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Libre Franklin"/>
      <p:regular r:id="rId12"/>
      <p:bold r:id="rId13"/>
      <p:italic r:id="rId14"/>
      <p:boldItalic r:id="rId15"/>
    </p:embeddedFont>
    <p:embeddedFont>
      <p:font typeface="Roboto"/>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ibreFranklin-bold.fntdata"/><Relationship Id="rId12"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ibreFranklin-boldItalic.fntdata"/><Relationship Id="rId14" Type="http://schemas.openxmlformats.org/officeDocument/2006/relationships/font" Target="fonts/LibreFranklin-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07e842156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07e842156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207e842156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2"/>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2"/>
          <p:cNvCxnSpPr/>
          <p:nvPr/>
        </p:nvCxnSpPr>
        <p:spPr>
          <a:xfrm>
            <a:off x="5839833" y="5784349"/>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141" name="Shape 141"/>
        <p:cNvGrpSpPr/>
        <p:nvPr/>
      </p:nvGrpSpPr>
      <p:grpSpPr>
        <a:xfrm>
          <a:off x="0" y="0"/>
          <a:ext cx="0" cy="0"/>
          <a:chOff x="0" y="0"/>
          <a:chExt cx="0" cy="0"/>
        </a:xfrm>
      </p:grpSpPr>
      <p:cxnSp>
        <p:nvCxnSpPr>
          <p:cNvPr id="142" name="Google Shape;142;p11"/>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3" name="Google Shape;143;p11"/>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4" name="Google Shape;144;p11"/>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145" name="Google Shape;145;p11"/>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146" name="Google Shape;146;p1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1"/>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8" name="Google Shape;148;p11"/>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9" name="Google Shape;149;p11"/>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0" name="Google Shape;150;p11"/>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1" name="Google Shape;151;p11"/>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2" name="Google Shape;152;p11"/>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3" name="Google Shape;153;p11"/>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54" name="Google Shape;154;p11"/>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55" name="Google Shape;155;p11"/>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156" name="Google Shape;156;p11"/>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7" name="Google Shape;157;p11"/>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8" name="Google Shape;158;p11"/>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11"/>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0" name="Google Shape;160;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163" name="Shape 163"/>
        <p:cNvGrpSpPr/>
        <p:nvPr/>
      </p:nvGrpSpPr>
      <p:grpSpPr>
        <a:xfrm>
          <a:off x="0" y="0"/>
          <a:ext cx="0" cy="0"/>
          <a:chOff x="0" y="0"/>
          <a:chExt cx="0" cy="0"/>
        </a:xfrm>
      </p:grpSpPr>
      <p:grpSp>
        <p:nvGrpSpPr>
          <p:cNvPr id="164" name="Google Shape;164;p12"/>
          <p:cNvGrpSpPr/>
          <p:nvPr/>
        </p:nvGrpSpPr>
        <p:grpSpPr>
          <a:xfrm flipH="1" rot="5400000">
            <a:off x="0" y="3900132"/>
            <a:ext cx="2959226" cy="2959226"/>
            <a:chOff x="0" y="12289"/>
            <a:chExt cx="3550" cy="3551"/>
          </a:xfrm>
        </p:grpSpPr>
        <p:sp>
          <p:nvSpPr>
            <p:cNvPr id="165" name="Google Shape;165;p12"/>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6" name="Google Shape;166;p12"/>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12"/>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68" name="Google Shape;168;p1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9" name="Google Shape;169;p12"/>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0" name="Google Shape;170;p12"/>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1" name="Google Shape;171;p12"/>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12"/>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3" name="Google Shape;173;p12"/>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74" name="Google Shape;174;p12"/>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75" name="Google Shape;175;p12"/>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2"/>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2"/>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3 col">
    <p:bg>
      <p:bgPr>
        <a:solidFill>
          <a:schemeClr val="lt1"/>
        </a:solidFill>
      </p:bgPr>
    </p:bg>
    <p:spTree>
      <p:nvGrpSpPr>
        <p:cNvPr id="178" name="Shape 178"/>
        <p:cNvGrpSpPr/>
        <p:nvPr/>
      </p:nvGrpSpPr>
      <p:grpSpPr>
        <a:xfrm>
          <a:off x="0" y="0"/>
          <a:ext cx="0" cy="0"/>
          <a:chOff x="0" y="0"/>
          <a:chExt cx="0" cy="0"/>
        </a:xfrm>
      </p:grpSpPr>
      <p:grpSp>
        <p:nvGrpSpPr>
          <p:cNvPr id="179" name="Google Shape;179;p13"/>
          <p:cNvGrpSpPr/>
          <p:nvPr/>
        </p:nvGrpSpPr>
        <p:grpSpPr>
          <a:xfrm flipH="1" rot="5400000">
            <a:off x="0" y="3900132"/>
            <a:ext cx="2959226" cy="2959226"/>
            <a:chOff x="0" y="12289"/>
            <a:chExt cx="3550" cy="3551"/>
          </a:xfrm>
        </p:grpSpPr>
        <p:sp>
          <p:nvSpPr>
            <p:cNvPr id="180" name="Google Shape;180;p1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1" name="Google Shape;181;p1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1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83" name="Google Shape;183;p1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4" name="Google Shape;184;p1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85" name="Google Shape;185;p13"/>
          <p:cNvSpPr txBox="1"/>
          <p:nvPr>
            <p:ph idx="1" type="body"/>
          </p:nvPr>
        </p:nvSpPr>
        <p:spPr>
          <a:xfrm>
            <a:off x="952500"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6" name="Google Shape;186;p13"/>
          <p:cNvSpPr txBox="1"/>
          <p:nvPr>
            <p:ph idx="2" type="body"/>
          </p:nvPr>
        </p:nvSpPr>
        <p:spPr>
          <a:xfrm>
            <a:off x="952500"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13"/>
          <p:cNvSpPr txBox="1"/>
          <p:nvPr>
            <p:ph idx="3" type="body"/>
          </p:nvPr>
        </p:nvSpPr>
        <p:spPr>
          <a:xfrm>
            <a:off x="4569372"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88" name="Google Shape;188;p13"/>
          <p:cNvSpPr txBox="1"/>
          <p:nvPr>
            <p:ph idx="4" type="body"/>
          </p:nvPr>
        </p:nvSpPr>
        <p:spPr>
          <a:xfrm>
            <a:off x="4569372" y="2799146"/>
            <a:ext cx="305062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9" name="Google Shape;189;p13"/>
          <p:cNvSpPr txBox="1"/>
          <p:nvPr>
            <p:ph idx="5" type="body"/>
          </p:nvPr>
        </p:nvSpPr>
        <p:spPr>
          <a:xfrm>
            <a:off x="8187017" y="2300156"/>
            <a:ext cx="3036477"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90" name="Google Shape;190;p13"/>
          <p:cNvSpPr txBox="1"/>
          <p:nvPr>
            <p:ph idx="6" type="body"/>
          </p:nvPr>
        </p:nvSpPr>
        <p:spPr>
          <a:xfrm>
            <a:off x="8187017" y="2799146"/>
            <a:ext cx="3036477"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191" name="Google Shape;191;p13"/>
          <p:cNvCxnSpPr/>
          <p:nvPr/>
        </p:nvCxnSpPr>
        <p:spPr>
          <a:xfrm>
            <a:off x="4569372" y="1939108"/>
            <a:ext cx="2133600" cy="3992"/>
          </a:xfrm>
          <a:prstGeom prst="straightConnector1">
            <a:avLst/>
          </a:prstGeom>
          <a:noFill/>
          <a:ln cap="flat" cmpd="sng" w="101600">
            <a:solidFill>
              <a:schemeClr val="lt2"/>
            </a:solidFill>
            <a:prstDash val="solid"/>
            <a:miter lim="800000"/>
            <a:headEnd len="sm" w="sm" type="none"/>
            <a:tailEnd len="sm" w="sm" type="none"/>
          </a:ln>
        </p:spPr>
      </p:cxnSp>
      <p:cxnSp>
        <p:nvCxnSpPr>
          <p:cNvPr id="192" name="Google Shape;192;p13"/>
          <p:cNvCxnSpPr/>
          <p:nvPr/>
        </p:nvCxnSpPr>
        <p:spPr>
          <a:xfrm>
            <a:off x="8187017"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93" name="Google Shape;193;p1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1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96" name="Shape 196"/>
        <p:cNvGrpSpPr/>
        <p:nvPr/>
      </p:nvGrpSpPr>
      <p:grpSpPr>
        <a:xfrm>
          <a:off x="0" y="0"/>
          <a:ext cx="0" cy="0"/>
          <a:chOff x="0" y="0"/>
          <a:chExt cx="0" cy="0"/>
        </a:xfrm>
      </p:grpSpPr>
      <p:sp>
        <p:nvSpPr>
          <p:cNvPr id="197" name="Google Shape;197;p14"/>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8" name="Google Shape;198;p14"/>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9" name="Google Shape;199;p14"/>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0" name="Google Shape;200;p14"/>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01" name="Google Shape;201;p14"/>
          <p:cNvSpPr/>
          <p:nvPr>
            <p:ph idx="3" type="pic"/>
          </p:nvPr>
        </p:nvSpPr>
        <p:spPr>
          <a:xfrm>
            <a:off x="0" y="0"/>
            <a:ext cx="6096000" cy="6858000"/>
          </a:xfrm>
          <a:prstGeom prst="rect">
            <a:avLst/>
          </a:prstGeom>
          <a:noFill/>
          <a:ln>
            <a:noFill/>
          </a:ln>
        </p:spPr>
      </p:sp>
      <p:grpSp>
        <p:nvGrpSpPr>
          <p:cNvPr id="202" name="Google Shape;202;p14"/>
          <p:cNvGrpSpPr/>
          <p:nvPr/>
        </p:nvGrpSpPr>
        <p:grpSpPr>
          <a:xfrm rot="10800000">
            <a:off x="8870040" y="0"/>
            <a:ext cx="3325208" cy="3325208"/>
            <a:chOff x="0" y="12289"/>
            <a:chExt cx="3550" cy="3551"/>
          </a:xfrm>
        </p:grpSpPr>
        <p:sp>
          <p:nvSpPr>
            <p:cNvPr id="203" name="Google Shape;203;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5" name="Google Shape;205;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23" name="Shape 23"/>
        <p:cNvGrpSpPr/>
        <p:nvPr/>
      </p:nvGrpSpPr>
      <p:grpSpPr>
        <a:xfrm>
          <a:off x="0" y="0"/>
          <a:ext cx="0" cy="0"/>
          <a:chOff x="0" y="0"/>
          <a:chExt cx="0" cy="0"/>
        </a:xfrm>
      </p:grpSpPr>
      <p:grpSp>
        <p:nvGrpSpPr>
          <p:cNvPr id="24" name="Google Shape;24;p3"/>
          <p:cNvGrpSpPr/>
          <p:nvPr/>
        </p:nvGrpSpPr>
        <p:grpSpPr>
          <a:xfrm flipH="1" rot="5400000">
            <a:off x="0" y="3900132"/>
            <a:ext cx="2959226" cy="2959226"/>
            <a:chOff x="0" y="12289"/>
            <a:chExt cx="3550" cy="3551"/>
          </a:xfrm>
        </p:grpSpPr>
        <p:sp>
          <p:nvSpPr>
            <p:cNvPr id="25" name="Google Shape;25;p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6" name="Google Shape;26;p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7" name="Google Shape;27;p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8" name="Google Shape;28;p3"/>
          <p:cNvSpPr/>
          <p:nvPr>
            <p:ph idx="2" type="pic"/>
          </p:nvPr>
        </p:nvSpPr>
        <p:spPr>
          <a:xfrm>
            <a:off x="6096000" y="-22543"/>
            <a:ext cx="6096000" cy="6903086"/>
          </a:xfrm>
          <a:prstGeom prst="rect">
            <a:avLst/>
          </a:prstGeom>
          <a:noFill/>
          <a:ln>
            <a:noFill/>
          </a:ln>
        </p:spPr>
      </p:sp>
      <p:sp>
        <p:nvSpPr>
          <p:cNvPr id="29" name="Google Shape;29;p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1" name="Google Shape;31;p3"/>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
  <p:cSld name="Summary ">
    <p:bg>
      <p:bgPr>
        <a:solidFill>
          <a:schemeClr val="lt1"/>
        </a:solidFill>
      </p:bgPr>
    </p:bg>
    <p:spTree>
      <p:nvGrpSpPr>
        <p:cNvPr id="35" name="Shape 35"/>
        <p:cNvGrpSpPr/>
        <p:nvPr/>
      </p:nvGrpSpPr>
      <p:grpSpPr>
        <a:xfrm>
          <a:off x="0" y="0"/>
          <a:ext cx="0" cy="0"/>
          <a:chOff x="0" y="0"/>
          <a:chExt cx="0" cy="0"/>
        </a:xfrm>
      </p:grpSpPr>
      <p:sp>
        <p:nvSpPr>
          <p:cNvPr id="36" name="Google Shape;36;p4"/>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7" name="Google Shape;37;p4"/>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38" name="Google Shape;38;p4"/>
          <p:cNvSpPr txBox="1"/>
          <p:nvPr>
            <p:ph idx="1" type="body"/>
          </p:nvPr>
        </p:nvSpPr>
        <p:spPr>
          <a:xfrm>
            <a:off x="952500"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39" name="Google Shape;39;p4"/>
          <p:cNvGrpSpPr/>
          <p:nvPr/>
        </p:nvGrpSpPr>
        <p:grpSpPr>
          <a:xfrm rot="10800000">
            <a:off x="8870040" y="0"/>
            <a:ext cx="3325208" cy="3325208"/>
            <a:chOff x="0" y="12289"/>
            <a:chExt cx="3550" cy="3551"/>
          </a:xfrm>
        </p:grpSpPr>
        <p:sp>
          <p:nvSpPr>
            <p:cNvPr id="40" name="Google Shape;40;p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1" name="Google Shape;41;p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42" name="Google Shape;42;p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3" name="Google Shape;43;p4"/>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4"/>
          <p:cNvSpPr txBox="1"/>
          <p:nvPr>
            <p:ph idx="3" type="body"/>
          </p:nvPr>
        </p:nvSpPr>
        <p:spPr>
          <a:xfrm>
            <a:off x="953655" y="3841846"/>
            <a:ext cx="4838700" cy="63675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4"/>
          <p:cNvSpPr txBox="1"/>
          <p:nvPr>
            <p:ph idx="4" type="body"/>
          </p:nvPr>
        </p:nvSpPr>
        <p:spPr>
          <a:xfrm>
            <a:off x="953655"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4"/>
          <p:cNvSpPr txBox="1"/>
          <p:nvPr>
            <p:ph idx="5" type="body"/>
          </p:nvPr>
        </p:nvSpPr>
        <p:spPr>
          <a:xfrm>
            <a:off x="952500" y="5017901"/>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4"/>
          <p:cNvSpPr txBox="1"/>
          <p:nvPr>
            <p:ph idx="6" type="body"/>
          </p:nvPr>
        </p:nvSpPr>
        <p:spPr>
          <a:xfrm>
            <a:off x="952500" y="4646997"/>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4"/>
          <p:cNvSpPr txBox="1"/>
          <p:nvPr>
            <p:ph idx="7" type="body"/>
          </p:nvPr>
        </p:nvSpPr>
        <p:spPr>
          <a:xfrm>
            <a:off x="6399647" y="2656904"/>
            <a:ext cx="4838700" cy="57431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4"/>
          <p:cNvSpPr txBox="1"/>
          <p:nvPr>
            <p:ph idx="8" type="body"/>
          </p:nvPr>
        </p:nvSpPr>
        <p:spPr>
          <a:xfrm>
            <a:off x="6399647" y="2286000"/>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4"/>
          <p:cNvSpPr txBox="1"/>
          <p:nvPr>
            <p:ph idx="9" type="body"/>
          </p:nvPr>
        </p:nvSpPr>
        <p:spPr>
          <a:xfrm>
            <a:off x="6399647" y="3841846"/>
            <a:ext cx="4838700" cy="90834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4"/>
          <p:cNvSpPr txBox="1"/>
          <p:nvPr>
            <p:ph idx="13" type="body"/>
          </p:nvPr>
        </p:nvSpPr>
        <p:spPr>
          <a:xfrm>
            <a:off x="6399647" y="3470942"/>
            <a:ext cx="4838700" cy="3159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2"/>
              </a:buClr>
              <a:buSzPts val="1800"/>
              <a:buNone/>
              <a:defRPr b="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4"/>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5" name="Shape 55"/>
        <p:cNvGrpSpPr/>
        <p:nvPr/>
      </p:nvGrpSpPr>
      <p:grpSpPr>
        <a:xfrm>
          <a:off x="0" y="0"/>
          <a:ext cx="0" cy="0"/>
          <a:chOff x="0" y="0"/>
          <a:chExt cx="0" cy="0"/>
        </a:xfrm>
      </p:grpSpPr>
      <p:grpSp>
        <p:nvGrpSpPr>
          <p:cNvPr id="56" name="Google Shape;56;p5"/>
          <p:cNvGrpSpPr/>
          <p:nvPr/>
        </p:nvGrpSpPr>
        <p:grpSpPr>
          <a:xfrm>
            <a:off x="6362700" y="0"/>
            <a:ext cx="5829298" cy="3235602"/>
            <a:chOff x="5612972" y="1"/>
            <a:chExt cx="6615961" cy="3672246"/>
          </a:xfrm>
        </p:grpSpPr>
        <p:sp>
          <p:nvSpPr>
            <p:cNvPr id="57" name="Google Shape;57;p5"/>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8" name="Google Shape;58;p5"/>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59" name="Google Shape;59;p5"/>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5"/>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5"/>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62" name="Google Shape;62;p5"/>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5"/>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4" name="Google Shape;64;p5"/>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5"/>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6" name="Google Shape;66;p5"/>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67" name="Google Shape;67;p5"/>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5"/>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69" name="Google Shape;69;p5"/>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0" name="Google Shape;70;p5"/>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5"/>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2" name="Google Shape;72;p5"/>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3" name="Google Shape;73;p5"/>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4" name="Google Shape;74;p5"/>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5" name="Google Shape;75;p5"/>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76" name="Google Shape;76;p5"/>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5"/>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8" name="Google Shape;78;p5"/>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p:cSld name="Break">
    <p:bg>
      <p:bgPr>
        <a:solidFill>
          <a:schemeClr val="lt1"/>
        </a:solidFill>
      </p:bgPr>
    </p:bg>
    <p:spTree>
      <p:nvGrpSpPr>
        <p:cNvPr id="81" name="Shape 81"/>
        <p:cNvGrpSpPr/>
        <p:nvPr/>
      </p:nvGrpSpPr>
      <p:grpSpPr>
        <a:xfrm>
          <a:off x="0" y="0"/>
          <a:ext cx="0" cy="0"/>
          <a:chOff x="0" y="0"/>
          <a:chExt cx="0" cy="0"/>
        </a:xfrm>
      </p:grpSpPr>
      <p:sp>
        <p:nvSpPr>
          <p:cNvPr id="82" name="Google Shape;82;p6"/>
          <p:cNvSpPr/>
          <p:nvPr>
            <p:ph idx="2" type="pic"/>
          </p:nvPr>
        </p:nvSpPr>
        <p:spPr>
          <a:xfrm>
            <a:off x="0" y="0"/>
            <a:ext cx="12191998" cy="6858000"/>
          </a:xfrm>
          <a:prstGeom prst="rect">
            <a:avLst/>
          </a:prstGeom>
          <a:solidFill>
            <a:schemeClr val="accent2"/>
          </a:solidFill>
          <a:ln>
            <a:noFill/>
          </a:ln>
        </p:spPr>
      </p:sp>
      <p:sp>
        <p:nvSpPr>
          <p:cNvPr id="83" name="Google Shape;83;p6"/>
          <p:cNvSpPr txBox="1"/>
          <p:nvPr>
            <p:ph type="title"/>
          </p:nvPr>
        </p:nvSpPr>
        <p:spPr>
          <a:xfrm>
            <a:off x="7193943" y="3045437"/>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4100"/>
              <a:buFont typeface="Franklin Gothic"/>
              <a:buNone/>
              <a:defRPr b="1" i="0" sz="410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4" name="Google Shape;84;p6"/>
          <p:cNvCxnSpPr/>
          <p:nvPr/>
        </p:nvCxnSpPr>
        <p:spPr>
          <a:xfrm>
            <a:off x="7154721" y="4003877"/>
            <a:ext cx="2133600" cy="3992"/>
          </a:xfrm>
          <a:prstGeom prst="straightConnector1">
            <a:avLst/>
          </a:prstGeom>
          <a:noFill/>
          <a:ln cap="flat" cmpd="sng" w="101600">
            <a:solidFill>
              <a:schemeClr val="lt2"/>
            </a:solidFill>
            <a:prstDash val="solid"/>
            <a:miter lim="800000"/>
            <a:headEnd len="sm" w="sm" type="none"/>
            <a:tailEnd len="sm" w="sm" type="none"/>
          </a:ln>
        </p:spPr>
      </p:cxnSp>
      <p:grpSp>
        <p:nvGrpSpPr>
          <p:cNvPr id="85" name="Google Shape;85;p6"/>
          <p:cNvGrpSpPr/>
          <p:nvPr/>
        </p:nvGrpSpPr>
        <p:grpSpPr>
          <a:xfrm rot="10800000">
            <a:off x="9509760" y="-3"/>
            <a:ext cx="2682238" cy="2682238"/>
            <a:chOff x="0" y="12289"/>
            <a:chExt cx="3550" cy="3551"/>
          </a:xfrm>
        </p:grpSpPr>
        <p:sp>
          <p:nvSpPr>
            <p:cNvPr id="86" name="Google Shape;86;p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7" name="Google Shape;87;p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88" name="Google Shape;88;p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bg>
      <p:bgPr>
        <a:solidFill>
          <a:schemeClr val="lt1"/>
        </a:solidFill>
      </p:bgPr>
    </p:bg>
    <p:spTree>
      <p:nvGrpSpPr>
        <p:cNvPr id="89" name="Shape 89"/>
        <p:cNvGrpSpPr/>
        <p:nvPr/>
      </p:nvGrpSpPr>
      <p:grpSpPr>
        <a:xfrm>
          <a:off x="0" y="0"/>
          <a:ext cx="0" cy="0"/>
          <a:chOff x="0" y="0"/>
          <a:chExt cx="0" cy="0"/>
        </a:xfrm>
      </p:grpSpPr>
      <p:sp>
        <p:nvSpPr>
          <p:cNvPr id="90" name="Google Shape;90;p7"/>
          <p:cNvSpPr/>
          <p:nvPr>
            <p:ph idx="2" type="chart"/>
          </p:nvPr>
        </p:nvSpPr>
        <p:spPr>
          <a:xfrm>
            <a:off x="952500" y="1939108"/>
            <a:ext cx="10352810" cy="411070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Libre Franklin"/>
                <a:ea typeface="Libre Franklin"/>
                <a:cs typeface="Libre Franklin"/>
                <a:sym typeface="Libre Frankli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lvl="5"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lvl="6"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lvl="7"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lvl="8"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91" name="Google Shape;91;p7"/>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bg>
      <p:bgPr>
        <a:solidFill>
          <a:schemeClr val="lt1"/>
        </a:solidFill>
      </p:bgPr>
    </p:bg>
    <p:spTree>
      <p:nvGrpSpPr>
        <p:cNvPr id="95" name="Shape 95"/>
        <p:cNvGrpSpPr/>
        <p:nvPr/>
      </p:nvGrpSpPr>
      <p:grpSpPr>
        <a:xfrm>
          <a:off x="0" y="0"/>
          <a:ext cx="0" cy="0"/>
          <a:chOff x="0" y="0"/>
          <a:chExt cx="0" cy="0"/>
        </a:xfrm>
      </p:grpSpPr>
      <p:sp>
        <p:nvSpPr>
          <p:cNvPr id="96" name="Google Shape;96;p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00" name="Shape 100"/>
        <p:cNvGrpSpPr/>
        <p:nvPr/>
      </p:nvGrpSpPr>
      <p:grpSpPr>
        <a:xfrm>
          <a:off x="0" y="0"/>
          <a:ext cx="0" cy="0"/>
          <a:chOff x="0" y="0"/>
          <a:chExt cx="0" cy="0"/>
        </a:xfrm>
      </p:grpSpPr>
      <p:sp>
        <p:nvSpPr>
          <p:cNvPr id="101" name="Google Shape;101;p9"/>
          <p:cNvSpPr txBox="1"/>
          <p:nvPr>
            <p:ph type="title"/>
          </p:nvPr>
        </p:nvSpPr>
        <p:spPr>
          <a:xfrm>
            <a:off x="964022" y="2476500"/>
            <a:ext cx="7132320" cy="328997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dk1"/>
              </a:buClr>
              <a:buSzPts val="2800"/>
              <a:buFont typeface="Libre Franklin"/>
              <a:buNone/>
              <a:defRPr b="0" i="0" sz="2800">
                <a:solidFill>
                  <a:schemeClr val="dk1"/>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
          <p:cNvSpPr txBox="1"/>
          <p:nvPr/>
        </p:nvSpPr>
        <p:spPr>
          <a:xfrm>
            <a:off x="699948" y="548291"/>
            <a:ext cx="1589372"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0"/>
              <a:buFont typeface="Arial"/>
              <a:buNone/>
            </a:pPr>
            <a:r>
              <a:rPr b="1" i="0" lang="en-US" sz="20000" u="none" cap="none" strike="noStrike">
                <a:solidFill>
                  <a:schemeClr val="dk1"/>
                </a:solidFill>
                <a:latin typeface="Libre Franklin"/>
                <a:ea typeface="Libre Franklin"/>
                <a:cs typeface="Libre Franklin"/>
                <a:sym typeface="Libre Franklin"/>
              </a:rPr>
              <a:t>“</a:t>
            </a:r>
            <a:endParaRPr b="0" i="0" sz="1400" u="none" cap="none" strike="noStrike">
              <a:solidFill>
                <a:srgbClr val="000000"/>
              </a:solidFill>
              <a:latin typeface="Arial"/>
              <a:ea typeface="Arial"/>
              <a:cs typeface="Arial"/>
              <a:sym typeface="Arial"/>
            </a:endParaRPr>
          </a:p>
        </p:txBody>
      </p:sp>
      <p:grpSp>
        <p:nvGrpSpPr>
          <p:cNvPr id="103" name="Google Shape;103;p9"/>
          <p:cNvGrpSpPr/>
          <p:nvPr/>
        </p:nvGrpSpPr>
        <p:grpSpPr>
          <a:xfrm>
            <a:off x="6362700" y="0"/>
            <a:ext cx="5829298" cy="3235602"/>
            <a:chOff x="5612972" y="1"/>
            <a:chExt cx="6615961" cy="3672246"/>
          </a:xfrm>
        </p:grpSpPr>
        <p:sp>
          <p:nvSpPr>
            <p:cNvPr id="104" name="Google Shape;104;p9"/>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9"/>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9"/>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7" name="Google Shape;107;p9"/>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8" name="Google Shape;108;p9"/>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grpSp>
        <p:nvGrpSpPr>
          <p:cNvPr id="109" name="Google Shape;109;p9"/>
          <p:cNvGrpSpPr/>
          <p:nvPr/>
        </p:nvGrpSpPr>
        <p:grpSpPr>
          <a:xfrm flipH="1" rot="5400000">
            <a:off x="0" y="3900132"/>
            <a:ext cx="2959226" cy="2959226"/>
            <a:chOff x="0" y="12289"/>
            <a:chExt cx="3550" cy="3551"/>
          </a:xfrm>
        </p:grpSpPr>
        <p:sp>
          <p:nvSpPr>
            <p:cNvPr id="110" name="Google Shape;110;p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1" name="Google Shape;111;p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2" name="Google Shape;112;p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bg>
      <p:bgPr>
        <a:solidFill>
          <a:schemeClr val="lt1"/>
        </a:solidFill>
      </p:bgPr>
    </p:bg>
    <p:spTree>
      <p:nvGrpSpPr>
        <p:cNvPr id="113" name="Shape 113"/>
        <p:cNvGrpSpPr/>
        <p:nvPr/>
      </p:nvGrpSpPr>
      <p:grpSpPr>
        <a:xfrm>
          <a:off x="0" y="0"/>
          <a:ext cx="0" cy="0"/>
          <a:chOff x="0" y="0"/>
          <a:chExt cx="0" cy="0"/>
        </a:xfrm>
      </p:grpSpPr>
      <p:grpSp>
        <p:nvGrpSpPr>
          <p:cNvPr id="114" name="Google Shape;114;p10"/>
          <p:cNvGrpSpPr/>
          <p:nvPr/>
        </p:nvGrpSpPr>
        <p:grpSpPr>
          <a:xfrm flipH="1" rot="5400000">
            <a:off x="0" y="3900132"/>
            <a:ext cx="2959226" cy="2959226"/>
            <a:chOff x="0" y="12289"/>
            <a:chExt cx="3550" cy="3551"/>
          </a:xfrm>
        </p:grpSpPr>
        <p:sp>
          <p:nvSpPr>
            <p:cNvPr id="115" name="Google Shape;115;p10"/>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6" name="Google Shape;116;p10"/>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17" name="Google Shape;117;p10"/>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18" name="Google Shape;118;p10"/>
          <p:cNvSpPr/>
          <p:nvPr>
            <p:ph idx="2" type="pic"/>
          </p:nvPr>
        </p:nvSpPr>
        <p:spPr>
          <a:xfrm>
            <a:off x="954268" y="2572883"/>
            <a:ext cx="2118245" cy="2037217"/>
          </a:xfrm>
          <a:prstGeom prst="rect">
            <a:avLst/>
          </a:prstGeom>
          <a:noFill/>
          <a:ln>
            <a:noFill/>
          </a:ln>
        </p:spPr>
      </p:sp>
      <p:sp>
        <p:nvSpPr>
          <p:cNvPr id="119" name="Google Shape;119;p10"/>
          <p:cNvSpPr txBox="1"/>
          <p:nvPr>
            <p:ph type="title"/>
          </p:nvPr>
        </p:nvSpPr>
        <p:spPr>
          <a:xfrm>
            <a:off x="964022" y="879063"/>
            <a:ext cx="75322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20" name="Google Shape;120;p10"/>
          <p:cNvCxnSpPr/>
          <p:nvPr/>
        </p:nvCxnSpPr>
        <p:spPr>
          <a:xfrm>
            <a:off x="952500" y="1939108"/>
            <a:ext cx="2133600" cy="0"/>
          </a:xfrm>
          <a:prstGeom prst="straightConnector1">
            <a:avLst/>
          </a:prstGeom>
          <a:noFill/>
          <a:ln cap="flat" cmpd="sng" w="101600">
            <a:solidFill>
              <a:schemeClr val="lt1"/>
            </a:solidFill>
            <a:prstDash val="solid"/>
            <a:miter lim="800000"/>
            <a:headEnd len="sm" w="sm" type="none"/>
            <a:tailEnd len="sm" w="sm" type="none"/>
          </a:ln>
        </p:spPr>
      </p:cxnSp>
      <p:sp>
        <p:nvSpPr>
          <p:cNvPr id="121" name="Google Shape;121;p10"/>
          <p:cNvSpPr/>
          <p:nvPr>
            <p:ph idx="3" type="pic"/>
          </p:nvPr>
        </p:nvSpPr>
        <p:spPr>
          <a:xfrm>
            <a:off x="3658280" y="2572883"/>
            <a:ext cx="2118245" cy="2037217"/>
          </a:xfrm>
          <a:prstGeom prst="rect">
            <a:avLst/>
          </a:prstGeom>
          <a:noFill/>
          <a:ln>
            <a:noFill/>
          </a:ln>
        </p:spPr>
      </p:sp>
      <p:sp>
        <p:nvSpPr>
          <p:cNvPr id="122" name="Google Shape;122;p10"/>
          <p:cNvSpPr txBox="1"/>
          <p:nvPr>
            <p:ph idx="1" type="body"/>
          </p:nvPr>
        </p:nvSpPr>
        <p:spPr>
          <a:xfrm>
            <a:off x="952500" y="5393169"/>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10"/>
          <p:cNvSpPr txBox="1"/>
          <p:nvPr>
            <p:ph idx="4" type="body"/>
          </p:nvPr>
        </p:nvSpPr>
        <p:spPr>
          <a:xfrm>
            <a:off x="952500" y="4986745"/>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10"/>
          <p:cNvSpPr txBox="1"/>
          <p:nvPr>
            <p:ph idx="5" type="body"/>
          </p:nvPr>
        </p:nvSpPr>
        <p:spPr>
          <a:xfrm>
            <a:off x="3663042" y="5393169"/>
            <a:ext cx="2128157"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10"/>
          <p:cNvSpPr txBox="1"/>
          <p:nvPr>
            <p:ph idx="6" type="body"/>
          </p:nvPr>
        </p:nvSpPr>
        <p:spPr>
          <a:xfrm>
            <a:off x="3663042" y="4986745"/>
            <a:ext cx="2128157"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6" name="Google Shape;126;p10"/>
          <p:cNvSpPr txBox="1"/>
          <p:nvPr>
            <p:ph idx="7" type="body"/>
          </p:nvPr>
        </p:nvSpPr>
        <p:spPr>
          <a:xfrm>
            <a:off x="63670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10"/>
          <p:cNvSpPr txBox="1"/>
          <p:nvPr>
            <p:ph idx="8" type="body"/>
          </p:nvPr>
        </p:nvSpPr>
        <p:spPr>
          <a:xfrm>
            <a:off x="63670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10"/>
          <p:cNvSpPr txBox="1"/>
          <p:nvPr>
            <p:ph idx="9" type="body"/>
          </p:nvPr>
        </p:nvSpPr>
        <p:spPr>
          <a:xfrm>
            <a:off x="9110254" y="5393169"/>
            <a:ext cx="2129245"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9" name="Google Shape;129;p10"/>
          <p:cNvSpPr txBox="1"/>
          <p:nvPr>
            <p:ph idx="13" type="body"/>
          </p:nvPr>
        </p:nvSpPr>
        <p:spPr>
          <a:xfrm>
            <a:off x="9110254" y="4986745"/>
            <a:ext cx="2129245"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grpSp>
        <p:nvGrpSpPr>
          <p:cNvPr id="130" name="Google Shape;130;p10"/>
          <p:cNvGrpSpPr/>
          <p:nvPr/>
        </p:nvGrpSpPr>
        <p:grpSpPr>
          <a:xfrm>
            <a:off x="6362700" y="0"/>
            <a:ext cx="5829298" cy="3235602"/>
            <a:chOff x="5612972" y="1"/>
            <a:chExt cx="6615961" cy="3672246"/>
          </a:xfrm>
        </p:grpSpPr>
        <p:sp>
          <p:nvSpPr>
            <p:cNvPr id="131" name="Google Shape;131;p1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2" name="Google Shape;132;p1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3" name="Google Shape;133;p1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4" name="Google Shape;134;p1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35" name="Google Shape;135;p1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36" name="Google Shape;136;p10"/>
          <p:cNvSpPr/>
          <p:nvPr>
            <p:ph idx="14" type="pic"/>
          </p:nvPr>
        </p:nvSpPr>
        <p:spPr>
          <a:xfrm>
            <a:off x="6362292" y="2572883"/>
            <a:ext cx="2118245" cy="2037217"/>
          </a:xfrm>
          <a:prstGeom prst="rect">
            <a:avLst/>
          </a:prstGeom>
          <a:noFill/>
          <a:ln>
            <a:noFill/>
          </a:ln>
        </p:spPr>
      </p:sp>
      <p:sp>
        <p:nvSpPr>
          <p:cNvPr id="137" name="Google Shape;137;p10"/>
          <p:cNvSpPr/>
          <p:nvPr>
            <p:ph idx="15" type="pic"/>
          </p:nvPr>
        </p:nvSpPr>
        <p:spPr>
          <a:xfrm>
            <a:off x="9112023" y="2572883"/>
            <a:ext cx="2118245" cy="2037217"/>
          </a:xfrm>
          <a:prstGeom prst="rect">
            <a:avLst/>
          </a:prstGeom>
          <a:noFill/>
          <a:ln>
            <a:noFill/>
          </a:ln>
        </p:spPr>
      </p:sp>
      <p:sp>
        <p:nvSpPr>
          <p:cNvPr id="138" name="Google Shape;138;p1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ctrTitle"/>
          </p:nvPr>
        </p:nvSpPr>
        <p:spPr>
          <a:xfrm>
            <a:off x="5250254" y="148172"/>
            <a:ext cx="6461759" cy="115168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3600"/>
              <a:buFont typeface="Franklin Gothic"/>
              <a:buNone/>
            </a:pPr>
            <a:r>
              <a:rPr b="1" lang="en-US" sz="3600"/>
              <a:t>Basic Details of the Team and Problem Statement</a:t>
            </a:r>
            <a:endParaRPr/>
          </a:p>
        </p:txBody>
      </p:sp>
      <p:sp>
        <p:nvSpPr>
          <p:cNvPr id="211" name="Google Shape;211;p15"/>
          <p:cNvSpPr txBox="1"/>
          <p:nvPr>
            <p:ph idx="1" type="body"/>
          </p:nvPr>
        </p:nvSpPr>
        <p:spPr>
          <a:xfrm>
            <a:off x="5823750" y="1575621"/>
            <a:ext cx="6045695" cy="4922833"/>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1800"/>
              <a:buNone/>
            </a:pPr>
            <a:r>
              <a:rPr lang="en-US">
                <a:latin typeface="Franklin Gothic"/>
                <a:ea typeface="Franklin Gothic"/>
                <a:cs typeface="Franklin Gothic"/>
                <a:sym typeface="Franklin Gothic"/>
              </a:rPr>
              <a:t>Ministry/Organization Name/Student Innovation: </a:t>
            </a:r>
            <a:r>
              <a:rPr lang="en-US" sz="1600">
                <a:solidFill>
                  <a:schemeClr val="lt2"/>
                </a:solidFill>
              </a:rPr>
              <a:t>Ministry of social justice and Empowerment, composite regional center(CRC Srinagar), Department  of Empowerment of Person with Disabilities.</a:t>
            </a:r>
            <a:endParaRPr sz="1600">
              <a:solidFill>
                <a:schemeClr val="lt2"/>
              </a:solidFill>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PS Code: </a:t>
            </a:r>
            <a:r>
              <a:rPr lang="en-US">
                <a:solidFill>
                  <a:schemeClr val="lt2"/>
                </a:solidFill>
                <a:latin typeface="Franklin Gothic"/>
                <a:ea typeface="Franklin Gothic"/>
                <a:cs typeface="Franklin Gothic"/>
                <a:sym typeface="Franklin Gothic"/>
              </a:rPr>
              <a:t>RK755</a:t>
            </a:r>
            <a:endParaRPr>
              <a:solidFill>
                <a:schemeClr val="lt2"/>
              </a:solidFill>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Problem Statement Title: </a:t>
            </a:r>
            <a:r>
              <a:rPr lang="en-US">
                <a:solidFill>
                  <a:schemeClr val="lt2"/>
                </a:solidFill>
                <a:latin typeface="Franklin Gothic"/>
                <a:ea typeface="Franklin Gothic"/>
                <a:cs typeface="Franklin Gothic"/>
                <a:sym typeface="Franklin Gothic"/>
              </a:rPr>
              <a:t>Tracing Ip Address and details of unidenified participants while academic sessions</a:t>
            </a:r>
            <a:endParaRPr>
              <a:solidFill>
                <a:schemeClr val="lt2"/>
              </a:solidFill>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Name: The Whack Hack</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Team Leader Name: Gourav Singal</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Code (AISHE): U-1056</a:t>
            </a:r>
            <a:endParaRPr/>
          </a:p>
          <a:p>
            <a:pPr indent="0" lvl="0" marL="0" rtl="0" algn="l">
              <a:lnSpc>
                <a:spcPct val="90000"/>
              </a:lnSpc>
              <a:spcBef>
                <a:spcPts val="1000"/>
              </a:spcBef>
              <a:spcAft>
                <a:spcPts val="0"/>
              </a:spcAft>
              <a:buClr>
                <a:schemeClr val="lt2"/>
              </a:buClr>
              <a:buSzPts val="1800"/>
              <a:buNone/>
            </a:pPr>
            <a:br>
              <a:rPr lang="en-US">
                <a:latin typeface="Franklin Gothic"/>
                <a:ea typeface="Franklin Gothic"/>
                <a:cs typeface="Franklin Gothic"/>
                <a:sym typeface="Franklin Gothic"/>
              </a:rPr>
            </a:br>
            <a:r>
              <a:rPr lang="en-US">
                <a:latin typeface="Franklin Gothic"/>
                <a:ea typeface="Franklin Gothic"/>
                <a:cs typeface="Franklin Gothic"/>
                <a:sym typeface="Franklin Gothic"/>
              </a:rPr>
              <a:t>Institute Name: Net</a:t>
            </a:r>
            <a:r>
              <a:rPr lang="en-US">
                <a:latin typeface="Franklin Gothic"/>
                <a:ea typeface="Franklin Gothic"/>
                <a:cs typeface="Franklin Gothic"/>
                <a:sym typeface="Franklin Gothic"/>
              </a:rPr>
              <a:t>aj</a:t>
            </a:r>
            <a:r>
              <a:rPr lang="en-US">
                <a:latin typeface="Franklin Gothic"/>
                <a:ea typeface="Franklin Gothic"/>
                <a:cs typeface="Franklin Gothic"/>
                <a:sym typeface="Franklin Gothic"/>
              </a:rPr>
              <a:t>i Subhas University Of Technology </a:t>
            </a:r>
            <a:endParaRPr/>
          </a:p>
          <a:p>
            <a:pPr indent="0" lvl="0" marL="0" rtl="0" algn="l">
              <a:lnSpc>
                <a:spcPct val="90000"/>
              </a:lnSpc>
              <a:spcBef>
                <a:spcPts val="1000"/>
              </a:spcBef>
              <a:spcAft>
                <a:spcPts val="0"/>
              </a:spcAft>
              <a:buClr>
                <a:schemeClr val="lt2"/>
              </a:buClr>
              <a:buSzPts val="1800"/>
              <a:buNone/>
            </a:pPr>
            <a:r>
              <a:t/>
            </a:r>
            <a:endParaRPr>
              <a:latin typeface="Franklin Gothic"/>
              <a:ea typeface="Franklin Gothic"/>
              <a:cs typeface="Franklin Gothic"/>
              <a:sym typeface="Franklin Gothic"/>
            </a:endParaRPr>
          </a:p>
          <a:p>
            <a:pPr indent="0" lvl="0" marL="0" rtl="0" algn="l">
              <a:lnSpc>
                <a:spcPct val="90000"/>
              </a:lnSpc>
              <a:spcBef>
                <a:spcPts val="1000"/>
              </a:spcBef>
              <a:spcAft>
                <a:spcPts val="0"/>
              </a:spcAft>
              <a:buClr>
                <a:schemeClr val="lt2"/>
              </a:buClr>
              <a:buSzPts val="1800"/>
              <a:buNone/>
            </a:pPr>
            <a:r>
              <a:rPr lang="en-US">
                <a:latin typeface="Franklin Gothic"/>
                <a:ea typeface="Franklin Gothic"/>
                <a:cs typeface="Franklin Gothic"/>
                <a:sym typeface="Franklin Gothic"/>
              </a:rPr>
              <a:t>Theme Name:</a:t>
            </a:r>
            <a:endParaRPr/>
          </a:p>
        </p:txBody>
      </p:sp>
      <p:pic>
        <p:nvPicPr>
          <p:cNvPr id="212" name="Google Shape;212;p15"/>
          <p:cNvPicPr preferRelativeResize="0"/>
          <p:nvPr/>
        </p:nvPicPr>
        <p:blipFill rotWithShape="1">
          <a:blip r:embed="rId3">
            <a:alphaModFix/>
          </a:blip>
          <a:srcRect b="0" l="0" r="0" t="0"/>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964023" y="879063"/>
            <a:ext cx="5534431"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18" name="Google Shape;218;p16"/>
          <p:cNvSpPr txBox="1"/>
          <p:nvPr>
            <p:ph idx="1" type="body"/>
          </p:nvPr>
        </p:nvSpPr>
        <p:spPr>
          <a:xfrm>
            <a:off x="295350" y="2286002"/>
            <a:ext cx="6114900" cy="42906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sz="1800">
                <a:solidFill>
                  <a:schemeClr val="lt2"/>
                </a:solidFill>
                <a:latin typeface="Franklin Gothic"/>
                <a:ea typeface="Franklin Gothic"/>
                <a:cs typeface="Franklin Gothic"/>
                <a:sym typeface="Franklin Gothic"/>
              </a:rPr>
              <a:t>Describe your idea/Solution/Prototype here:</a:t>
            </a:r>
            <a:endParaRPr/>
          </a:p>
          <a:p>
            <a:pPr indent="-285750" lvl="0" marL="285750" rtl="0" algn="l">
              <a:lnSpc>
                <a:spcPct val="100000"/>
              </a:lnSpc>
              <a:spcBef>
                <a:spcPts val="1000"/>
              </a:spcBef>
              <a:spcAft>
                <a:spcPts val="0"/>
              </a:spcAft>
              <a:buSzPts val="1600"/>
              <a:buFont typeface="Noto Sans Symbols"/>
              <a:buChar char="⮚"/>
            </a:pPr>
            <a:r>
              <a:rPr lang="en-US" sz="1300"/>
              <a:t>We are creating a React App which will be connected </a:t>
            </a:r>
            <a:endParaRPr sz="1700"/>
          </a:p>
          <a:p>
            <a:pPr indent="-292100" lvl="0" marL="285750" rtl="0" algn="l">
              <a:lnSpc>
                <a:spcPct val="100000"/>
              </a:lnSpc>
              <a:spcBef>
                <a:spcPts val="1000"/>
              </a:spcBef>
              <a:spcAft>
                <a:spcPts val="0"/>
              </a:spcAft>
              <a:buSzPts val="1700"/>
              <a:buFont typeface="Noto Sans Symbols"/>
              <a:buChar char="⮚"/>
            </a:pPr>
            <a:r>
              <a:rPr lang="en-US" sz="1300"/>
              <a:t>with the python backend server.</a:t>
            </a:r>
            <a:endParaRPr sz="1700"/>
          </a:p>
          <a:p>
            <a:pPr indent="-292100" lvl="0" marL="285750" rtl="0" algn="l">
              <a:lnSpc>
                <a:spcPct val="100000"/>
              </a:lnSpc>
              <a:spcBef>
                <a:spcPts val="1000"/>
              </a:spcBef>
              <a:spcAft>
                <a:spcPts val="0"/>
              </a:spcAft>
              <a:buSzPts val="1700"/>
              <a:buFont typeface="Noto Sans Symbols"/>
              <a:buChar char="⮚"/>
            </a:pPr>
            <a:r>
              <a:rPr lang="en-US" sz="1300"/>
              <a:t>We will provide host the ability to create/schedule meetings and invite the participants by their emails, the participants will be authenticated by the password/otp and the email.</a:t>
            </a:r>
            <a:endParaRPr sz="1700"/>
          </a:p>
          <a:p>
            <a:pPr indent="-292100" lvl="0" marL="285750" rtl="0" algn="l">
              <a:lnSpc>
                <a:spcPct val="100000"/>
              </a:lnSpc>
              <a:spcBef>
                <a:spcPts val="1000"/>
              </a:spcBef>
              <a:spcAft>
                <a:spcPts val="0"/>
              </a:spcAft>
              <a:buSzPts val="1700"/>
              <a:buFont typeface="Noto Sans Symbols"/>
              <a:buChar char="⮚"/>
            </a:pPr>
            <a:r>
              <a:rPr lang="en-US" sz="1300"/>
              <a:t>During the meeting there will be the live transcripts of all the participants which will be montiored by the python backend server, the server will identify offensive behaviour and report it to back to the host and also provide participants ability to report the host/other participants which will be furthur repoted to the admin.</a:t>
            </a:r>
            <a:endParaRPr sz="1700"/>
          </a:p>
          <a:p>
            <a:pPr indent="-292100" lvl="0" marL="285750" rtl="0" algn="l">
              <a:lnSpc>
                <a:spcPct val="100000"/>
              </a:lnSpc>
              <a:spcBef>
                <a:spcPts val="1000"/>
              </a:spcBef>
              <a:spcAft>
                <a:spcPts val="0"/>
              </a:spcAft>
              <a:buSzPts val="1700"/>
              <a:buFont typeface="Noto Sans Symbols"/>
              <a:buChar char="⮚"/>
            </a:pPr>
            <a:r>
              <a:rPr lang="en-US" sz="1300"/>
              <a:t>All the recordings of the meeting will be deleted immediately after the meeting except for the reported conversation and context.</a:t>
            </a:r>
            <a:endParaRPr sz="1700"/>
          </a:p>
          <a:p>
            <a:pPr indent="-292100" lvl="0" marL="285750" rtl="0" algn="l">
              <a:lnSpc>
                <a:spcPct val="100000"/>
              </a:lnSpc>
              <a:spcBef>
                <a:spcPts val="1000"/>
              </a:spcBef>
              <a:spcAft>
                <a:spcPts val="0"/>
              </a:spcAft>
              <a:buSzPts val="1700"/>
              <a:buFont typeface="Noto Sans Symbols"/>
              <a:buChar char="⮚"/>
            </a:pPr>
            <a:r>
              <a:rPr lang="en-US" sz="1300"/>
              <a:t>for the prototype intially we are implementing for support only english language but for the final submission we will implement multi lingual model which will be better suited for india.</a:t>
            </a:r>
            <a:endParaRPr sz="1300"/>
          </a:p>
        </p:txBody>
      </p:sp>
      <p:sp>
        <p:nvSpPr>
          <p:cNvPr id="219" name="Google Shape;219;p16"/>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20" name="Google Shape;220;p16"/>
          <p:cNvSpPr txBox="1"/>
          <p:nvPr/>
        </p:nvSpPr>
        <p:spPr>
          <a:xfrm>
            <a:off x="7239000" y="2286000"/>
            <a:ext cx="4572000" cy="42906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2"/>
              </a:buClr>
              <a:buSzPts val="1800"/>
              <a:buFont typeface="Arial"/>
              <a:buNone/>
            </a:pPr>
            <a:r>
              <a:rPr b="0" i="0" lang="en-US" sz="2200" u="none" cap="none" strike="noStrike">
                <a:solidFill>
                  <a:schemeClr val="lt2"/>
                </a:solidFill>
                <a:latin typeface="Franklin Gothic"/>
                <a:ea typeface="Franklin Gothic"/>
                <a:cs typeface="Franklin Gothic"/>
                <a:sym typeface="Franklin Gothic"/>
              </a:rPr>
              <a:t>Technology </a:t>
            </a:r>
            <a:r>
              <a:rPr lang="en-US" sz="2200">
                <a:solidFill>
                  <a:schemeClr val="lt2"/>
                </a:solidFill>
                <a:latin typeface="Franklin Gothic"/>
                <a:ea typeface="Franklin Gothic"/>
                <a:cs typeface="Franklin Gothic"/>
                <a:sym typeface="Franklin Gothic"/>
              </a:rPr>
              <a:t>and dependencies</a:t>
            </a:r>
            <a:r>
              <a:rPr b="0" i="0" lang="en-US" sz="2000" u="none" cap="none" strike="noStrike">
                <a:solidFill>
                  <a:schemeClr val="dk1"/>
                </a:solidFill>
                <a:latin typeface="Libre Franklin"/>
                <a:ea typeface="Libre Franklin"/>
                <a:cs typeface="Libre Franklin"/>
                <a:sym typeface="Libre Franklin"/>
              </a:rPr>
              <a:t>:</a:t>
            </a:r>
            <a:endParaRPr b="0" i="0" sz="2000" u="none" cap="none" strike="noStrike">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rPr lang="en-US" sz="2000">
                <a:solidFill>
                  <a:schemeClr val="dk1"/>
                </a:solidFill>
                <a:latin typeface="Libre Franklin"/>
                <a:ea typeface="Libre Franklin"/>
                <a:cs typeface="Libre Franklin"/>
                <a:sym typeface="Libre Franklin"/>
              </a:rPr>
              <a:t>1. React - Frontend</a:t>
            </a:r>
            <a:endParaRPr sz="20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rPr lang="en-US" sz="2000">
                <a:solidFill>
                  <a:schemeClr val="dk1"/>
                </a:solidFill>
                <a:latin typeface="Libre Franklin"/>
                <a:ea typeface="Libre Franklin"/>
                <a:cs typeface="Libre Franklin"/>
                <a:sym typeface="Libre Franklin"/>
              </a:rPr>
              <a:t>2. Python - backend</a:t>
            </a:r>
            <a:endParaRPr sz="20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rPr lang="en-US" sz="2000">
                <a:solidFill>
                  <a:schemeClr val="dk1"/>
                </a:solidFill>
                <a:latin typeface="Libre Franklin"/>
                <a:ea typeface="Libre Franklin"/>
                <a:cs typeface="Libre Franklin"/>
                <a:sym typeface="Libre Franklin"/>
              </a:rPr>
              <a:t>3. Mongodb/firebase for database</a:t>
            </a:r>
            <a:endParaRPr sz="20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rPr lang="en-US" sz="2000">
                <a:solidFill>
                  <a:schemeClr val="dk1"/>
                </a:solidFill>
                <a:latin typeface="Libre Franklin"/>
                <a:ea typeface="Libre Franklin"/>
                <a:cs typeface="Libre Franklin"/>
                <a:sym typeface="Libre Franklin"/>
              </a:rPr>
              <a:t>4. Speech recognition api</a:t>
            </a:r>
            <a:endParaRPr sz="20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rPr lang="en-US" sz="2000">
                <a:solidFill>
                  <a:schemeClr val="dk1"/>
                </a:solidFill>
                <a:latin typeface="Libre Franklin"/>
                <a:ea typeface="Libre Franklin"/>
                <a:cs typeface="Libre Franklin"/>
                <a:sym typeface="Libre Franklin"/>
              </a:rPr>
              <a:t>5. Spacy(NLP) for converting word into vector</a:t>
            </a:r>
            <a:endParaRPr sz="20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rPr lang="en-US" sz="2000">
                <a:solidFill>
                  <a:schemeClr val="dk1"/>
                </a:solidFill>
                <a:latin typeface="Libre Franklin"/>
                <a:ea typeface="Libre Franklin"/>
                <a:cs typeface="Libre Franklin"/>
                <a:sym typeface="Libre Franklin"/>
              </a:rPr>
              <a:t>6) LSTM/GRU  for text classification</a:t>
            </a:r>
            <a:endParaRPr sz="20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rPr lang="en-US" sz="2000">
                <a:solidFill>
                  <a:schemeClr val="dk1"/>
                </a:solidFill>
                <a:latin typeface="Libre Franklin"/>
                <a:ea typeface="Libre Franklin"/>
                <a:cs typeface="Libre Franklin"/>
                <a:sym typeface="Libre Franklin"/>
              </a:rPr>
              <a:t>7)  CoAtNet-7 model for image classification</a:t>
            </a:r>
            <a:endParaRPr sz="20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rPr lang="en-US" sz="2000">
                <a:solidFill>
                  <a:schemeClr val="dk1"/>
                </a:solidFill>
                <a:latin typeface="Libre Franklin"/>
                <a:ea typeface="Libre Franklin"/>
                <a:cs typeface="Libre Franklin"/>
                <a:sym typeface="Libre Franklin"/>
              </a:rPr>
              <a:t>8) Axios for data transfer</a:t>
            </a:r>
            <a:endParaRPr sz="20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None/>
            </a:pPr>
            <a:r>
              <a:t/>
            </a:r>
            <a:endParaRPr sz="2000">
              <a:solidFill>
                <a:schemeClr val="dk1"/>
              </a:solidFill>
              <a:latin typeface="Libre Franklin"/>
              <a:ea typeface="Libre Franklin"/>
              <a:cs typeface="Libre Franklin"/>
              <a:sym typeface="Libre Franklin"/>
            </a:endParaRPr>
          </a:p>
          <a:p>
            <a:pPr indent="0" lvl="0" marL="0" marR="0" rtl="0" algn="l">
              <a:lnSpc>
                <a:spcPct val="100000"/>
              </a:lnSpc>
              <a:spcBef>
                <a:spcPts val="0"/>
              </a:spcBef>
              <a:spcAft>
                <a:spcPts val="0"/>
              </a:spcAft>
              <a:buClr>
                <a:schemeClr val="lt2"/>
              </a:buClr>
              <a:buSzPts val="1800"/>
              <a:buFont typeface="Arial"/>
              <a:buNone/>
            </a:pPr>
            <a:r>
              <a:t/>
            </a:r>
            <a:endParaRPr sz="1600">
              <a:solidFill>
                <a:schemeClr val="dk1"/>
              </a:solidFill>
              <a:latin typeface="Libre Franklin"/>
              <a:ea typeface="Libre Franklin"/>
              <a:cs typeface="Libre Franklin"/>
              <a:sym typeface="Libre Franklin"/>
            </a:endParaRPr>
          </a:p>
          <a:p>
            <a:pPr indent="-285750" lvl="0" marL="285750" marR="0" rtl="0" algn="l">
              <a:lnSpc>
                <a:spcPct val="100000"/>
              </a:lnSpc>
              <a:spcBef>
                <a:spcPts val="1000"/>
              </a:spcBef>
              <a:spcAft>
                <a:spcPts val="0"/>
              </a:spcAft>
              <a:buClr>
                <a:schemeClr val="dk1"/>
              </a:buClr>
              <a:buSzPts val="1600"/>
              <a:buFont typeface="Noto Sans Symbols"/>
              <a:buChar char="⮚"/>
            </a:pPr>
            <a:r>
              <a:rPr b="0" i="0" lang="en-US" sz="1600" u="none" cap="none" strike="noStrike">
                <a:solidFill>
                  <a:schemeClr val="dk1"/>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1600"/>
              <a:buFont typeface="Arial"/>
              <a:buNone/>
            </a:pPr>
            <a:r>
              <a:t/>
            </a:r>
            <a:endParaRPr b="0" i="0" sz="16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p:nvPr>
            <p:ph idx="2" type="pic"/>
          </p:nvPr>
        </p:nvSpPr>
        <p:spPr>
          <a:xfrm>
            <a:off x="6096000" y="-22543"/>
            <a:ext cx="6096000" cy="6903000"/>
          </a:xfrm>
          <a:prstGeom prst="rect">
            <a:avLst/>
          </a:prstGeom>
        </p:spPr>
      </p:sp>
      <p:sp>
        <p:nvSpPr>
          <p:cNvPr id="227" name="Google Shape;227;p17"/>
          <p:cNvSpPr txBox="1"/>
          <p:nvPr>
            <p:ph type="title"/>
          </p:nvPr>
        </p:nvSpPr>
        <p:spPr>
          <a:xfrm>
            <a:off x="964023" y="879063"/>
            <a:ext cx="4941600" cy="6108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US"/>
              <a:t>Flow Chart</a:t>
            </a:r>
            <a:endParaRPr/>
          </a:p>
        </p:txBody>
      </p:sp>
      <p:sp>
        <p:nvSpPr>
          <p:cNvPr id="228" name="Google Shape;228;p17"/>
          <p:cNvSpPr txBox="1"/>
          <p:nvPr>
            <p:ph idx="1" type="body"/>
          </p:nvPr>
        </p:nvSpPr>
        <p:spPr>
          <a:xfrm>
            <a:off x="952499" y="2289363"/>
            <a:ext cx="4572000" cy="27951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t/>
            </a:r>
            <a:endParaRPr/>
          </a:p>
        </p:txBody>
      </p:sp>
      <p:sp>
        <p:nvSpPr>
          <p:cNvPr id="229" name="Google Shape;229;p17"/>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230" name="Google Shape;230;p17"/>
          <p:cNvPicPr preferRelativeResize="0"/>
          <p:nvPr/>
        </p:nvPicPr>
        <p:blipFill>
          <a:blip r:embed="rId3">
            <a:alphaModFix/>
          </a:blip>
          <a:stretch>
            <a:fillRect/>
          </a:stretch>
        </p:blipFill>
        <p:spPr>
          <a:xfrm>
            <a:off x="1334200" y="2209800"/>
            <a:ext cx="10735876" cy="426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952499" y="1096346"/>
            <a:ext cx="5780809"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Idea/Approach Details</a:t>
            </a:r>
            <a:endParaRPr/>
          </a:p>
        </p:txBody>
      </p:sp>
      <p:sp>
        <p:nvSpPr>
          <p:cNvPr id="236" name="Google Shape;236;p18"/>
          <p:cNvSpPr txBox="1"/>
          <p:nvPr>
            <p:ph idx="2" type="body"/>
          </p:nvPr>
        </p:nvSpPr>
        <p:spPr>
          <a:xfrm>
            <a:off x="952500" y="2095006"/>
            <a:ext cx="4838700" cy="5070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sz="2600"/>
              <a:t>Describe your Use Cases here</a:t>
            </a:r>
            <a:endParaRPr sz="2600"/>
          </a:p>
        </p:txBody>
      </p:sp>
      <p:sp>
        <p:nvSpPr>
          <p:cNvPr id="237" name="Google Shape;237;p18"/>
          <p:cNvSpPr txBox="1"/>
          <p:nvPr>
            <p:ph idx="1" type="body"/>
          </p:nvPr>
        </p:nvSpPr>
        <p:spPr>
          <a:xfrm>
            <a:off x="752050" y="2703875"/>
            <a:ext cx="10902000" cy="38760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2700">
                <a:solidFill>
                  <a:srgbClr val="3C3F40"/>
                </a:solidFill>
                <a:highlight>
                  <a:srgbClr val="FFFFFF"/>
                </a:highlight>
                <a:latin typeface="Roboto"/>
                <a:ea typeface="Roboto"/>
                <a:cs typeface="Roboto"/>
                <a:sym typeface="Roboto"/>
              </a:rPr>
              <a:t>1</a:t>
            </a:r>
            <a:r>
              <a:rPr lang="en-US" sz="2400">
                <a:solidFill>
                  <a:srgbClr val="3C3F40"/>
                </a:solidFill>
                <a:highlight>
                  <a:srgbClr val="FFFFFF"/>
                </a:highlight>
                <a:latin typeface="Roboto"/>
                <a:ea typeface="Roboto"/>
                <a:cs typeface="Roboto"/>
                <a:sym typeface="Roboto"/>
              </a:rPr>
              <a:t>.  </a:t>
            </a:r>
            <a:r>
              <a:rPr lang="en-US" sz="2700">
                <a:solidFill>
                  <a:srgbClr val="3C3F40"/>
                </a:solidFill>
                <a:highlight>
                  <a:srgbClr val="FFFFFF"/>
                </a:highlight>
                <a:latin typeface="Roboto"/>
                <a:ea typeface="Roboto"/>
                <a:cs typeface="Roboto"/>
                <a:sym typeface="Roboto"/>
              </a:rPr>
              <a:t>Team meetings: Festivals and other ocassional meets </a:t>
            </a:r>
            <a:endParaRPr sz="2700">
              <a:solidFill>
                <a:srgbClr val="3C3F40"/>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rPr lang="en-US" sz="2600">
                <a:solidFill>
                  <a:srgbClr val="3C3F40"/>
                </a:solidFill>
                <a:highlight>
                  <a:srgbClr val="FFFFFF"/>
                </a:highlight>
                <a:latin typeface="Roboto"/>
                <a:ea typeface="Roboto"/>
                <a:cs typeface="Roboto"/>
                <a:sym typeface="Roboto"/>
              </a:rPr>
              <a:t>2</a:t>
            </a:r>
            <a:r>
              <a:rPr lang="en-US" sz="2400">
                <a:solidFill>
                  <a:srgbClr val="3C3F40"/>
                </a:solidFill>
                <a:highlight>
                  <a:srgbClr val="FFFFFF"/>
                </a:highlight>
                <a:latin typeface="Roboto"/>
                <a:ea typeface="Roboto"/>
                <a:cs typeface="Roboto"/>
                <a:sym typeface="Roboto"/>
              </a:rPr>
              <a:t>.</a:t>
            </a:r>
            <a:r>
              <a:rPr lang="en-US" sz="2900">
                <a:solidFill>
                  <a:srgbClr val="3C3F40"/>
                </a:solidFill>
                <a:highlight>
                  <a:srgbClr val="FFFFFF"/>
                </a:highlight>
                <a:latin typeface="Roboto"/>
                <a:ea typeface="Roboto"/>
                <a:cs typeface="Roboto"/>
                <a:sym typeface="Roboto"/>
              </a:rPr>
              <a:t>  </a:t>
            </a:r>
            <a:r>
              <a:rPr lang="en-US" sz="2600">
                <a:solidFill>
                  <a:srgbClr val="3C3F40"/>
                </a:solidFill>
                <a:highlight>
                  <a:srgbClr val="FFFFFF"/>
                </a:highlight>
                <a:latin typeface="Roboto"/>
                <a:ea typeface="Roboto"/>
                <a:cs typeface="Roboto"/>
                <a:sym typeface="Roboto"/>
              </a:rPr>
              <a:t>Sales demos: In domestic and international business</a:t>
            </a:r>
            <a:endParaRPr sz="2600">
              <a:solidFill>
                <a:srgbClr val="3C3F40"/>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rPr lang="en-US" sz="2700">
                <a:solidFill>
                  <a:srgbClr val="3C3F40"/>
                </a:solidFill>
                <a:highlight>
                  <a:srgbClr val="FFFFFF"/>
                </a:highlight>
                <a:latin typeface="Roboto"/>
                <a:ea typeface="Roboto"/>
                <a:cs typeface="Roboto"/>
                <a:sym typeface="Roboto"/>
              </a:rPr>
              <a:t>3</a:t>
            </a:r>
            <a:r>
              <a:rPr lang="en-US" sz="2100">
                <a:solidFill>
                  <a:srgbClr val="3C3F40"/>
                </a:solidFill>
                <a:highlight>
                  <a:srgbClr val="FFFFFF"/>
                </a:highlight>
                <a:latin typeface="Roboto"/>
                <a:ea typeface="Roboto"/>
                <a:cs typeface="Roboto"/>
                <a:sym typeface="Roboto"/>
              </a:rPr>
              <a:t>.   </a:t>
            </a:r>
            <a:r>
              <a:rPr lang="en-US" sz="2700">
                <a:solidFill>
                  <a:srgbClr val="3C3F40"/>
                </a:solidFill>
                <a:highlight>
                  <a:srgbClr val="FFFFFF"/>
                </a:highlight>
                <a:latin typeface="Roboto"/>
                <a:ea typeface="Roboto"/>
                <a:cs typeface="Roboto"/>
                <a:sym typeface="Roboto"/>
              </a:rPr>
              <a:t>Training: For all types of trainings like </a:t>
            </a:r>
            <a:r>
              <a:rPr lang="en-US" sz="2700">
                <a:solidFill>
                  <a:srgbClr val="3C3F40"/>
                </a:solidFill>
                <a:highlight>
                  <a:srgbClr val="FFFFFF"/>
                </a:highlight>
                <a:latin typeface="Roboto"/>
                <a:ea typeface="Roboto"/>
                <a:cs typeface="Roboto"/>
                <a:sym typeface="Roboto"/>
              </a:rPr>
              <a:t>government.</a:t>
            </a:r>
            <a:endParaRPr sz="2700">
              <a:solidFill>
                <a:srgbClr val="3C3F40"/>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rPr lang="en-US" sz="2700">
                <a:solidFill>
                  <a:srgbClr val="3C3F40"/>
                </a:solidFill>
                <a:highlight>
                  <a:srgbClr val="FFFFFF"/>
                </a:highlight>
                <a:latin typeface="Roboto"/>
                <a:ea typeface="Roboto"/>
                <a:cs typeface="Roboto"/>
                <a:sym typeface="Roboto"/>
              </a:rPr>
              <a:t>4.  Education: In colleges, schools and other institutionals organisations.</a:t>
            </a:r>
            <a:endParaRPr sz="2700">
              <a:solidFill>
                <a:srgbClr val="3C3F40"/>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rPr lang="en-US" sz="2700">
                <a:solidFill>
                  <a:srgbClr val="3C3F40"/>
                </a:solidFill>
                <a:highlight>
                  <a:srgbClr val="FFFFFF"/>
                </a:highlight>
                <a:latin typeface="Roboto"/>
                <a:ea typeface="Roboto"/>
                <a:cs typeface="Roboto"/>
                <a:sym typeface="Roboto"/>
              </a:rPr>
              <a:t>5.  Entertainment: To play onlines games and chatting.</a:t>
            </a:r>
            <a:endParaRPr sz="2700">
              <a:solidFill>
                <a:srgbClr val="3C3F40"/>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rPr lang="en-US" sz="2700">
                <a:solidFill>
                  <a:srgbClr val="3C3F40"/>
                </a:solidFill>
                <a:highlight>
                  <a:srgbClr val="FFFFFF"/>
                </a:highlight>
                <a:latin typeface="Roboto"/>
                <a:ea typeface="Roboto"/>
                <a:cs typeface="Roboto"/>
                <a:sym typeface="Roboto"/>
              </a:rPr>
              <a:t>6. Online Events: Interviews and sessions conduction</a:t>
            </a:r>
            <a:endParaRPr sz="2700">
              <a:solidFill>
                <a:srgbClr val="3C3F40"/>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t/>
            </a:r>
            <a:endParaRPr sz="3200">
              <a:solidFill>
                <a:srgbClr val="3C3F40"/>
              </a:solidFill>
              <a:highlight>
                <a:srgbClr val="FFFFFF"/>
              </a:highlight>
              <a:latin typeface="Roboto"/>
              <a:ea typeface="Roboto"/>
              <a:cs typeface="Roboto"/>
              <a:sym typeface="Roboto"/>
            </a:endParaRPr>
          </a:p>
        </p:txBody>
      </p:sp>
      <p:sp>
        <p:nvSpPr>
          <p:cNvPr id="238" name="Google Shape;238;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
        <p:nvSpPr>
          <p:cNvPr id="239" name="Google Shape;239;p18"/>
          <p:cNvSpPr txBox="1"/>
          <p:nvPr/>
        </p:nvSpPr>
        <p:spPr>
          <a:xfrm>
            <a:off x="6096000" y="2286000"/>
            <a:ext cx="5143500" cy="31591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lt2"/>
              </a:buClr>
              <a:buSzPts val="1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964023" y="879063"/>
            <a:ext cx="661750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Team Member Details </a:t>
            </a:r>
            <a:endParaRPr/>
          </a:p>
        </p:txBody>
      </p:sp>
      <p:sp>
        <p:nvSpPr>
          <p:cNvPr id="245" name="Google Shape;245;p19"/>
          <p:cNvSpPr txBox="1"/>
          <p:nvPr>
            <p:ph idx="1" type="body"/>
          </p:nvPr>
        </p:nvSpPr>
        <p:spPr>
          <a:xfrm>
            <a:off x="964023" y="2062099"/>
            <a:ext cx="11145119" cy="47204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5D7C3F"/>
              </a:buClr>
              <a:buSzPts val="1200"/>
              <a:buNone/>
            </a:pPr>
            <a:r>
              <a:rPr b="1" lang="en-US" sz="1200">
                <a:solidFill>
                  <a:srgbClr val="5D7C3F"/>
                </a:solidFill>
              </a:rPr>
              <a:t>Team Leader Name:  Gourav Singal</a:t>
            </a:r>
            <a:endParaRPr/>
          </a:p>
          <a:p>
            <a:pPr indent="0" lvl="0" marL="0" rtl="0" algn="l">
              <a:lnSpc>
                <a:spcPct val="90000"/>
              </a:lnSpc>
              <a:spcBef>
                <a:spcPts val="1000"/>
              </a:spcBef>
              <a:spcAft>
                <a:spcPts val="0"/>
              </a:spcAft>
              <a:buClr>
                <a:schemeClr val="dk1"/>
              </a:buClr>
              <a:buSzPts val="1200"/>
              <a:buNone/>
            </a:pPr>
            <a:r>
              <a:rPr lang="en-US" sz="1200"/>
              <a:t>Branch (Btech)			Stream (COE)			Year (III)</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1 Name:  Shweta</a:t>
            </a:r>
            <a:endParaRPr/>
          </a:p>
          <a:p>
            <a:pPr indent="0" lvl="0" marL="0" rtl="0" algn="l">
              <a:lnSpc>
                <a:spcPct val="90000"/>
              </a:lnSpc>
              <a:spcBef>
                <a:spcPts val="1000"/>
              </a:spcBef>
              <a:spcAft>
                <a:spcPts val="0"/>
              </a:spcAft>
              <a:buClr>
                <a:schemeClr val="dk1"/>
              </a:buClr>
              <a:buSzPts val="1200"/>
              <a:buNone/>
            </a:pPr>
            <a:r>
              <a:rPr lang="en-US" sz="1200"/>
              <a:t>Branch (Btech)			Stream (EE)			              Year ((III) </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2 Name: Vatsal</a:t>
            </a:r>
            <a:endParaRPr/>
          </a:p>
          <a:p>
            <a:pPr indent="0" lvl="0" marL="0" rtl="0" algn="l">
              <a:lnSpc>
                <a:spcPct val="90000"/>
              </a:lnSpc>
              <a:spcBef>
                <a:spcPts val="1000"/>
              </a:spcBef>
              <a:spcAft>
                <a:spcPts val="0"/>
              </a:spcAft>
              <a:buClr>
                <a:schemeClr val="dk1"/>
              </a:buClr>
              <a:buSzPts val="1200"/>
              <a:buNone/>
            </a:pPr>
            <a:r>
              <a:rPr lang="en-US" sz="1200"/>
              <a:t>Branch (Btech)			Stream (COE)			Year (III) </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3 Name: Shivam Sharma</a:t>
            </a:r>
            <a:endParaRPr/>
          </a:p>
          <a:p>
            <a:pPr indent="0" lvl="0" marL="0" rtl="0" algn="l">
              <a:lnSpc>
                <a:spcPct val="90000"/>
              </a:lnSpc>
              <a:spcBef>
                <a:spcPts val="1000"/>
              </a:spcBef>
              <a:spcAft>
                <a:spcPts val="0"/>
              </a:spcAft>
              <a:buClr>
                <a:schemeClr val="dk1"/>
              </a:buClr>
              <a:buSzPts val="1200"/>
              <a:buNone/>
            </a:pPr>
            <a:r>
              <a:rPr lang="en-US" sz="1200"/>
              <a:t>Branch (Btech)			Stream (COE)			Year (III) </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4 Name:  Mayank Goel</a:t>
            </a:r>
            <a:endParaRPr/>
          </a:p>
          <a:p>
            <a:pPr indent="0" lvl="0" marL="0" rtl="0" algn="l">
              <a:lnSpc>
                <a:spcPct val="90000"/>
              </a:lnSpc>
              <a:spcBef>
                <a:spcPts val="1000"/>
              </a:spcBef>
              <a:spcAft>
                <a:spcPts val="0"/>
              </a:spcAft>
              <a:buClr>
                <a:schemeClr val="dk1"/>
              </a:buClr>
              <a:buSzPts val="1200"/>
              <a:buNone/>
            </a:pPr>
            <a:r>
              <a:rPr lang="en-US" sz="1200"/>
              <a:t>Branch (Btech)			Stream (COE)			Year (III) </a:t>
            </a:r>
            <a:endParaRPr/>
          </a:p>
          <a:p>
            <a:pPr indent="0" lvl="0" marL="0" rtl="0" algn="l">
              <a:lnSpc>
                <a:spcPct val="90000"/>
              </a:lnSpc>
              <a:spcBef>
                <a:spcPts val="1000"/>
              </a:spcBef>
              <a:spcAft>
                <a:spcPts val="0"/>
              </a:spcAft>
              <a:buClr>
                <a:srgbClr val="5D7C3F"/>
              </a:buClr>
              <a:buSzPts val="1200"/>
              <a:buNone/>
            </a:pPr>
            <a:r>
              <a:rPr b="1" lang="en-US" sz="1200">
                <a:solidFill>
                  <a:srgbClr val="5D7C3F"/>
                </a:solidFill>
              </a:rPr>
              <a:t>Team Member 5 Name: Shivam Gupta</a:t>
            </a:r>
            <a:endParaRPr/>
          </a:p>
          <a:p>
            <a:pPr indent="0" lvl="0" marL="0" rtl="0" algn="l">
              <a:lnSpc>
                <a:spcPct val="90000"/>
              </a:lnSpc>
              <a:spcBef>
                <a:spcPts val="1000"/>
              </a:spcBef>
              <a:spcAft>
                <a:spcPts val="0"/>
              </a:spcAft>
              <a:buClr>
                <a:schemeClr val="dk1"/>
              </a:buClr>
              <a:buSzPts val="1200"/>
              <a:buNone/>
            </a:pPr>
            <a:r>
              <a:rPr lang="en-US" sz="1200"/>
              <a:t>Branch (Btech)			Stream (COE)			Year(III)</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1 Name: </a:t>
            </a:r>
            <a:r>
              <a:rPr b="1" lang="en-US" sz="1200">
                <a:solidFill>
                  <a:srgbClr val="804160"/>
                </a:solidFill>
              </a:rPr>
              <a:t>Dr. Mohinder Pal Singh Bhatia</a:t>
            </a:r>
            <a:endParaRPr/>
          </a:p>
          <a:p>
            <a:pPr indent="0" lvl="0" marL="0" rtl="0" algn="l">
              <a:lnSpc>
                <a:spcPct val="90000"/>
              </a:lnSpc>
              <a:spcBef>
                <a:spcPts val="1000"/>
              </a:spcBef>
              <a:spcAft>
                <a:spcPts val="0"/>
              </a:spcAft>
              <a:buClr>
                <a:schemeClr val="dk1"/>
              </a:buClr>
              <a:buSzPts val="1200"/>
              <a:buNone/>
            </a:pPr>
            <a:r>
              <a:rPr lang="en-US" sz="1200"/>
              <a:t>Category (Academic)): 			Expertise (</a:t>
            </a:r>
            <a:r>
              <a:rPr lang="en-US" sz="1200"/>
              <a:t>Software Engineering</a:t>
            </a:r>
            <a:r>
              <a:rPr lang="en-US" sz="1200"/>
              <a:t>): 		Domain Experience (30+ years):    </a:t>
            </a:r>
            <a:endParaRPr/>
          </a:p>
          <a:p>
            <a:pPr indent="0" lvl="0" marL="0" rtl="0" algn="l">
              <a:lnSpc>
                <a:spcPct val="90000"/>
              </a:lnSpc>
              <a:spcBef>
                <a:spcPts val="1000"/>
              </a:spcBef>
              <a:spcAft>
                <a:spcPts val="0"/>
              </a:spcAft>
              <a:buClr>
                <a:srgbClr val="804160"/>
              </a:buClr>
              <a:buSzPts val="1200"/>
              <a:buNone/>
            </a:pPr>
            <a:r>
              <a:rPr b="1" lang="en-US" sz="1200">
                <a:solidFill>
                  <a:srgbClr val="804160"/>
                </a:solidFill>
              </a:rPr>
              <a:t>Team Mentor 2 Name: </a:t>
            </a:r>
            <a:r>
              <a:rPr b="1" lang="en-US" sz="1200">
                <a:solidFill>
                  <a:srgbClr val="804160"/>
                </a:solidFill>
              </a:rPr>
              <a:t>Manu Sheel Gupta</a:t>
            </a:r>
            <a:endParaRPr/>
          </a:p>
          <a:p>
            <a:pPr indent="0" lvl="0" marL="0" rtl="0" algn="l">
              <a:lnSpc>
                <a:spcPct val="90000"/>
              </a:lnSpc>
              <a:spcBef>
                <a:spcPts val="1000"/>
              </a:spcBef>
              <a:spcAft>
                <a:spcPts val="0"/>
              </a:spcAft>
              <a:buClr>
                <a:schemeClr val="dk1"/>
              </a:buClr>
              <a:buSzPts val="1200"/>
              <a:buNone/>
            </a:pPr>
            <a:r>
              <a:rPr lang="en-US" sz="1200"/>
              <a:t>Category (Academic)):		 	Expertise (</a:t>
            </a:r>
            <a:r>
              <a:rPr lang="en-US" sz="1200"/>
              <a:t>UI/UX, Design software, Backend Engineering</a:t>
            </a:r>
            <a:r>
              <a:rPr lang="en-US" sz="1200"/>
              <a:t>): 		Domain Experience (15+ years):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Important Pointers</a:t>
            </a:r>
            <a:endParaRPr/>
          </a:p>
        </p:txBody>
      </p:sp>
      <p:sp>
        <p:nvSpPr>
          <p:cNvPr id="251" name="Google Shape;251;p20"/>
          <p:cNvSpPr txBox="1"/>
          <p:nvPr>
            <p:ph idx="2" type="body"/>
          </p:nvPr>
        </p:nvSpPr>
        <p:spPr>
          <a:xfrm>
            <a:off x="952500" y="2286000"/>
            <a:ext cx="4838700" cy="31591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2"/>
              </a:buClr>
              <a:buSzPts val="1800"/>
              <a:buNone/>
            </a:pPr>
            <a:r>
              <a:rPr lang="en-US"/>
              <a:t>Please ensure below pointers are met while  </a:t>
            </a:r>
            <a:endParaRPr/>
          </a:p>
        </p:txBody>
      </p:sp>
      <p:sp>
        <p:nvSpPr>
          <p:cNvPr id="252" name="Google Shape;252;p20"/>
          <p:cNvSpPr txBox="1"/>
          <p:nvPr>
            <p:ph idx="1" type="body"/>
          </p:nvPr>
        </p:nvSpPr>
        <p:spPr>
          <a:xfrm>
            <a:off x="952499" y="2656903"/>
            <a:ext cx="10572561" cy="3922968"/>
          </a:xfrm>
          <a:prstGeom prst="rect">
            <a:avLst/>
          </a:prstGeom>
          <a:noFill/>
          <a:ln>
            <a:noFill/>
          </a:ln>
        </p:spPr>
        <p:txBody>
          <a:bodyPr anchorCtr="0" anchor="t" bIns="45700" lIns="91425" spcFirstLastPara="1" rIns="91425" wrap="square" tIns="45700">
            <a:noAutofit/>
          </a:bodyPr>
          <a:lstStyle/>
          <a:p>
            <a:pPr indent="-285750" lvl="0" marL="285750" rtl="0" algn="l">
              <a:lnSpc>
                <a:spcPct val="90000"/>
              </a:lnSpc>
              <a:spcBef>
                <a:spcPts val="0"/>
              </a:spcBef>
              <a:spcAft>
                <a:spcPts val="0"/>
              </a:spcAft>
              <a:buClr>
                <a:schemeClr val="dk1"/>
              </a:buClr>
              <a:buSzPts val="1600"/>
              <a:buFont typeface="Noto Sans Symbols"/>
              <a:buChar char="⮚"/>
            </a:pPr>
            <a:r>
              <a:rPr lang="en-US"/>
              <a:t>Kindly keep the maximum slides limit to 4 pages</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All the topics should be utilized for description of your idea</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Try to avoid paragraphs and post your idea in points</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Keep your explanation precisely and easy to understand</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Idea should be unique and novel. If it has a business potential more weightage will be given. </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Apart from this PPT abstract of your idea will be asked separately while submitting</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You need to save the file in PDF and upload the same on portal. No PPT, Word Doc or any other format will be supported</a:t>
            </a:r>
            <a:endParaRPr/>
          </a:p>
          <a:p>
            <a:pPr indent="-285750" lvl="0" marL="285750" rtl="0" algn="l">
              <a:lnSpc>
                <a:spcPct val="90000"/>
              </a:lnSpc>
              <a:spcBef>
                <a:spcPts val="1000"/>
              </a:spcBef>
              <a:spcAft>
                <a:spcPts val="0"/>
              </a:spcAft>
              <a:buClr>
                <a:schemeClr val="dk1"/>
              </a:buClr>
              <a:buSzPts val="1600"/>
              <a:buFont typeface="Noto Sans Symbols"/>
              <a:buChar char="⮚"/>
            </a:pPr>
            <a:r>
              <a:rPr lang="en-US"/>
              <a:t>You can delete this slide (Important Pointers) when you upload the details of your idea on SIH portal.</a:t>
            </a:r>
            <a:endParaRPr/>
          </a:p>
        </p:txBody>
      </p:sp>
      <p:sp>
        <p:nvSpPr>
          <p:cNvPr id="253" name="Google Shape;253;p2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