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1"/>
  </p:notesMasterIdLst>
  <p:sldIdLst>
    <p:sldId id="256" r:id="rId3"/>
    <p:sldId id="274" r:id="rId4"/>
    <p:sldId id="275" r:id="rId5"/>
    <p:sldId id="278" r:id="rId6"/>
    <p:sldId id="277" r:id="rId7"/>
    <p:sldId id="279" r:id="rId8"/>
    <p:sldId id="280" r:id="rId9"/>
    <p:sldId id="281" r:id="rId10"/>
    <p:sldId id="289" r:id="rId11"/>
    <p:sldId id="290" r:id="rId12"/>
    <p:sldId id="282" r:id="rId13"/>
    <p:sldId id="283" r:id="rId14"/>
    <p:sldId id="284" r:id="rId15"/>
    <p:sldId id="285" r:id="rId16"/>
    <p:sldId id="286" r:id="rId17"/>
    <p:sldId id="287" r:id="rId18"/>
    <p:sldId id="288"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66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3200" b="0" strike="noStrike" spc="-1">
                <a:solidFill>
                  <a:srgbClr val="000000"/>
                </a:solidFill>
                <a:latin typeface="Arial"/>
              </a:rPr>
              <a:t>Click to move the slide</a:t>
            </a:r>
          </a:p>
        </p:txBody>
      </p:sp>
      <p:sp>
        <p:nvSpPr>
          <p:cNvPr id="119"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120"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a:latin typeface="Times New Roman"/>
              </a:rPr>
              <a:t> </a:t>
            </a:r>
          </a:p>
        </p:txBody>
      </p:sp>
      <p:sp>
        <p:nvSpPr>
          <p:cNvPr id="121"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a:latin typeface="Times New Roman"/>
              </a:rPr>
              <a:t> </a:t>
            </a:r>
          </a:p>
        </p:txBody>
      </p:sp>
      <p:sp>
        <p:nvSpPr>
          <p:cNvPr id="122"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a:latin typeface="Times New Roman"/>
              </a:rPr>
              <a:t> </a:t>
            </a:r>
          </a:p>
        </p:txBody>
      </p:sp>
      <p:sp>
        <p:nvSpPr>
          <p:cNvPr id="123" name="PlaceHolder 6"/>
          <p:cNvSpPr>
            <a:spLocks noGrp="1"/>
          </p:cNvSpPr>
          <p:nvPr>
            <p:ph type="sldNum"/>
          </p:nvPr>
        </p:nvSpPr>
        <p:spPr>
          <a:xfrm>
            <a:off x="4278960" y="10157400"/>
            <a:ext cx="3280680" cy="534240"/>
          </a:xfrm>
          <a:prstGeom prst="rect">
            <a:avLst/>
          </a:prstGeom>
        </p:spPr>
        <p:txBody>
          <a:bodyPr lIns="0" tIns="0" rIns="0" bIns="0" anchor="b"/>
          <a:lstStyle/>
          <a:p>
            <a:pPr algn="r"/>
            <a:fld id="{77FE0E25-134C-40B4-914F-8111B038A403}"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noRot="1" noChangeAspect="1"/>
          </p:cNvSpPr>
          <p:nvPr>
            <p:ph type="sldImg"/>
          </p:nvPr>
        </p:nvSpPr>
        <p:spPr>
          <a:xfrm>
            <a:off x="1143000" y="685800"/>
            <a:ext cx="4572000" cy="3429000"/>
          </a:xfrm>
          <a:prstGeom prst="rect">
            <a:avLst/>
          </a:prstGeom>
        </p:spPr>
      </p:sp>
      <p:sp>
        <p:nvSpPr>
          <p:cNvPr id="173"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174" name="TextShape 3"/>
          <p:cNvSpPr txBox="1"/>
          <p:nvPr/>
        </p:nvSpPr>
        <p:spPr>
          <a:xfrm>
            <a:off x="3884760" y="0"/>
            <a:ext cx="2971440" cy="456840"/>
          </a:xfrm>
          <a:prstGeom prst="rect">
            <a:avLst/>
          </a:prstGeom>
          <a:noFill/>
          <a:ln>
            <a:noFill/>
          </a:ln>
        </p:spPr>
        <p:txBody>
          <a:bodyPr/>
          <a:lstStyle/>
          <a:p>
            <a:pPr algn="r">
              <a:lnSpc>
                <a:spcPct val="100000"/>
              </a:lnSpc>
            </a:pPr>
            <a:fld id="{FBCC06A5-6137-4B0D-99FD-83694D2E4CC2}" type="datetime3">
              <a:rPr lang="en-IN" sz="1200" b="0" strike="noStrike" spc="-1">
                <a:solidFill>
                  <a:srgbClr val="000000"/>
                </a:solidFill>
                <a:latin typeface="+mn-lt"/>
                <a:ea typeface="+mn-ea"/>
              </a:rPr>
              <a:t>10 December 2020</a:t>
            </a:fld>
            <a:endParaRPr lang="en-IN" sz="1200" b="0" strike="noStrike" spc="-1">
              <a:latin typeface="Times New Roman"/>
            </a:endParaRPr>
          </a:p>
        </p:txBody>
      </p:sp>
      <p:sp>
        <p:nvSpPr>
          <p:cNvPr id="175" name="TextShape 4"/>
          <p:cNvSpPr txBox="1"/>
          <p:nvPr/>
        </p:nvSpPr>
        <p:spPr>
          <a:xfrm>
            <a:off x="3884760" y="8685360"/>
            <a:ext cx="2971440" cy="456840"/>
          </a:xfrm>
          <a:prstGeom prst="rect">
            <a:avLst/>
          </a:prstGeom>
          <a:noFill/>
          <a:ln>
            <a:noFill/>
          </a:ln>
        </p:spPr>
        <p:txBody>
          <a:bodyPr anchor="b"/>
          <a:lstStyle/>
          <a:p>
            <a:pPr algn="r">
              <a:lnSpc>
                <a:spcPct val="100000"/>
              </a:lnSpc>
            </a:pPr>
            <a:fld id="{AA387D1A-AF80-4F57-B67C-2E0595F47545}" type="slidenum">
              <a:rPr lang="en-IN" sz="1200" b="0" strike="noStrike" spc="-1">
                <a:solidFill>
                  <a:srgbClr val="000000"/>
                </a:solidFill>
                <a:latin typeface="Calibri"/>
                <a:ea typeface="+mn-ea"/>
              </a:rPr>
              <a:t>1</a:t>
            </a:fld>
            <a:endParaRPr lang="en-IN"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704880"/>
            <a:ext cx="8229240" cy="1142640"/>
          </a:xfrm>
          <a:prstGeom prst="rect">
            <a:avLst/>
          </a:prstGeom>
        </p:spPr>
        <p:txBody>
          <a:bodyPr lIns="0" tIns="0" rIns="0" bIns="0" anchor="ctr"/>
          <a:lstStyle/>
          <a:p>
            <a:endParaRPr lang="en-US" sz="3200" b="0" strike="noStrike" spc="-1">
              <a:solidFill>
                <a:srgbClr val="000000"/>
              </a:solidFill>
              <a:latin typeface="Arial"/>
            </a:endParaRPr>
          </a:p>
        </p:txBody>
      </p:sp>
      <p:sp>
        <p:nvSpPr>
          <p:cNvPr id="26" name="PlaceHolder 2"/>
          <p:cNvSpPr>
            <a:spLocks noGrp="1"/>
          </p:cNvSpPr>
          <p:nvPr>
            <p:ph type="body"/>
          </p:nvPr>
        </p:nvSpPr>
        <p:spPr>
          <a:xfrm>
            <a:off x="457200" y="1935000"/>
            <a:ext cx="8229240" cy="209340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27" name="PlaceHolder 3"/>
          <p:cNvSpPr>
            <a:spLocks noGrp="1"/>
          </p:cNvSpPr>
          <p:nvPr>
            <p:ph type="body"/>
          </p:nvPr>
        </p:nvSpPr>
        <p:spPr>
          <a:xfrm>
            <a:off x="457200" y="4227840"/>
            <a:ext cx="8229240" cy="2093400"/>
          </a:xfrm>
          <a:prstGeom prst="rect">
            <a:avLst/>
          </a:prstGeom>
        </p:spPr>
        <p:txBody>
          <a:bodyPr lIns="0" tIns="0" rIns="0" bIns="0">
            <a:normAutofit/>
          </a:bodyPr>
          <a:lstStyle/>
          <a:p>
            <a:endParaRPr lang="en-US" sz="20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704880"/>
            <a:ext cx="8229240" cy="1142640"/>
          </a:xfrm>
          <a:prstGeom prst="rect">
            <a:avLst/>
          </a:prstGeom>
        </p:spPr>
        <p:txBody>
          <a:bodyPr lIns="0" tIns="0" rIns="0" bIns="0" anchor="ctr"/>
          <a:lstStyle/>
          <a:p>
            <a:endParaRPr lang="en-US" sz="3200" b="0" strike="noStrike" spc="-1">
              <a:solidFill>
                <a:srgbClr val="000000"/>
              </a:solidFill>
              <a:latin typeface="Arial"/>
            </a:endParaRPr>
          </a:p>
        </p:txBody>
      </p:sp>
      <p:sp>
        <p:nvSpPr>
          <p:cNvPr id="29"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30"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31" name="PlaceHolder 4"/>
          <p:cNvSpPr>
            <a:spLocks noGrp="1"/>
          </p:cNvSpPr>
          <p:nvPr>
            <p:ph type="body"/>
          </p:nvPr>
        </p:nvSpPr>
        <p:spPr>
          <a:xfrm>
            <a:off x="457200" y="4227840"/>
            <a:ext cx="4015800" cy="209340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32" name="PlaceHolder 5"/>
          <p:cNvSpPr>
            <a:spLocks noGrp="1"/>
          </p:cNvSpPr>
          <p:nvPr>
            <p:ph type="body"/>
          </p:nvPr>
        </p:nvSpPr>
        <p:spPr>
          <a:xfrm>
            <a:off x="4674240" y="4227840"/>
            <a:ext cx="4015800" cy="2093400"/>
          </a:xfrm>
          <a:prstGeom prst="rect">
            <a:avLst/>
          </a:prstGeom>
        </p:spPr>
        <p:txBody>
          <a:bodyPr lIns="0" tIns="0" rIns="0" bIns="0">
            <a:normAutofit/>
          </a:bodyPr>
          <a:lstStyle/>
          <a:p>
            <a:endParaRPr lang="en-US" sz="20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704880"/>
            <a:ext cx="8229240" cy="1142640"/>
          </a:xfrm>
          <a:prstGeom prst="rect">
            <a:avLst/>
          </a:prstGeom>
        </p:spPr>
        <p:txBody>
          <a:bodyPr lIns="0" tIns="0" rIns="0" bIns="0" anchor="ctr"/>
          <a:lstStyle/>
          <a:p>
            <a:endParaRPr lang="en-US" sz="3200" b="0" strike="noStrike" spc="-1">
              <a:solidFill>
                <a:srgbClr val="000000"/>
              </a:solidFill>
              <a:latin typeface="Arial"/>
            </a:endParaRPr>
          </a:p>
        </p:txBody>
      </p:sp>
      <p:sp>
        <p:nvSpPr>
          <p:cNvPr id="34" name="PlaceHolder 2"/>
          <p:cNvSpPr>
            <a:spLocks noGrp="1"/>
          </p:cNvSpPr>
          <p:nvPr>
            <p:ph type="body"/>
          </p:nvPr>
        </p:nvSpPr>
        <p:spPr>
          <a:xfrm>
            <a:off x="457200" y="1935000"/>
            <a:ext cx="2649600" cy="209340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35" name="PlaceHolder 3"/>
          <p:cNvSpPr>
            <a:spLocks noGrp="1"/>
          </p:cNvSpPr>
          <p:nvPr>
            <p:ph type="body"/>
          </p:nvPr>
        </p:nvSpPr>
        <p:spPr>
          <a:xfrm>
            <a:off x="3239640" y="1935000"/>
            <a:ext cx="2649600" cy="209340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36" name="PlaceHolder 4"/>
          <p:cNvSpPr>
            <a:spLocks noGrp="1"/>
          </p:cNvSpPr>
          <p:nvPr>
            <p:ph type="body"/>
          </p:nvPr>
        </p:nvSpPr>
        <p:spPr>
          <a:xfrm>
            <a:off x="6022080" y="1935000"/>
            <a:ext cx="2649600" cy="209340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37" name="PlaceHolder 5"/>
          <p:cNvSpPr>
            <a:spLocks noGrp="1"/>
          </p:cNvSpPr>
          <p:nvPr>
            <p:ph type="body"/>
          </p:nvPr>
        </p:nvSpPr>
        <p:spPr>
          <a:xfrm>
            <a:off x="457200" y="4227840"/>
            <a:ext cx="2649600" cy="209340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38" name="PlaceHolder 6"/>
          <p:cNvSpPr>
            <a:spLocks noGrp="1"/>
          </p:cNvSpPr>
          <p:nvPr>
            <p:ph type="body"/>
          </p:nvPr>
        </p:nvSpPr>
        <p:spPr>
          <a:xfrm>
            <a:off x="3239640" y="4227840"/>
            <a:ext cx="2649600" cy="209340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39" name="PlaceHolder 7"/>
          <p:cNvSpPr>
            <a:spLocks noGrp="1"/>
          </p:cNvSpPr>
          <p:nvPr>
            <p:ph type="body"/>
          </p:nvPr>
        </p:nvSpPr>
        <p:spPr>
          <a:xfrm>
            <a:off x="6022080" y="4227840"/>
            <a:ext cx="2649600" cy="2093400"/>
          </a:xfrm>
          <a:prstGeom prst="rect">
            <a:avLst/>
          </a:prstGeom>
        </p:spPr>
        <p:txBody>
          <a:bodyPr lIns="0" tIns="0" rIns="0" bIns="0">
            <a:normAutofit/>
          </a:bodyPr>
          <a:lstStyle/>
          <a:p>
            <a:endParaRPr lang="en-US" sz="20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704880"/>
            <a:ext cx="8229240" cy="1142640"/>
          </a:xfrm>
          <a:prstGeom prst="rect">
            <a:avLst/>
          </a:prstGeom>
        </p:spPr>
        <p:txBody>
          <a:bodyPr lIns="0" tIns="0" rIns="0" bIns="0" anchor="ctr"/>
          <a:lstStyle/>
          <a:p>
            <a:endParaRPr lang="en-US" sz="3200" b="0" strike="noStrike" spc="-1">
              <a:solidFill>
                <a:srgbClr val="000000"/>
              </a:solidFill>
              <a:latin typeface="Arial"/>
            </a:endParaRPr>
          </a:p>
        </p:txBody>
      </p:sp>
      <p:sp>
        <p:nvSpPr>
          <p:cNvPr id="45" name="PlaceHolder 2"/>
          <p:cNvSpPr>
            <a:spLocks noGrp="1"/>
          </p:cNvSpPr>
          <p:nvPr>
            <p:ph type="subTitle"/>
          </p:nvPr>
        </p:nvSpPr>
        <p:spPr>
          <a:xfrm>
            <a:off x="457200" y="1935000"/>
            <a:ext cx="8229240" cy="43891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704880"/>
            <a:ext cx="8229240" cy="1142640"/>
          </a:xfrm>
          <a:prstGeom prst="rect">
            <a:avLst/>
          </a:prstGeom>
        </p:spPr>
        <p:txBody>
          <a:bodyPr lIns="0" tIns="0" rIns="0" bIns="0" anchor="ctr"/>
          <a:lstStyle/>
          <a:p>
            <a:endParaRPr lang="en-US" sz="3200" b="0" strike="noStrike" spc="-1">
              <a:solidFill>
                <a:srgbClr val="000000"/>
              </a:solidFill>
              <a:latin typeface="Arial"/>
            </a:endParaRPr>
          </a:p>
        </p:txBody>
      </p:sp>
      <p:sp>
        <p:nvSpPr>
          <p:cNvPr id="47" name="PlaceHolder 2"/>
          <p:cNvSpPr>
            <a:spLocks noGrp="1"/>
          </p:cNvSpPr>
          <p:nvPr>
            <p:ph type="body"/>
          </p:nvPr>
        </p:nvSpPr>
        <p:spPr>
          <a:xfrm>
            <a:off x="457200" y="1935000"/>
            <a:ext cx="8229240" cy="4389120"/>
          </a:xfrm>
          <a:prstGeom prst="rect">
            <a:avLst/>
          </a:prstGeom>
        </p:spPr>
        <p:txBody>
          <a:bodyPr lIns="0" tIns="0" rIns="0" bIns="0">
            <a:normAutofit/>
          </a:bodyPr>
          <a:lstStyle/>
          <a:p>
            <a:endParaRPr lang="en-US" sz="20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704880"/>
            <a:ext cx="8229240" cy="1142640"/>
          </a:xfrm>
          <a:prstGeom prst="rect">
            <a:avLst/>
          </a:prstGeom>
        </p:spPr>
        <p:txBody>
          <a:bodyPr lIns="0" tIns="0" rIns="0" bIns="0" anchor="ctr"/>
          <a:lstStyle/>
          <a:p>
            <a:endParaRPr lang="en-US" sz="3200" b="0" strike="noStrike" spc="-1">
              <a:solidFill>
                <a:srgbClr val="000000"/>
              </a:solidFill>
              <a:latin typeface="Arial"/>
            </a:endParaRPr>
          </a:p>
        </p:txBody>
      </p:sp>
      <p:sp>
        <p:nvSpPr>
          <p:cNvPr id="49" name="PlaceHolder 2"/>
          <p:cNvSpPr>
            <a:spLocks noGrp="1"/>
          </p:cNvSpPr>
          <p:nvPr>
            <p:ph type="body"/>
          </p:nvPr>
        </p:nvSpPr>
        <p:spPr>
          <a:xfrm>
            <a:off x="457200" y="1935000"/>
            <a:ext cx="4015800" cy="438912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50" name="PlaceHolder 3"/>
          <p:cNvSpPr>
            <a:spLocks noGrp="1"/>
          </p:cNvSpPr>
          <p:nvPr>
            <p:ph type="body"/>
          </p:nvPr>
        </p:nvSpPr>
        <p:spPr>
          <a:xfrm>
            <a:off x="4674240" y="1935000"/>
            <a:ext cx="4015800" cy="4389120"/>
          </a:xfrm>
          <a:prstGeom prst="rect">
            <a:avLst/>
          </a:prstGeom>
        </p:spPr>
        <p:txBody>
          <a:bodyPr lIns="0" tIns="0" rIns="0" bIns="0">
            <a:normAutofit/>
          </a:bodyPr>
          <a:lstStyle/>
          <a:p>
            <a:endParaRPr lang="en-US" sz="20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704880"/>
            <a:ext cx="8229240" cy="1142640"/>
          </a:xfrm>
          <a:prstGeom prst="rect">
            <a:avLst/>
          </a:prstGeom>
        </p:spPr>
        <p:txBody>
          <a:bodyPr lIns="0" tIns="0" rIns="0" bIns="0" anchor="ctr"/>
          <a:lstStyle/>
          <a:p>
            <a:endParaRPr lang="en-US" sz="32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7048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704880"/>
            <a:ext cx="8229240" cy="1142640"/>
          </a:xfrm>
          <a:prstGeom prst="rect">
            <a:avLst/>
          </a:prstGeom>
        </p:spPr>
        <p:txBody>
          <a:bodyPr lIns="0" tIns="0" rIns="0" bIns="0" anchor="ctr"/>
          <a:lstStyle/>
          <a:p>
            <a:endParaRPr lang="en-US" sz="3200" b="0" strike="noStrike" spc="-1">
              <a:solidFill>
                <a:srgbClr val="000000"/>
              </a:solidFill>
              <a:latin typeface="Arial"/>
            </a:endParaRPr>
          </a:p>
        </p:txBody>
      </p:sp>
      <p:sp>
        <p:nvSpPr>
          <p:cNvPr id="54"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55" name="PlaceHolder 3"/>
          <p:cNvSpPr>
            <a:spLocks noGrp="1"/>
          </p:cNvSpPr>
          <p:nvPr>
            <p:ph type="body"/>
          </p:nvPr>
        </p:nvSpPr>
        <p:spPr>
          <a:xfrm>
            <a:off x="4674240" y="1935000"/>
            <a:ext cx="4015800" cy="438912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56" name="PlaceHolder 4"/>
          <p:cNvSpPr>
            <a:spLocks noGrp="1"/>
          </p:cNvSpPr>
          <p:nvPr>
            <p:ph type="body"/>
          </p:nvPr>
        </p:nvSpPr>
        <p:spPr>
          <a:xfrm>
            <a:off x="457200" y="4227840"/>
            <a:ext cx="4015800" cy="2093400"/>
          </a:xfrm>
          <a:prstGeom prst="rect">
            <a:avLst/>
          </a:prstGeom>
        </p:spPr>
        <p:txBody>
          <a:bodyPr lIns="0" tIns="0" rIns="0" bIns="0">
            <a:normAutofit/>
          </a:bodyPr>
          <a:lstStyle/>
          <a:p>
            <a:endParaRPr lang="en-US" sz="20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704880"/>
            <a:ext cx="8229240" cy="1142640"/>
          </a:xfrm>
          <a:prstGeom prst="rect">
            <a:avLst/>
          </a:prstGeom>
        </p:spPr>
        <p:txBody>
          <a:bodyPr lIns="0" tIns="0" rIns="0" bIns="0" anchor="ctr"/>
          <a:lstStyle/>
          <a:p>
            <a:endParaRPr lang="en-US" sz="3200" b="0" strike="noStrike" spc="-1">
              <a:solidFill>
                <a:srgbClr val="000000"/>
              </a:solidFill>
              <a:latin typeface="Arial"/>
            </a:endParaRPr>
          </a:p>
        </p:txBody>
      </p:sp>
      <p:sp>
        <p:nvSpPr>
          <p:cNvPr id="5" name="PlaceHolder 2"/>
          <p:cNvSpPr>
            <a:spLocks noGrp="1"/>
          </p:cNvSpPr>
          <p:nvPr>
            <p:ph type="subTitle"/>
          </p:nvPr>
        </p:nvSpPr>
        <p:spPr>
          <a:xfrm>
            <a:off x="457200" y="1935000"/>
            <a:ext cx="8229240" cy="43891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704880"/>
            <a:ext cx="8229240" cy="1142640"/>
          </a:xfrm>
          <a:prstGeom prst="rect">
            <a:avLst/>
          </a:prstGeom>
        </p:spPr>
        <p:txBody>
          <a:bodyPr lIns="0" tIns="0" rIns="0" bIns="0" anchor="ctr"/>
          <a:lstStyle/>
          <a:p>
            <a:endParaRPr lang="en-US" sz="3200" b="0" strike="noStrike" spc="-1">
              <a:solidFill>
                <a:srgbClr val="000000"/>
              </a:solidFill>
              <a:latin typeface="Arial"/>
            </a:endParaRPr>
          </a:p>
        </p:txBody>
      </p:sp>
      <p:sp>
        <p:nvSpPr>
          <p:cNvPr id="58" name="PlaceHolder 2"/>
          <p:cNvSpPr>
            <a:spLocks noGrp="1"/>
          </p:cNvSpPr>
          <p:nvPr>
            <p:ph type="body"/>
          </p:nvPr>
        </p:nvSpPr>
        <p:spPr>
          <a:xfrm>
            <a:off x="457200" y="1935000"/>
            <a:ext cx="4015800" cy="438912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59"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60" name="PlaceHolder 4"/>
          <p:cNvSpPr>
            <a:spLocks noGrp="1"/>
          </p:cNvSpPr>
          <p:nvPr>
            <p:ph type="body"/>
          </p:nvPr>
        </p:nvSpPr>
        <p:spPr>
          <a:xfrm>
            <a:off x="4674240" y="4227840"/>
            <a:ext cx="4015800" cy="2093400"/>
          </a:xfrm>
          <a:prstGeom prst="rect">
            <a:avLst/>
          </a:prstGeom>
        </p:spPr>
        <p:txBody>
          <a:bodyPr lIns="0" tIns="0" rIns="0" bIns="0">
            <a:normAutofit/>
          </a:bodyPr>
          <a:lstStyle/>
          <a:p>
            <a:endParaRPr lang="en-US" sz="20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704880"/>
            <a:ext cx="8229240" cy="1142640"/>
          </a:xfrm>
          <a:prstGeom prst="rect">
            <a:avLst/>
          </a:prstGeom>
        </p:spPr>
        <p:txBody>
          <a:bodyPr lIns="0" tIns="0" rIns="0" bIns="0" anchor="ctr"/>
          <a:lstStyle/>
          <a:p>
            <a:endParaRPr lang="en-US" sz="3200" b="0" strike="noStrike" spc="-1">
              <a:solidFill>
                <a:srgbClr val="000000"/>
              </a:solidFill>
              <a:latin typeface="Arial"/>
            </a:endParaRPr>
          </a:p>
        </p:txBody>
      </p:sp>
      <p:sp>
        <p:nvSpPr>
          <p:cNvPr id="62"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63"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64" name="PlaceHolder 4"/>
          <p:cNvSpPr>
            <a:spLocks noGrp="1"/>
          </p:cNvSpPr>
          <p:nvPr>
            <p:ph type="body"/>
          </p:nvPr>
        </p:nvSpPr>
        <p:spPr>
          <a:xfrm>
            <a:off x="457200" y="4227840"/>
            <a:ext cx="8229240" cy="2093400"/>
          </a:xfrm>
          <a:prstGeom prst="rect">
            <a:avLst/>
          </a:prstGeom>
        </p:spPr>
        <p:txBody>
          <a:bodyPr lIns="0" tIns="0" rIns="0" bIns="0">
            <a:normAutofit/>
          </a:bodyPr>
          <a:lstStyle/>
          <a:p>
            <a:endParaRPr lang="en-US" sz="20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704880"/>
            <a:ext cx="8229240" cy="1142640"/>
          </a:xfrm>
          <a:prstGeom prst="rect">
            <a:avLst/>
          </a:prstGeom>
        </p:spPr>
        <p:txBody>
          <a:bodyPr lIns="0" tIns="0" rIns="0" bIns="0" anchor="ctr"/>
          <a:lstStyle/>
          <a:p>
            <a:endParaRPr lang="en-US" sz="3200" b="0" strike="noStrike" spc="-1">
              <a:solidFill>
                <a:srgbClr val="000000"/>
              </a:solidFill>
              <a:latin typeface="Arial"/>
            </a:endParaRPr>
          </a:p>
        </p:txBody>
      </p:sp>
      <p:sp>
        <p:nvSpPr>
          <p:cNvPr id="66" name="PlaceHolder 2"/>
          <p:cNvSpPr>
            <a:spLocks noGrp="1"/>
          </p:cNvSpPr>
          <p:nvPr>
            <p:ph type="body"/>
          </p:nvPr>
        </p:nvSpPr>
        <p:spPr>
          <a:xfrm>
            <a:off x="457200" y="1935000"/>
            <a:ext cx="8229240" cy="209340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67" name="PlaceHolder 3"/>
          <p:cNvSpPr>
            <a:spLocks noGrp="1"/>
          </p:cNvSpPr>
          <p:nvPr>
            <p:ph type="body"/>
          </p:nvPr>
        </p:nvSpPr>
        <p:spPr>
          <a:xfrm>
            <a:off x="457200" y="4227840"/>
            <a:ext cx="8229240" cy="2093400"/>
          </a:xfrm>
          <a:prstGeom prst="rect">
            <a:avLst/>
          </a:prstGeom>
        </p:spPr>
        <p:txBody>
          <a:bodyPr lIns="0" tIns="0" rIns="0" bIns="0">
            <a:normAutofit/>
          </a:bodyPr>
          <a:lstStyle/>
          <a:p>
            <a:endParaRPr lang="en-US" sz="20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704880"/>
            <a:ext cx="8229240" cy="1142640"/>
          </a:xfrm>
          <a:prstGeom prst="rect">
            <a:avLst/>
          </a:prstGeom>
        </p:spPr>
        <p:txBody>
          <a:bodyPr lIns="0" tIns="0" rIns="0" bIns="0" anchor="ctr"/>
          <a:lstStyle/>
          <a:p>
            <a:endParaRPr lang="en-US" sz="3200" b="0" strike="noStrike" spc="-1">
              <a:solidFill>
                <a:srgbClr val="000000"/>
              </a:solidFill>
              <a:latin typeface="Arial"/>
            </a:endParaRPr>
          </a:p>
        </p:txBody>
      </p:sp>
      <p:sp>
        <p:nvSpPr>
          <p:cNvPr id="69"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70"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71" name="PlaceHolder 4"/>
          <p:cNvSpPr>
            <a:spLocks noGrp="1"/>
          </p:cNvSpPr>
          <p:nvPr>
            <p:ph type="body"/>
          </p:nvPr>
        </p:nvSpPr>
        <p:spPr>
          <a:xfrm>
            <a:off x="457200" y="4227840"/>
            <a:ext cx="4015800" cy="209340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72" name="PlaceHolder 5"/>
          <p:cNvSpPr>
            <a:spLocks noGrp="1"/>
          </p:cNvSpPr>
          <p:nvPr>
            <p:ph type="body"/>
          </p:nvPr>
        </p:nvSpPr>
        <p:spPr>
          <a:xfrm>
            <a:off x="4674240" y="4227840"/>
            <a:ext cx="4015800" cy="2093400"/>
          </a:xfrm>
          <a:prstGeom prst="rect">
            <a:avLst/>
          </a:prstGeom>
        </p:spPr>
        <p:txBody>
          <a:bodyPr lIns="0" tIns="0" rIns="0" bIns="0">
            <a:normAutofit/>
          </a:bodyPr>
          <a:lstStyle/>
          <a:p>
            <a:endParaRPr lang="en-US" sz="20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704880"/>
            <a:ext cx="8229240" cy="1142640"/>
          </a:xfrm>
          <a:prstGeom prst="rect">
            <a:avLst/>
          </a:prstGeom>
        </p:spPr>
        <p:txBody>
          <a:bodyPr lIns="0" tIns="0" rIns="0" bIns="0" anchor="ctr"/>
          <a:lstStyle/>
          <a:p>
            <a:endParaRPr lang="en-US" sz="3200" b="0" strike="noStrike" spc="-1">
              <a:solidFill>
                <a:srgbClr val="000000"/>
              </a:solidFill>
              <a:latin typeface="Arial"/>
            </a:endParaRPr>
          </a:p>
        </p:txBody>
      </p:sp>
      <p:sp>
        <p:nvSpPr>
          <p:cNvPr id="74" name="PlaceHolder 2"/>
          <p:cNvSpPr>
            <a:spLocks noGrp="1"/>
          </p:cNvSpPr>
          <p:nvPr>
            <p:ph type="body"/>
          </p:nvPr>
        </p:nvSpPr>
        <p:spPr>
          <a:xfrm>
            <a:off x="457200" y="1935000"/>
            <a:ext cx="2649600" cy="209340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75" name="PlaceHolder 3"/>
          <p:cNvSpPr>
            <a:spLocks noGrp="1"/>
          </p:cNvSpPr>
          <p:nvPr>
            <p:ph type="body"/>
          </p:nvPr>
        </p:nvSpPr>
        <p:spPr>
          <a:xfrm>
            <a:off x="3239640" y="1935000"/>
            <a:ext cx="2649600" cy="209340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76" name="PlaceHolder 4"/>
          <p:cNvSpPr>
            <a:spLocks noGrp="1"/>
          </p:cNvSpPr>
          <p:nvPr>
            <p:ph type="body"/>
          </p:nvPr>
        </p:nvSpPr>
        <p:spPr>
          <a:xfrm>
            <a:off x="6022080" y="1935000"/>
            <a:ext cx="2649600" cy="209340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77" name="PlaceHolder 5"/>
          <p:cNvSpPr>
            <a:spLocks noGrp="1"/>
          </p:cNvSpPr>
          <p:nvPr>
            <p:ph type="body"/>
          </p:nvPr>
        </p:nvSpPr>
        <p:spPr>
          <a:xfrm>
            <a:off x="457200" y="4227840"/>
            <a:ext cx="2649600" cy="209340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78" name="PlaceHolder 6"/>
          <p:cNvSpPr>
            <a:spLocks noGrp="1"/>
          </p:cNvSpPr>
          <p:nvPr>
            <p:ph type="body"/>
          </p:nvPr>
        </p:nvSpPr>
        <p:spPr>
          <a:xfrm>
            <a:off x="3239640" y="4227840"/>
            <a:ext cx="2649600" cy="209340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79" name="PlaceHolder 7"/>
          <p:cNvSpPr>
            <a:spLocks noGrp="1"/>
          </p:cNvSpPr>
          <p:nvPr>
            <p:ph type="body"/>
          </p:nvPr>
        </p:nvSpPr>
        <p:spPr>
          <a:xfrm>
            <a:off x="6022080" y="4227840"/>
            <a:ext cx="2649600" cy="2093400"/>
          </a:xfrm>
          <a:prstGeom prst="rect">
            <a:avLst/>
          </a:prstGeom>
        </p:spPr>
        <p:txBody>
          <a:bodyPr lIns="0" tIns="0" rIns="0" bIns="0">
            <a:normAutofit/>
          </a:bodyPr>
          <a:lstStyle/>
          <a:p>
            <a:endParaRPr lang="en-US" sz="20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704880"/>
            <a:ext cx="8229240" cy="1142640"/>
          </a:xfrm>
          <a:prstGeom prst="rect">
            <a:avLst/>
          </a:prstGeom>
        </p:spPr>
        <p:txBody>
          <a:bodyPr lIns="0" tIns="0" rIns="0" bIns="0" anchor="ctr"/>
          <a:lstStyle/>
          <a:p>
            <a:endParaRPr lang="en-US" sz="3200" b="0" strike="noStrike" spc="-1">
              <a:solidFill>
                <a:srgbClr val="000000"/>
              </a:solidFill>
              <a:latin typeface="Arial"/>
            </a:endParaRPr>
          </a:p>
        </p:txBody>
      </p:sp>
      <p:sp>
        <p:nvSpPr>
          <p:cNvPr id="7" name="PlaceHolder 2"/>
          <p:cNvSpPr>
            <a:spLocks noGrp="1"/>
          </p:cNvSpPr>
          <p:nvPr>
            <p:ph type="body"/>
          </p:nvPr>
        </p:nvSpPr>
        <p:spPr>
          <a:xfrm>
            <a:off x="457200" y="1935000"/>
            <a:ext cx="8229240" cy="4389120"/>
          </a:xfrm>
          <a:prstGeom prst="rect">
            <a:avLst/>
          </a:prstGeom>
        </p:spPr>
        <p:txBody>
          <a:bodyPr lIns="0" tIns="0" rIns="0" bIns="0">
            <a:normAutofit/>
          </a:bodyPr>
          <a:lstStyle/>
          <a:p>
            <a:endParaRPr lang="en-US" sz="20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704880"/>
            <a:ext cx="8229240" cy="1142640"/>
          </a:xfrm>
          <a:prstGeom prst="rect">
            <a:avLst/>
          </a:prstGeom>
        </p:spPr>
        <p:txBody>
          <a:bodyPr lIns="0" tIns="0" rIns="0" bIns="0" anchor="ctr"/>
          <a:lstStyle/>
          <a:p>
            <a:endParaRPr lang="en-US" sz="3200" b="0" strike="noStrike" spc="-1">
              <a:solidFill>
                <a:srgbClr val="000000"/>
              </a:solidFill>
              <a:latin typeface="Arial"/>
            </a:endParaRPr>
          </a:p>
        </p:txBody>
      </p:sp>
      <p:sp>
        <p:nvSpPr>
          <p:cNvPr id="9" name="PlaceHolder 2"/>
          <p:cNvSpPr>
            <a:spLocks noGrp="1"/>
          </p:cNvSpPr>
          <p:nvPr>
            <p:ph type="body"/>
          </p:nvPr>
        </p:nvSpPr>
        <p:spPr>
          <a:xfrm>
            <a:off x="457200" y="1935000"/>
            <a:ext cx="4015800" cy="438912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10" name="PlaceHolder 3"/>
          <p:cNvSpPr>
            <a:spLocks noGrp="1"/>
          </p:cNvSpPr>
          <p:nvPr>
            <p:ph type="body"/>
          </p:nvPr>
        </p:nvSpPr>
        <p:spPr>
          <a:xfrm>
            <a:off x="4674240" y="1935000"/>
            <a:ext cx="4015800" cy="4389120"/>
          </a:xfrm>
          <a:prstGeom prst="rect">
            <a:avLst/>
          </a:prstGeom>
        </p:spPr>
        <p:txBody>
          <a:bodyPr lIns="0" tIns="0" rIns="0" bIns="0">
            <a:normAutofit/>
          </a:bodyPr>
          <a:lstStyle/>
          <a:p>
            <a:endParaRPr lang="en-US" sz="20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704880"/>
            <a:ext cx="8229240" cy="1142640"/>
          </a:xfrm>
          <a:prstGeom prst="rect">
            <a:avLst/>
          </a:prstGeom>
        </p:spPr>
        <p:txBody>
          <a:bodyPr lIns="0" tIns="0" rIns="0" bIns="0" anchor="ctr"/>
          <a:lstStyle/>
          <a:p>
            <a:endParaRPr lang="en-US" sz="32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7048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704880"/>
            <a:ext cx="8229240" cy="1142640"/>
          </a:xfrm>
          <a:prstGeom prst="rect">
            <a:avLst/>
          </a:prstGeom>
        </p:spPr>
        <p:txBody>
          <a:bodyPr lIns="0" tIns="0" rIns="0" bIns="0" anchor="ctr"/>
          <a:lstStyle/>
          <a:p>
            <a:endParaRPr lang="en-US" sz="3200" b="0" strike="noStrike" spc="-1">
              <a:solidFill>
                <a:srgbClr val="000000"/>
              </a:solidFill>
              <a:latin typeface="Arial"/>
            </a:endParaRPr>
          </a:p>
        </p:txBody>
      </p:sp>
      <p:sp>
        <p:nvSpPr>
          <p:cNvPr id="14"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15" name="PlaceHolder 3"/>
          <p:cNvSpPr>
            <a:spLocks noGrp="1"/>
          </p:cNvSpPr>
          <p:nvPr>
            <p:ph type="body"/>
          </p:nvPr>
        </p:nvSpPr>
        <p:spPr>
          <a:xfrm>
            <a:off x="4674240" y="1935000"/>
            <a:ext cx="4015800" cy="438912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16" name="PlaceHolder 4"/>
          <p:cNvSpPr>
            <a:spLocks noGrp="1"/>
          </p:cNvSpPr>
          <p:nvPr>
            <p:ph type="body"/>
          </p:nvPr>
        </p:nvSpPr>
        <p:spPr>
          <a:xfrm>
            <a:off x="457200" y="4227840"/>
            <a:ext cx="4015800" cy="2093400"/>
          </a:xfrm>
          <a:prstGeom prst="rect">
            <a:avLst/>
          </a:prstGeom>
        </p:spPr>
        <p:txBody>
          <a:bodyPr lIns="0" tIns="0" rIns="0" bIns="0">
            <a:normAutofit/>
          </a:bodyPr>
          <a:lstStyle/>
          <a:p>
            <a:endParaRPr lang="en-US" sz="20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704880"/>
            <a:ext cx="8229240" cy="1142640"/>
          </a:xfrm>
          <a:prstGeom prst="rect">
            <a:avLst/>
          </a:prstGeom>
        </p:spPr>
        <p:txBody>
          <a:bodyPr lIns="0" tIns="0" rIns="0" bIns="0" anchor="ctr"/>
          <a:lstStyle/>
          <a:p>
            <a:endParaRPr lang="en-US" sz="3200" b="0" strike="noStrike" spc="-1">
              <a:solidFill>
                <a:srgbClr val="000000"/>
              </a:solidFill>
              <a:latin typeface="Arial"/>
            </a:endParaRPr>
          </a:p>
        </p:txBody>
      </p:sp>
      <p:sp>
        <p:nvSpPr>
          <p:cNvPr id="18" name="PlaceHolder 2"/>
          <p:cNvSpPr>
            <a:spLocks noGrp="1"/>
          </p:cNvSpPr>
          <p:nvPr>
            <p:ph type="body"/>
          </p:nvPr>
        </p:nvSpPr>
        <p:spPr>
          <a:xfrm>
            <a:off x="457200" y="1935000"/>
            <a:ext cx="4015800" cy="438912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19"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20" name="PlaceHolder 4"/>
          <p:cNvSpPr>
            <a:spLocks noGrp="1"/>
          </p:cNvSpPr>
          <p:nvPr>
            <p:ph type="body"/>
          </p:nvPr>
        </p:nvSpPr>
        <p:spPr>
          <a:xfrm>
            <a:off x="4674240" y="4227840"/>
            <a:ext cx="4015800" cy="2093400"/>
          </a:xfrm>
          <a:prstGeom prst="rect">
            <a:avLst/>
          </a:prstGeom>
        </p:spPr>
        <p:txBody>
          <a:bodyPr lIns="0" tIns="0" rIns="0" bIns="0">
            <a:normAutofit/>
          </a:bodyPr>
          <a:lstStyle/>
          <a:p>
            <a:endParaRPr lang="en-US" sz="20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704880"/>
            <a:ext cx="8229240" cy="1142640"/>
          </a:xfrm>
          <a:prstGeom prst="rect">
            <a:avLst/>
          </a:prstGeom>
        </p:spPr>
        <p:txBody>
          <a:bodyPr lIns="0" tIns="0" rIns="0" bIns="0" anchor="ctr"/>
          <a:lstStyle/>
          <a:p>
            <a:endParaRPr lang="en-US" sz="3200" b="0" strike="noStrike" spc="-1">
              <a:solidFill>
                <a:srgbClr val="000000"/>
              </a:solidFill>
              <a:latin typeface="Arial"/>
            </a:endParaRPr>
          </a:p>
        </p:txBody>
      </p:sp>
      <p:sp>
        <p:nvSpPr>
          <p:cNvPr id="22"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23"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US" sz="2000" b="0" strike="noStrike" spc="-1">
              <a:solidFill>
                <a:srgbClr val="000000"/>
              </a:solidFill>
              <a:latin typeface="Arial"/>
            </a:endParaRPr>
          </a:p>
        </p:txBody>
      </p:sp>
      <p:sp>
        <p:nvSpPr>
          <p:cNvPr id="24" name="PlaceHolder 4"/>
          <p:cNvSpPr>
            <a:spLocks noGrp="1"/>
          </p:cNvSpPr>
          <p:nvPr>
            <p:ph type="body"/>
          </p:nvPr>
        </p:nvSpPr>
        <p:spPr>
          <a:xfrm>
            <a:off x="457200" y="4227840"/>
            <a:ext cx="8229240" cy="2093400"/>
          </a:xfrm>
          <a:prstGeom prst="rect">
            <a:avLst/>
          </a:prstGeom>
        </p:spPr>
        <p:txBody>
          <a:bodyPr lIns="0" tIns="0" rIns="0" bIns="0">
            <a:normAutofit/>
          </a:bodyPr>
          <a:lstStyle/>
          <a:p>
            <a:endParaRPr lang="en-US" sz="20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533520" y="1371600"/>
            <a:ext cx="7851240" cy="1828440"/>
          </a:xfrm>
          <a:prstGeom prst="rect">
            <a:avLst/>
          </a:prstGeom>
        </p:spPr>
        <p:txBody>
          <a:bodyPr lIns="0" tIns="0" rIns="18360" bIns="0" anchor="b">
            <a:normAutofit/>
          </a:bodyPr>
          <a:lstStyle/>
          <a:p>
            <a:pPr algn="r">
              <a:lnSpc>
                <a:spcPct val="100000"/>
              </a:lnSpc>
            </a:pPr>
            <a:r>
              <a:rPr lang="en-US" sz="5600" b="1" strike="noStrike" spc="-1">
                <a:solidFill>
                  <a:srgbClr val="50E0EA"/>
                </a:solidFill>
                <a:latin typeface="Arial"/>
              </a:rPr>
              <a:t>Click to edit Master title style</a:t>
            </a:r>
            <a:endParaRPr lang="en-US" sz="5600" b="0" strike="noStrike" spc="-1">
              <a:solidFill>
                <a:srgbClr val="000000"/>
              </a:solidFill>
              <a:latin typeface="Arial"/>
            </a:endParaRPr>
          </a:p>
        </p:txBody>
      </p:sp>
      <p:sp>
        <p:nvSpPr>
          <p:cNvPr id="5" name="PlaceHolder 2"/>
          <p:cNvSpPr>
            <a:spLocks noGrp="1"/>
          </p:cNvSpPr>
          <p:nvPr>
            <p:ph type="dt"/>
          </p:nvPr>
        </p:nvSpPr>
        <p:spPr>
          <a:xfrm>
            <a:off x="457200" y="6356520"/>
            <a:ext cx="2133360" cy="364680"/>
          </a:xfrm>
          <a:prstGeom prst="rect">
            <a:avLst/>
          </a:prstGeom>
        </p:spPr>
        <p:txBody>
          <a:bodyPr lIns="0" tIns="0" rIns="0" bIns="0" anchor="b"/>
          <a:lstStyle/>
          <a:p>
            <a:pPr>
              <a:lnSpc>
                <a:spcPct val="100000"/>
              </a:lnSpc>
            </a:pPr>
            <a:fld id="{1AA69D35-69D8-4D8A-8168-A2868868AF9E}" type="datetime">
              <a:rPr lang="en-IN" sz="1000" b="0" strike="noStrike" spc="-1">
                <a:solidFill>
                  <a:srgbClr val="000000"/>
                </a:solidFill>
                <a:latin typeface="Arial"/>
              </a:rPr>
              <a:t>10-12-2020</a:t>
            </a:fld>
            <a:endParaRPr lang="en-IN" sz="1000" b="0" strike="noStrike" spc="-1">
              <a:latin typeface="Times New Roman"/>
            </a:endParaRPr>
          </a:p>
        </p:txBody>
      </p:sp>
      <p:sp>
        <p:nvSpPr>
          <p:cNvPr id="2" name="PlaceHolder 3"/>
          <p:cNvSpPr>
            <a:spLocks noGrp="1"/>
          </p:cNvSpPr>
          <p:nvPr>
            <p:ph type="ftr"/>
          </p:nvPr>
        </p:nvSpPr>
        <p:spPr>
          <a:xfrm>
            <a:off x="7238880" y="6477120"/>
            <a:ext cx="1447560" cy="380520"/>
          </a:xfrm>
          <a:prstGeom prst="rect">
            <a:avLst/>
          </a:prstGeom>
        </p:spPr>
        <p:txBody>
          <a:bodyPr lIns="90000" tIns="45000" rIns="90000" bIns="45000"/>
          <a:lstStyle/>
          <a:p>
            <a:endParaRPr lang="en-IN" sz="2400" b="0" strike="noStrike" spc="-1">
              <a:latin typeface="Times New Roman"/>
            </a:endParaRPr>
          </a:p>
        </p:txBody>
      </p:sp>
      <p:sp>
        <p:nvSpPr>
          <p:cNvPr id="3"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704880"/>
            <a:ext cx="8229240" cy="1142640"/>
          </a:xfrm>
          <a:prstGeom prst="rect">
            <a:avLst/>
          </a:prstGeom>
        </p:spPr>
        <p:txBody>
          <a:bodyPr lIns="0" rIns="0" bIns="0" anchor="b"/>
          <a:lstStyle/>
          <a:p>
            <a:pPr>
              <a:lnSpc>
                <a:spcPct val="100000"/>
              </a:lnSpc>
            </a:pPr>
            <a:r>
              <a:rPr lang="en-US" sz="3200" b="0" strike="noStrike" spc="-1">
                <a:solidFill>
                  <a:srgbClr val="0F6FC6"/>
                </a:solidFill>
                <a:latin typeface="Arial"/>
              </a:rPr>
              <a:t>Click to edit Master title style</a:t>
            </a:r>
            <a:endParaRPr lang="en-US" sz="3200" b="0" strike="noStrike" spc="-1">
              <a:solidFill>
                <a:srgbClr val="000000"/>
              </a:solidFill>
              <a:latin typeface="Arial"/>
            </a:endParaRPr>
          </a:p>
        </p:txBody>
      </p:sp>
      <p:sp>
        <p:nvSpPr>
          <p:cNvPr id="41" name="PlaceHolder 2"/>
          <p:cNvSpPr>
            <a:spLocks noGrp="1"/>
          </p:cNvSpPr>
          <p:nvPr>
            <p:ph type="body"/>
          </p:nvPr>
        </p:nvSpPr>
        <p:spPr>
          <a:xfrm>
            <a:off x="457200" y="1935000"/>
            <a:ext cx="8229240" cy="4389120"/>
          </a:xfrm>
          <a:prstGeom prst="rect">
            <a:avLst/>
          </a:prstGeom>
        </p:spPr>
        <p:txBody>
          <a:bodyPr/>
          <a:lstStyle/>
          <a:p>
            <a:pPr marL="272880" indent="-272520">
              <a:lnSpc>
                <a:spcPct val="100000"/>
              </a:lnSpc>
              <a:spcBef>
                <a:spcPts val="400"/>
              </a:spcBef>
              <a:buClr>
                <a:srgbClr val="000000"/>
              </a:buClr>
              <a:buSzPct val="80000"/>
              <a:buFont typeface="Wingdings" charset="2"/>
              <a:buChar char=""/>
            </a:pPr>
            <a:r>
              <a:rPr lang="en-US" sz="2000" b="0" strike="noStrike" spc="-1">
                <a:solidFill>
                  <a:srgbClr val="000000"/>
                </a:solidFill>
                <a:latin typeface="Arial"/>
              </a:rPr>
              <a:t>Click to edit Master text styles</a:t>
            </a:r>
          </a:p>
          <a:p>
            <a:pPr marL="639720" lvl="1" indent="-245880">
              <a:lnSpc>
                <a:spcPct val="100000"/>
              </a:lnSpc>
              <a:spcBef>
                <a:spcPts val="400"/>
              </a:spcBef>
              <a:buClr>
                <a:srgbClr val="000000"/>
              </a:buClr>
              <a:buSzPct val="80000"/>
              <a:buFont typeface="Wingdings" charset="2"/>
              <a:buChar char=""/>
            </a:pPr>
            <a:r>
              <a:rPr lang="en-US" sz="2000" b="0" strike="noStrike" spc="-1">
                <a:solidFill>
                  <a:srgbClr val="000000"/>
                </a:solidFill>
                <a:latin typeface="Arial"/>
              </a:rPr>
              <a:t>Second level</a:t>
            </a:r>
          </a:p>
          <a:p>
            <a:pPr marL="914400" lvl="2" indent="-245880">
              <a:lnSpc>
                <a:spcPct val="100000"/>
              </a:lnSpc>
              <a:spcBef>
                <a:spcPts val="400"/>
              </a:spcBef>
              <a:buClr>
                <a:srgbClr val="000000"/>
              </a:buClr>
              <a:buSzPct val="80000"/>
              <a:buFont typeface="Wingdings" charset="2"/>
              <a:buChar char=""/>
            </a:pPr>
            <a:r>
              <a:rPr lang="en-US" sz="2000" b="0" strike="noStrike" spc="-1">
                <a:solidFill>
                  <a:srgbClr val="000000"/>
                </a:solidFill>
                <a:latin typeface="Arial"/>
              </a:rPr>
              <a:t>Third level</a:t>
            </a:r>
          </a:p>
          <a:p>
            <a:pPr marL="1187280" lvl="3" indent="-209160">
              <a:lnSpc>
                <a:spcPct val="100000"/>
              </a:lnSpc>
              <a:spcBef>
                <a:spcPts val="400"/>
              </a:spcBef>
              <a:buClr>
                <a:srgbClr val="000000"/>
              </a:buClr>
              <a:buSzPct val="80000"/>
              <a:buFont typeface="Wingdings" charset="2"/>
              <a:buChar char=""/>
            </a:pPr>
            <a:r>
              <a:rPr lang="en-US" sz="2000" b="0" strike="noStrike" spc="-1">
                <a:solidFill>
                  <a:srgbClr val="000000"/>
                </a:solidFill>
                <a:latin typeface="Arial"/>
              </a:rPr>
              <a:t>Fourth level</a:t>
            </a:r>
          </a:p>
          <a:p>
            <a:pPr marL="1461960" lvl="4" indent="-209160">
              <a:lnSpc>
                <a:spcPct val="100000"/>
              </a:lnSpc>
              <a:spcBef>
                <a:spcPts val="400"/>
              </a:spcBef>
              <a:buClr>
                <a:srgbClr val="000000"/>
              </a:buClr>
              <a:buSzPct val="80000"/>
              <a:buFont typeface="Wingdings" charset="2"/>
              <a:buChar char=""/>
            </a:pPr>
            <a:r>
              <a:rPr lang="en-US" sz="2000" b="0" strike="noStrike" spc="-1">
                <a:solidFill>
                  <a:srgbClr val="000000"/>
                </a:solidFill>
                <a:latin typeface="Arial"/>
              </a:rPr>
              <a:t>Fifth level</a:t>
            </a:r>
          </a:p>
        </p:txBody>
      </p:sp>
      <p:sp>
        <p:nvSpPr>
          <p:cNvPr id="42" name="PlaceHolder 3"/>
          <p:cNvSpPr>
            <a:spLocks noGrp="1"/>
          </p:cNvSpPr>
          <p:nvPr>
            <p:ph type="dt"/>
          </p:nvPr>
        </p:nvSpPr>
        <p:spPr>
          <a:xfrm>
            <a:off x="457200" y="6356520"/>
            <a:ext cx="2133360" cy="364680"/>
          </a:xfrm>
          <a:prstGeom prst="rect">
            <a:avLst/>
          </a:prstGeom>
        </p:spPr>
        <p:txBody>
          <a:bodyPr lIns="0" tIns="0" rIns="0" bIns="0" anchor="b"/>
          <a:lstStyle/>
          <a:p>
            <a:pPr>
              <a:lnSpc>
                <a:spcPct val="100000"/>
              </a:lnSpc>
            </a:pPr>
            <a:fld id="{E4183409-4E7A-4491-9058-53F52358562F}" type="datetime">
              <a:rPr lang="en-IN" sz="1000" b="0" strike="noStrike" spc="-1">
                <a:solidFill>
                  <a:srgbClr val="000000"/>
                </a:solidFill>
                <a:latin typeface="Arial"/>
              </a:rPr>
              <a:t>10-12-2020</a:t>
            </a:fld>
            <a:endParaRPr lang="en-IN" sz="1000" b="0" strike="noStrike" spc="-1">
              <a:latin typeface="Times New Roman"/>
            </a:endParaRPr>
          </a:p>
        </p:txBody>
      </p:sp>
      <p:sp>
        <p:nvSpPr>
          <p:cNvPr id="43" name="PlaceHolder 4"/>
          <p:cNvSpPr>
            <a:spLocks noGrp="1"/>
          </p:cNvSpPr>
          <p:nvPr>
            <p:ph type="ftr"/>
          </p:nvPr>
        </p:nvSpPr>
        <p:spPr>
          <a:xfrm>
            <a:off x="7238880" y="6477120"/>
            <a:ext cx="1447560" cy="380520"/>
          </a:xfrm>
          <a:prstGeom prst="rect">
            <a:avLst/>
          </a:prstGeom>
        </p:spPr>
        <p:txBody>
          <a:bodyPr lIns="90000" tIns="45000" rIns="90000" bIns="45000"/>
          <a:lstStyle/>
          <a:p>
            <a:endParaRPr lang="en-IN"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tile/>
        </a:blipFill>
        <a:effectLst/>
      </p:bgPr>
    </p:bg>
    <p:spTree>
      <p:nvGrpSpPr>
        <p:cNvPr id="1" name=""/>
        <p:cNvGrpSpPr/>
        <p:nvPr/>
      </p:nvGrpSpPr>
      <p:grpSpPr>
        <a:xfrm>
          <a:off x="0" y="0"/>
          <a:ext cx="0" cy="0"/>
          <a:chOff x="0" y="0"/>
          <a:chExt cx="0" cy="0"/>
        </a:xfrm>
      </p:grpSpPr>
      <p:pic>
        <p:nvPicPr>
          <p:cNvPr id="125" name="Picture 6"/>
          <p:cNvPicPr/>
          <p:nvPr/>
        </p:nvPicPr>
        <p:blipFill>
          <a:blip r:embed="rId4"/>
          <a:stretch/>
        </p:blipFill>
        <p:spPr>
          <a:xfrm>
            <a:off x="228600" y="25560"/>
            <a:ext cx="1373760" cy="1066320"/>
          </a:xfrm>
          <a:prstGeom prst="rect">
            <a:avLst/>
          </a:prstGeom>
          <a:ln>
            <a:noFill/>
          </a:ln>
        </p:spPr>
      </p:pic>
      <p:pic>
        <p:nvPicPr>
          <p:cNvPr id="126" name="Picture 8"/>
          <p:cNvPicPr/>
          <p:nvPr/>
        </p:nvPicPr>
        <p:blipFill>
          <a:blip r:embed="rId5"/>
          <a:stretch/>
        </p:blipFill>
        <p:spPr>
          <a:xfrm>
            <a:off x="380880" y="4495680"/>
            <a:ext cx="1478520" cy="1841040"/>
          </a:xfrm>
          <a:prstGeom prst="rect">
            <a:avLst/>
          </a:prstGeom>
          <a:ln>
            <a:noFill/>
          </a:ln>
        </p:spPr>
      </p:pic>
      <p:sp>
        <p:nvSpPr>
          <p:cNvPr id="127" name="CustomShape 2"/>
          <p:cNvSpPr/>
          <p:nvPr/>
        </p:nvSpPr>
        <p:spPr>
          <a:xfrm>
            <a:off x="1292469" y="1840078"/>
            <a:ext cx="7851531" cy="13446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7000"/>
              </a:lnSpc>
              <a:spcAft>
                <a:spcPts val="800"/>
              </a:spcAft>
            </a:pPr>
            <a:r>
              <a:rPr lang="en-US" sz="4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Version Control with Git</a:t>
            </a:r>
            <a:endParaRPr lang="en-IN" sz="4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4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Mini Project</a:t>
            </a:r>
            <a:endParaRPr lang="en-IN" sz="4800" b="1" strike="noStrike" spc="-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57DAF57-849B-488E-BB57-F5B1432CDB52}"/>
              </a:ext>
            </a:extLst>
          </p:cNvPr>
          <p:cNvSpPr txBox="1"/>
          <p:nvPr/>
        </p:nvSpPr>
        <p:spPr>
          <a:xfrm>
            <a:off x="2936240" y="5136391"/>
            <a:ext cx="4259091" cy="1200329"/>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rPr>
              <a:t>Gourav Kumar</a:t>
            </a:r>
          </a:p>
          <a:p>
            <a:r>
              <a:rPr lang="en-US" sz="2400" dirty="0">
                <a:effectLst>
                  <a:outerShdw blurRad="38100" dist="38100" dir="2700000" algn="tl">
                    <a:srgbClr val="000000">
                      <a:alpha val="43137"/>
                    </a:srgbClr>
                  </a:outerShdw>
                </a:effectLst>
              </a:rPr>
              <a:t>18MCR004</a:t>
            </a:r>
          </a:p>
          <a:p>
            <a:r>
              <a:rPr lang="en-US" sz="2400" dirty="0">
                <a:effectLst>
                  <a:outerShdw blurRad="38100" dist="38100" dir="2700000" algn="tl">
                    <a:srgbClr val="000000">
                      <a:alpha val="43137"/>
                    </a:srgbClr>
                  </a:outerShdw>
                </a:effectLst>
              </a:rPr>
              <a:t>Kongu Engineering College</a:t>
            </a:r>
            <a:endParaRPr lang="en-IN" sz="2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4076A1-037B-482B-A0E1-5A4EF3EB703D}"/>
              </a:ext>
            </a:extLst>
          </p:cNvPr>
          <p:cNvPicPr>
            <a:picLocks noChangeAspect="1"/>
          </p:cNvPicPr>
          <p:nvPr/>
        </p:nvPicPr>
        <p:blipFill rotWithShape="1">
          <a:blip r:embed="rId2"/>
          <a:srcRect l="6556" t="16321" r="7445" b="4272"/>
          <a:stretch/>
        </p:blipFill>
        <p:spPr>
          <a:xfrm>
            <a:off x="873760" y="1168400"/>
            <a:ext cx="7863840" cy="5019040"/>
          </a:xfrm>
          <a:prstGeom prst="rect">
            <a:avLst/>
          </a:prstGeom>
        </p:spPr>
      </p:pic>
    </p:spTree>
    <p:extLst>
      <p:ext uri="{BB962C8B-B14F-4D97-AF65-F5344CB8AC3E}">
        <p14:creationId xmlns:p14="http://schemas.microsoft.com/office/powerpoint/2010/main" val="251851839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38DEAC-0C37-42C5-990B-D417022BF169}"/>
              </a:ext>
            </a:extLst>
          </p:cNvPr>
          <p:cNvSpPr txBox="1"/>
          <p:nvPr/>
        </p:nvSpPr>
        <p:spPr>
          <a:xfrm>
            <a:off x="624434" y="1307969"/>
            <a:ext cx="7895132" cy="670440"/>
          </a:xfrm>
          <a:prstGeom prst="rect">
            <a:avLst/>
          </a:prstGeom>
          <a:noFill/>
        </p:spPr>
        <p:txBody>
          <a:bodyPr wrap="square" rtlCol="0">
            <a:spAutoFit/>
          </a:bodyPr>
          <a:lstStyle/>
          <a:p>
            <a:pPr lvl="0" algn="just">
              <a:lnSpc>
                <a:spcPct val="107000"/>
              </a:lnSpc>
              <a:spcAft>
                <a:spcPts val="800"/>
              </a:spcAft>
            </a:pPr>
            <a:r>
              <a:rPr lang="en-US"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Ram committed all the stages of the launch vehicle from fourth to first in sequence in Param.txt and pushed to VEHICLE</a:t>
            </a:r>
            <a:endParaRPr lang="en-IN"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D2D5A076-1972-4C82-9F32-6DF46FF4A029}"/>
              </a:ext>
            </a:extLst>
          </p:cNvPr>
          <p:cNvPicPr>
            <a:picLocks noChangeAspect="1"/>
          </p:cNvPicPr>
          <p:nvPr/>
        </p:nvPicPr>
        <p:blipFill rotWithShape="1">
          <a:blip r:embed="rId2"/>
          <a:srcRect t="80427" r="76955" b="6538"/>
          <a:stretch/>
        </p:blipFill>
        <p:spPr>
          <a:xfrm>
            <a:off x="738554" y="2312517"/>
            <a:ext cx="6549146" cy="2083637"/>
          </a:xfrm>
          <a:prstGeom prst="rect">
            <a:avLst/>
          </a:prstGeom>
        </p:spPr>
      </p:pic>
      <p:sp>
        <p:nvSpPr>
          <p:cNvPr id="6" name="TextBox 5">
            <a:extLst>
              <a:ext uri="{FF2B5EF4-FFF2-40B4-BE49-F238E27FC236}">
                <a16:creationId xmlns:a16="http://schemas.microsoft.com/office/drawing/2014/main" id="{4F1C2CFB-E937-4F85-96FB-6343EF903700}"/>
              </a:ext>
            </a:extLst>
          </p:cNvPr>
          <p:cNvSpPr txBox="1"/>
          <p:nvPr/>
        </p:nvSpPr>
        <p:spPr>
          <a:xfrm>
            <a:off x="738554" y="4730262"/>
            <a:ext cx="6093069" cy="369332"/>
          </a:xfrm>
          <a:prstGeom prst="rect">
            <a:avLst/>
          </a:prstGeom>
          <a:noFill/>
        </p:spPr>
        <p:txBody>
          <a:bodyPr wrap="square" rtlCol="0">
            <a:spAutoFit/>
          </a:bodyPr>
          <a:lstStyle/>
          <a:p>
            <a:r>
              <a:rPr lang="en-US" dirty="0"/>
              <a:t>Currently the pointer is at PS1</a:t>
            </a:r>
            <a:endParaRPr lang="en-IN" dirty="0"/>
          </a:p>
        </p:txBody>
      </p:sp>
    </p:spTree>
    <p:extLst>
      <p:ext uri="{BB962C8B-B14F-4D97-AF65-F5344CB8AC3E}">
        <p14:creationId xmlns:p14="http://schemas.microsoft.com/office/powerpoint/2010/main" val="78954963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38DEAC-0C37-42C5-990B-D417022BF169}"/>
              </a:ext>
            </a:extLst>
          </p:cNvPr>
          <p:cNvSpPr txBox="1"/>
          <p:nvPr/>
        </p:nvSpPr>
        <p:spPr>
          <a:xfrm>
            <a:off x="571860" y="956278"/>
            <a:ext cx="8176486" cy="1064009"/>
          </a:xfrm>
          <a:prstGeom prst="rect">
            <a:avLst/>
          </a:prstGeom>
          <a:noFill/>
        </p:spPr>
        <p:txBody>
          <a:bodyPr wrap="square" rtlCol="0">
            <a:spAutoFit/>
          </a:bodyPr>
          <a:lstStyle/>
          <a:p>
            <a:pPr lvl="0" algn="just">
              <a:lnSpc>
                <a:spcPct val="107000"/>
              </a:lnSpc>
              <a:spcAft>
                <a:spcPts val="800"/>
              </a:spcAft>
            </a:pPr>
            <a:r>
              <a:rPr lang="en-US" sz="20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Now Sam looks into parameter file of the vehicle and proposed forecasted speed of the vehicle. Sam’s repository is SPEED with file Param.txt (launch vehicle parameters) and vehicle_speed.txt</a:t>
            </a:r>
            <a:endParaRPr lang="en-IN" sz="20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A25D93FC-8635-46A0-9CE9-95159DB4F5C2}"/>
              </a:ext>
            </a:extLst>
          </p:cNvPr>
          <p:cNvPicPr>
            <a:picLocks noChangeAspect="1"/>
          </p:cNvPicPr>
          <p:nvPr/>
        </p:nvPicPr>
        <p:blipFill rotWithShape="1">
          <a:blip r:embed="rId2"/>
          <a:srcRect l="15096" t="21965" r="15962" b="13932"/>
          <a:stretch/>
        </p:blipFill>
        <p:spPr>
          <a:xfrm>
            <a:off x="641838" y="2092569"/>
            <a:ext cx="6304085" cy="3297115"/>
          </a:xfrm>
          <a:prstGeom prst="rect">
            <a:avLst/>
          </a:prstGeom>
        </p:spPr>
      </p:pic>
    </p:spTree>
    <p:extLst>
      <p:ext uri="{BB962C8B-B14F-4D97-AF65-F5344CB8AC3E}">
        <p14:creationId xmlns:p14="http://schemas.microsoft.com/office/powerpoint/2010/main" val="129732518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38DEAC-0C37-42C5-990B-D417022BF169}"/>
              </a:ext>
            </a:extLst>
          </p:cNvPr>
          <p:cNvSpPr txBox="1"/>
          <p:nvPr/>
        </p:nvSpPr>
        <p:spPr>
          <a:xfrm>
            <a:off x="624434" y="1307969"/>
            <a:ext cx="7895132" cy="966803"/>
          </a:xfrm>
          <a:prstGeom prst="rect">
            <a:avLst/>
          </a:prstGeom>
          <a:noFill/>
        </p:spPr>
        <p:txBody>
          <a:bodyPr wrap="square" rtlCol="0">
            <a:spAutoFit/>
          </a:bodyPr>
          <a:lstStyle/>
          <a:p>
            <a:pPr lvl="0" algn="just">
              <a:lnSpc>
                <a:spcPct val="107000"/>
              </a:lnSpc>
              <a:spcAft>
                <a:spcPts val="800"/>
              </a:spcAft>
            </a:pPr>
            <a:r>
              <a:rPr lang="en-US"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For speed prediction, Sam noticed the Max. Thrust in PS3 stage has to modified for proper working of launch vehicle. Max. Thrust: 252 </a:t>
            </a:r>
            <a:r>
              <a:rPr lang="en-US" sz="1800" b="1" dirty="0" err="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kN</a:t>
            </a:r>
            <a:r>
              <a:rPr lang="en-US"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 and made a pull request to Ram and changes are updated</a:t>
            </a:r>
            <a:endParaRPr lang="en-IN"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p:txBody>
      </p:sp>
      <p:pic>
        <p:nvPicPr>
          <p:cNvPr id="3" name="Picture 2">
            <a:extLst>
              <a:ext uri="{FF2B5EF4-FFF2-40B4-BE49-F238E27FC236}">
                <a16:creationId xmlns:a16="http://schemas.microsoft.com/office/drawing/2014/main" id="{D4D89DE5-CBB3-46A9-A575-1F4ADAB72848}"/>
              </a:ext>
            </a:extLst>
          </p:cNvPr>
          <p:cNvPicPr>
            <a:picLocks noChangeAspect="1"/>
          </p:cNvPicPr>
          <p:nvPr/>
        </p:nvPicPr>
        <p:blipFill rotWithShape="1">
          <a:blip r:embed="rId2"/>
          <a:srcRect l="6829" t="16321" r="8444" b="3875"/>
          <a:stretch/>
        </p:blipFill>
        <p:spPr>
          <a:xfrm>
            <a:off x="698297" y="2274772"/>
            <a:ext cx="7747406" cy="4104640"/>
          </a:xfrm>
          <a:prstGeom prst="rect">
            <a:avLst/>
          </a:prstGeom>
        </p:spPr>
      </p:pic>
    </p:spTree>
    <p:extLst>
      <p:ext uri="{BB962C8B-B14F-4D97-AF65-F5344CB8AC3E}">
        <p14:creationId xmlns:p14="http://schemas.microsoft.com/office/powerpoint/2010/main" val="161518845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38DEAC-0C37-42C5-990B-D417022BF169}"/>
              </a:ext>
            </a:extLst>
          </p:cNvPr>
          <p:cNvSpPr txBox="1"/>
          <p:nvPr/>
        </p:nvSpPr>
        <p:spPr>
          <a:xfrm>
            <a:off x="624434" y="1307969"/>
            <a:ext cx="7895132" cy="863250"/>
          </a:xfrm>
          <a:prstGeom prst="rect">
            <a:avLst/>
          </a:prstGeom>
          <a:noFill/>
        </p:spPr>
        <p:txBody>
          <a:bodyPr wrap="square" rtlCol="0">
            <a:spAutoFit/>
          </a:bodyPr>
          <a:lstStyle/>
          <a:p>
            <a:pPr lvl="0" algn="just">
              <a:lnSpc>
                <a:spcPct val="107000"/>
              </a:lnSpc>
              <a:spcAft>
                <a:spcPts val="800"/>
              </a:spcAft>
            </a:pPr>
            <a:r>
              <a:rPr lang="en-US" sz="24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Speed parameter is also included in Param.txt by Sam. </a:t>
            </a:r>
            <a:r>
              <a:rPr lang="en-US" sz="2400" b="1" dirty="0" err="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Updation</a:t>
            </a:r>
            <a:r>
              <a:rPr lang="en-US" sz="24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 of speed is the latest commit, which head should</a:t>
            </a:r>
            <a:endParaRPr lang="en-IN"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p:txBody>
      </p:sp>
      <p:pic>
        <p:nvPicPr>
          <p:cNvPr id="8" name="Picture 7">
            <a:extLst>
              <a:ext uri="{FF2B5EF4-FFF2-40B4-BE49-F238E27FC236}">
                <a16:creationId xmlns:a16="http://schemas.microsoft.com/office/drawing/2014/main" id="{049A7AEF-ED71-4823-85B0-32B5D21E6333}"/>
              </a:ext>
            </a:extLst>
          </p:cNvPr>
          <p:cNvPicPr>
            <a:picLocks noChangeAspect="1"/>
          </p:cNvPicPr>
          <p:nvPr/>
        </p:nvPicPr>
        <p:blipFill rotWithShape="1">
          <a:blip r:embed="rId2"/>
          <a:srcRect t="81704" r="77417" b="3877"/>
          <a:stretch/>
        </p:blipFill>
        <p:spPr>
          <a:xfrm>
            <a:off x="721359" y="2687320"/>
            <a:ext cx="6096001" cy="2189480"/>
          </a:xfrm>
          <a:prstGeom prst="rect">
            <a:avLst/>
          </a:prstGeom>
        </p:spPr>
      </p:pic>
    </p:spTree>
    <p:extLst>
      <p:ext uri="{BB962C8B-B14F-4D97-AF65-F5344CB8AC3E}">
        <p14:creationId xmlns:p14="http://schemas.microsoft.com/office/powerpoint/2010/main" val="261095107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38DEAC-0C37-42C5-990B-D417022BF169}"/>
              </a:ext>
            </a:extLst>
          </p:cNvPr>
          <p:cNvSpPr txBox="1"/>
          <p:nvPr/>
        </p:nvSpPr>
        <p:spPr>
          <a:xfrm>
            <a:off x="738554" y="1597144"/>
            <a:ext cx="7895132" cy="530594"/>
          </a:xfrm>
          <a:prstGeom prst="rect">
            <a:avLst/>
          </a:prstGeom>
          <a:noFill/>
        </p:spPr>
        <p:txBody>
          <a:bodyPr wrap="square" rtlCol="0">
            <a:spAutoFit/>
          </a:bodyPr>
          <a:lstStyle/>
          <a:p>
            <a:pPr lvl="0" algn="just">
              <a:lnSpc>
                <a:spcPct val="107000"/>
              </a:lnSpc>
              <a:spcAft>
                <a:spcPts val="800"/>
              </a:spcAft>
            </a:pPr>
            <a:r>
              <a:rPr lang="en-US" sz="2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Include MIT License</a:t>
            </a:r>
            <a:endParaRPr lang="en-IN" sz="2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p:txBody>
      </p:sp>
      <p:pic>
        <p:nvPicPr>
          <p:cNvPr id="3" name="Picture 2">
            <a:extLst>
              <a:ext uri="{FF2B5EF4-FFF2-40B4-BE49-F238E27FC236}">
                <a16:creationId xmlns:a16="http://schemas.microsoft.com/office/drawing/2014/main" id="{9B99BAFD-52FA-4B9A-8101-320BA5FCC56E}"/>
              </a:ext>
            </a:extLst>
          </p:cNvPr>
          <p:cNvPicPr>
            <a:picLocks noChangeAspect="1"/>
          </p:cNvPicPr>
          <p:nvPr/>
        </p:nvPicPr>
        <p:blipFill rotWithShape="1">
          <a:blip r:embed="rId2"/>
          <a:srcRect l="6556" t="16519" r="7102" b="3679"/>
          <a:stretch/>
        </p:blipFill>
        <p:spPr>
          <a:xfrm>
            <a:off x="738554" y="2127738"/>
            <a:ext cx="7895132" cy="4104640"/>
          </a:xfrm>
          <a:prstGeom prst="rect">
            <a:avLst/>
          </a:prstGeom>
        </p:spPr>
      </p:pic>
    </p:spTree>
    <p:extLst>
      <p:ext uri="{BB962C8B-B14F-4D97-AF65-F5344CB8AC3E}">
        <p14:creationId xmlns:p14="http://schemas.microsoft.com/office/powerpoint/2010/main" val="278768852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8E76C2-0709-4130-88B6-397BBBC2354B}"/>
              </a:ext>
            </a:extLst>
          </p:cNvPr>
          <p:cNvPicPr>
            <a:picLocks noChangeAspect="1"/>
          </p:cNvPicPr>
          <p:nvPr/>
        </p:nvPicPr>
        <p:blipFill rotWithShape="1">
          <a:blip r:embed="rId2"/>
          <a:srcRect l="6666" t="16913" r="6555" b="4074"/>
          <a:stretch/>
        </p:blipFill>
        <p:spPr>
          <a:xfrm>
            <a:off x="711200" y="1371600"/>
            <a:ext cx="8229600" cy="4683760"/>
          </a:xfrm>
          <a:prstGeom prst="rect">
            <a:avLst/>
          </a:prstGeom>
        </p:spPr>
      </p:pic>
    </p:spTree>
    <p:extLst>
      <p:ext uri="{BB962C8B-B14F-4D97-AF65-F5344CB8AC3E}">
        <p14:creationId xmlns:p14="http://schemas.microsoft.com/office/powerpoint/2010/main" val="35506643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38DEAC-0C37-42C5-990B-D417022BF169}"/>
              </a:ext>
            </a:extLst>
          </p:cNvPr>
          <p:cNvSpPr txBox="1"/>
          <p:nvPr/>
        </p:nvSpPr>
        <p:spPr>
          <a:xfrm>
            <a:off x="721360" y="1293901"/>
            <a:ext cx="7895132" cy="593304"/>
          </a:xfrm>
          <a:prstGeom prst="rect">
            <a:avLst/>
          </a:prstGeom>
          <a:noFill/>
        </p:spPr>
        <p:txBody>
          <a:bodyPr wrap="square" rtlCol="0">
            <a:spAutoFit/>
          </a:bodyPr>
          <a:lstStyle/>
          <a:p>
            <a:pPr lvl="0" algn="just">
              <a:lnSpc>
                <a:spcPct val="107000"/>
              </a:lnSpc>
              <a:spcAft>
                <a:spcPts val="800"/>
              </a:spcAft>
            </a:pPr>
            <a:r>
              <a:rPr lang="en-US" sz="32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Create README file</a:t>
            </a:r>
            <a:endParaRPr lang="en-IN" sz="32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p:txBody>
      </p:sp>
      <p:pic>
        <p:nvPicPr>
          <p:cNvPr id="3" name="Picture 2">
            <a:extLst>
              <a:ext uri="{FF2B5EF4-FFF2-40B4-BE49-F238E27FC236}">
                <a16:creationId xmlns:a16="http://schemas.microsoft.com/office/drawing/2014/main" id="{13A10AC1-E7C0-41FB-A16C-C71B33BA603A}"/>
              </a:ext>
            </a:extLst>
          </p:cNvPr>
          <p:cNvPicPr>
            <a:picLocks noChangeAspect="1"/>
          </p:cNvPicPr>
          <p:nvPr/>
        </p:nvPicPr>
        <p:blipFill rotWithShape="1">
          <a:blip r:embed="rId2"/>
          <a:srcRect t="8617" r="5000" b="13358"/>
          <a:stretch/>
        </p:blipFill>
        <p:spPr>
          <a:xfrm>
            <a:off x="721360" y="2127738"/>
            <a:ext cx="7970926" cy="4013200"/>
          </a:xfrm>
          <a:prstGeom prst="rect">
            <a:avLst/>
          </a:prstGeom>
        </p:spPr>
      </p:pic>
    </p:spTree>
    <p:extLst>
      <p:ext uri="{BB962C8B-B14F-4D97-AF65-F5344CB8AC3E}">
        <p14:creationId xmlns:p14="http://schemas.microsoft.com/office/powerpoint/2010/main" val="230830124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 name="Picture 169"/>
          <p:cNvPicPr/>
          <p:nvPr/>
        </p:nvPicPr>
        <p:blipFill>
          <a:blip r:embed="rId2"/>
          <a:stretch/>
        </p:blipFill>
        <p:spPr>
          <a:xfrm>
            <a:off x="1145520" y="1080000"/>
            <a:ext cx="6857640" cy="4968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852853" y="1707452"/>
            <a:ext cx="8229240" cy="508902"/>
          </a:xfrm>
          <a:prstGeom prst="rect">
            <a:avLst/>
          </a:prstGeom>
          <a:noFill/>
          <a:ln>
            <a:noFill/>
          </a:ln>
        </p:spPr>
        <p:txBody>
          <a:bodyPr lIns="0" tIns="0" rIns="0" bIns="0" anchor="ctr"/>
          <a:lstStyle/>
          <a:p>
            <a:r>
              <a:rPr lang="en-US" sz="3200" b="1" strike="noStrike" spc="-1" dirty="0">
                <a:solidFill>
                  <a:srgbClr val="000000"/>
                </a:solidFill>
                <a:latin typeface="Times New Roman"/>
              </a:rPr>
              <a:t>Objective:</a:t>
            </a:r>
            <a:endParaRPr lang="en-US" sz="3200" b="0" strike="noStrike" spc="-1" dirty="0">
              <a:solidFill>
                <a:srgbClr val="000000"/>
              </a:solidFill>
              <a:latin typeface="Arial"/>
            </a:endParaRPr>
          </a:p>
        </p:txBody>
      </p:sp>
      <p:sp>
        <p:nvSpPr>
          <p:cNvPr id="167" name="TextShape 2"/>
          <p:cNvSpPr txBox="1"/>
          <p:nvPr/>
        </p:nvSpPr>
        <p:spPr>
          <a:xfrm>
            <a:off x="852853" y="2558907"/>
            <a:ext cx="7438294" cy="1740185"/>
          </a:xfrm>
          <a:prstGeom prst="rect">
            <a:avLst/>
          </a:prstGeom>
          <a:noFill/>
          <a:ln>
            <a:noFill/>
          </a:ln>
        </p:spPr>
        <p:txBody>
          <a:bodyPr lIns="0" tIns="0" rIns="0" bIns="0">
            <a:normAutofit/>
          </a:bodyPr>
          <a:lstStyle/>
          <a:p>
            <a:pPr marL="285750" indent="-285750" algn="jus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rPr>
              <a:t>Ram and Sam are friends and they collaborate to complete the solution proposed for ISRO on accurate speed prediction of launch vehicle PSLV. Ram is concentrating on the launch vehicle parameters and Sam is on the forecasting of the speed of the launch vehicle</a:t>
            </a:r>
            <a:endParaRPr lang="en-US" sz="2000" i="1" strike="noStrike" spc="-1" dirty="0">
              <a:solidFill>
                <a:srgbClr val="000000"/>
              </a:solidFill>
              <a:latin typeface="Arial"/>
            </a:endParaRPr>
          </a:p>
        </p:txBody>
      </p:sp>
    </p:spTree>
    <p:extLst>
      <p:ext uri="{BB962C8B-B14F-4D97-AF65-F5344CB8AC3E}">
        <p14:creationId xmlns:p14="http://schemas.microsoft.com/office/powerpoint/2010/main" val="226460734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712537" y="1496436"/>
            <a:ext cx="8229240" cy="508902"/>
          </a:xfrm>
          <a:prstGeom prst="rect">
            <a:avLst/>
          </a:prstGeom>
          <a:noFill/>
          <a:ln>
            <a:noFill/>
          </a:ln>
        </p:spPr>
        <p:txBody>
          <a:bodyPr lIns="0" tIns="0" rIns="0" bIns="0" anchor="ctr"/>
          <a:lstStyle/>
          <a:p>
            <a:r>
              <a:rPr lang="en-US" sz="20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Create a repository VEHICLE with contain Param.txt – Initial empty file</a:t>
            </a:r>
            <a:endParaRPr lang="en-US" sz="2000" b="1" strike="noStrike" spc="-1" dirty="0">
              <a:solidFill>
                <a:srgbClr val="000000"/>
              </a:solidFill>
              <a:effectLst>
                <a:outerShdw blurRad="38100" dist="38100" dir="2700000" algn="tl">
                  <a:srgbClr val="000000">
                    <a:alpha val="43137"/>
                  </a:srgbClr>
                </a:outerShdw>
              </a:effectLst>
              <a:latin typeface="Arial"/>
            </a:endParaRPr>
          </a:p>
        </p:txBody>
      </p:sp>
      <p:pic>
        <p:nvPicPr>
          <p:cNvPr id="3" name="Picture 2">
            <a:extLst>
              <a:ext uri="{FF2B5EF4-FFF2-40B4-BE49-F238E27FC236}">
                <a16:creationId xmlns:a16="http://schemas.microsoft.com/office/drawing/2014/main" id="{F009D5DB-58A0-4594-B3C7-CFA027905497}"/>
              </a:ext>
            </a:extLst>
          </p:cNvPr>
          <p:cNvPicPr>
            <a:picLocks noChangeAspect="1"/>
          </p:cNvPicPr>
          <p:nvPr/>
        </p:nvPicPr>
        <p:blipFill rotWithShape="1">
          <a:blip r:embed="rId2"/>
          <a:srcRect t="50000" r="57980" b="42137"/>
          <a:stretch/>
        </p:blipFill>
        <p:spPr>
          <a:xfrm>
            <a:off x="712537" y="2303584"/>
            <a:ext cx="7569817" cy="1529862"/>
          </a:xfrm>
          <a:prstGeom prst="rect">
            <a:avLst/>
          </a:prstGeom>
        </p:spPr>
      </p:pic>
      <p:sp>
        <p:nvSpPr>
          <p:cNvPr id="6" name="TextBox 5">
            <a:extLst>
              <a:ext uri="{FF2B5EF4-FFF2-40B4-BE49-F238E27FC236}">
                <a16:creationId xmlns:a16="http://schemas.microsoft.com/office/drawing/2014/main" id="{99F9C55C-A09F-4BB6-9178-C21CADF1D1E3}"/>
              </a:ext>
            </a:extLst>
          </p:cNvPr>
          <p:cNvSpPr txBox="1"/>
          <p:nvPr/>
        </p:nvSpPr>
        <p:spPr>
          <a:xfrm>
            <a:off x="624613" y="4299438"/>
            <a:ext cx="7359162"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Set origin</a:t>
            </a:r>
            <a:endParaRPr lang="en-IN" b="1" dirty="0">
              <a:effectLst>
                <a:outerShdw blurRad="38100" dist="38100" dir="2700000" algn="tl">
                  <a:srgbClr val="000000">
                    <a:alpha val="43137"/>
                  </a:srgbClr>
                </a:outerShdw>
              </a:effectLst>
            </a:endParaRPr>
          </a:p>
        </p:txBody>
      </p:sp>
      <p:pic>
        <p:nvPicPr>
          <p:cNvPr id="9" name="Picture 8">
            <a:extLst>
              <a:ext uri="{FF2B5EF4-FFF2-40B4-BE49-F238E27FC236}">
                <a16:creationId xmlns:a16="http://schemas.microsoft.com/office/drawing/2014/main" id="{1869E470-0732-477A-9B60-B0E7DEB4439B}"/>
              </a:ext>
            </a:extLst>
          </p:cNvPr>
          <p:cNvPicPr>
            <a:picLocks noChangeAspect="1"/>
          </p:cNvPicPr>
          <p:nvPr/>
        </p:nvPicPr>
        <p:blipFill rotWithShape="1">
          <a:blip r:embed="rId3"/>
          <a:srcRect t="68803" r="65096" b="26068"/>
          <a:stretch/>
        </p:blipFill>
        <p:spPr>
          <a:xfrm>
            <a:off x="712536" y="4853353"/>
            <a:ext cx="7977363" cy="659423"/>
          </a:xfrm>
          <a:prstGeom prst="rect">
            <a:avLst/>
          </a:prstGeom>
        </p:spPr>
      </p:pic>
    </p:spTree>
    <p:extLst>
      <p:ext uri="{BB962C8B-B14F-4D97-AF65-F5344CB8AC3E}">
        <p14:creationId xmlns:p14="http://schemas.microsoft.com/office/powerpoint/2010/main" val="199635383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712537" y="1689867"/>
            <a:ext cx="8229240" cy="508902"/>
          </a:xfrm>
          <a:prstGeom prst="rect">
            <a:avLst/>
          </a:prstGeom>
          <a:noFill/>
          <a:ln>
            <a:noFill/>
          </a:ln>
        </p:spPr>
        <p:txBody>
          <a:bodyPr lIns="0" tIns="0" rIns="0" bIns="0" anchor="ctr"/>
          <a:lstStyle/>
          <a:p>
            <a:pPr lvl="0" algn="just">
              <a:lnSpc>
                <a:spcPct val="107000"/>
              </a:lnSpc>
              <a:spcAft>
                <a:spcPts val="800"/>
              </a:spcAft>
            </a:pPr>
            <a:r>
              <a:rPr lang="en-US" sz="24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Mangal" panose="02040503050203030202" pitchFamily="18" charset="0"/>
              </a:rPr>
              <a:t>Commit 1: Base param – master branch</a:t>
            </a:r>
            <a:endParaRPr lang="en-IN"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992DAE82-8017-4FB3-BF97-41B0459885B2}"/>
              </a:ext>
            </a:extLst>
          </p:cNvPr>
          <p:cNvPicPr>
            <a:picLocks noChangeAspect="1"/>
          </p:cNvPicPr>
          <p:nvPr/>
        </p:nvPicPr>
        <p:blipFill rotWithShape="1">
          <a:blip r:embed="rId2"/>
          <a:srcRect t="91708" r="75485" b="-1603"/>
          <a:stretch/>
        </p:blipFill>
        <p:spPr>
          <a:xfrm>
            <a:off x="712537" y="2365130"/>
            <a:ext cx="7048770" cy="1600200"/>
          </a:xfrm>
          <a:prstGeom prst="rect">
            <a:avLst/>
          </a:prstGeom>
        </p:spPr>
      </p:pic>
    </p:spTree>
    <p:extLst>
      <p:ext uri="{BB962C8B-B14F-4D97-AF65-F5344CB8AC3E}">
        <p14:creationId xmlns:p14="http://schemas.microsoft.com/office/powerpoint/2010/main" val="285762638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38DEAC-0C37-42C5-990B-D417022BF169}"/>
              </a:ext>
            </a:extLst>
          </p:cNvPr>
          <p:cNvSpPr txBox="1"/>
          <p:nvPr/>
        </p:nvSpPr>
        <p:spPr>
          <a:xfrm>
            <a:off x="712537" y="1669845"/>
            <a:ext cx="6172200"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Commit 2: Fourth Stage PS4 – Branch: PS4</a:t>
            </a:r>
            <a:endParaRPr lang="en-IN" sz="2400" b="1"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1809CD7F-FDB5-4F06-89EE-679F5E5DEB81}"/>
              </a:ext>
            </a:extLst>
          </p:cNvPr>
          <p:cNvPicPr>
            <a:picLocks noChangeAspect="1"/>
          </p:cNvPicPr>
          <p:nvPr/>
        </p:nvPicPr>
        <p:blipFill rotWithShape="1">
          <a:blip r:embed="rId2"/>
          <a:srcRect t="38205" r="50000" b="39914"/>
          <a:stretch/>
        </p:blipFill>
        <p:spPr>
          <a:xfrm>
            <a:off x="712536" y="2303583"/>
            <a:ext cx="8132525" cy="2215663"/>
          </a:xfrm>
          <a:prstGeom prst="rect">
            <a:avLst/>
          </a:prstGeom>
        </p:spPr>
      </p:pic>
      <p:pic>
        <p:nvPicPr>
          <p:cNvPr id="7" name="Picture 6">
            <a:extLst>
              <a:ext uri="{FF2B5EF4-FFF2-40B4-BE49-F238E27FC236}">
                <a16:creationId xmlns:a16="http://schemas.microsoft.com/office/drawing/2014/main" id="{EEFEABC7-65D1-4313-A211-2BA884FD7882}"/>
              </a:ext>
            </a:extLst>
          </p:cNvPr>
          <p:cNvPicPr>
            <a:picLocks noChangeAspect="1"/>
          </p:cNvPicPr>
          <p:nvPr/>
        </p:nvPicPr>
        <p:blipFill rotWithShape="1">
          <a:blip r:embed="rId2"/>
          <a:srcRect t="92906" r="66635" b="-599"/>
          <a:stretch/>
        </p:blipFill>
        <p:spPr>
          <a:xfrm>
            <a:off x="712536" y="4590277"/>
            <a:ext cx="8132525" cy="1195755"/>
          </a:xfrm>
          <a:prstGeom prst="rect">
            <a:avLst/>
          </a:prstGeom>
        </p:spPr>
      </p:pic>
    </p:spTree>
    <p:extLst>
      <p:ext uri="{BB962C8B-B14F-4D97-AF65-F5344CB8AC3E}">
        <p14:creationId xmlns:p14="http://schemas.microsoft.com/office/powerpoint/2010/main" val="150124116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38DEAC-0C37-42C5-990B-D417022BF169}"/>
              </a:ext>
            </a:extLst>
          </p:cNvPr>
          <p:cNvSpPr txBox="1"/>
          <p:nvPr/>
        </p:nvSpPr>
        <p:spPr>
          <a:xfrm>
            <a:off x="598237" y="1861885"/>
            <a:ext cx="6172200" cy="468077"/>
          </a:xfrm>
          <a:prstGeom prst="rect">
            <a:avLst/>
          </a:prstGeom>
          <a:noFill/>
        </p:spPr>
        <p:txBody>
          <a:bodyPr wrap="square" rtlCol="0">
            <a:spAutoFit/>
          </a:bodyPr>
          <a:lstStyle/>
          <a:p>
            <a:pPr lvl="0" algn="just">
              <a:lnSpc>
                <a:spcPct val="107000"/>
              </a:lnSpc>
              <a:spcAft>
                <a:spcPts val="800"/>
              </a:spcAft>
            </a:pPr>
            <a:r>
              <a:rPr lang="en-US" sz="24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Mangal" panose="02040503050203030202" pitchFamily="18" charset="0"/>
              </a:rPr>
              <a:t>Commit 3: Third Stage PS3 – Branch: PS3</a:t>
            </a:r>
            <a:endParaRPr lang="en-IN"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p:txBody>
      </p:sp>
      <p:pic>
        <p:nvPicPr>
          <p:cNvPr id="3" name="Picture 2">
            <a:extLst>
              <a:ext uri="{FF2B5EF4-FFF2-40B4-BE49-F238E27FC236}">
                <a16:creationId xmlns:a16="http://schemas.microsoft.com/office/drawing/2014/main" id="{BA25D268-9603-4805-A912-C3EE451AAF87}"/>
              </a:ext>
            </a:extLst>
          </p:cNvPr>
          <p:cNvPicPr>
            <a:picLocks noChangeAspect="1"/>
          </p:cNvPicPr>
          <p:nvPr/>
        </p:nvPicPr>
        <p:blipFill rotWithShape="1">
          <a:blip r:embed="rId2"/>
          <a:srcRect t="52051" r="66538" b="35642"/>
          <a:stretch/>
        </p:blipFill>
        <p:spPr>
          <a:xfrm>
            <a:off x="712537" y="2329962"/>
            <a:ext cx="6172200" cy="1222130"/>
          </a:xfrm>
          <a:prstGeom prst="rect">
            <a:avLst/>
          </a:prstGeom>
        </p:spPr>
      </p:pic>
      <p:pic>
        <p:nvPicPr>
          <p:cNvPr id="8" name="Picture 7">
            <a:extLst>
              <a:ext uri="{FF2B5EF4-FFF2-40B4-BE49-F238E27FC236}">
                <a16:creationId xmlns:a16="http://schemas.microsoft.com/office/drawing/2014/main" id="{FAE3202B-E671-4FE0-819E-D0D4E1FF8906}"/>
              </a:ext>
            </a:extLst>
          </p:cNvPr>
          <p:cNvPicPr>
            <a:picLocks noChangeAspect="1"/>
          </p:cNvPicPr>
          <p:nvPr/>
        </p:nvPicPr>
        <p:blipFill rotWithShape="1">
          <a:blip r:embed="rId2"/>
          <a:srcRect t="76239" r="65865" b="11709"/>
          <a:stretch/>
        </p:blipFill>
        <p:spPr>
          <a:xfrm>
            <a:off x="712537" y="3908180"/>
            <a:ext cx="6172200" cy="1428751"/>
          </a:xfrm>
          <a:prstGeom prst="rect">
            <a:avLst/>
          </a:prstGeom>
        </p:spPr>
      </p:pic>
    </p:spTree>
    <p:extLst>
      <p:ext uri="{BB962C8B-B14F-4D97-AF65-F5344CB8AC3E}">
        <p14:creationId xmlns:p14="http://schemas.microsoft.com/office/powerpoint/2010/main" val="54443748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38DEAC-0C37-42C5-990B-D417022BF169}"/>
              </a:ext>
            </a:extLst>
          </p:cNvPr>
          <p:cNvSpPr txBox="1"/>
          <p:nvPr/>
        </p:nvSpPr>
        <p:spPr>
          <a:xfrm>
            <a:off x="598237" y="1861885"/>
            <a:ext cx="6172200" cy="468077"/>
          </a:xfrm>
          <a:prstGeom prst="rect">
            <a:avLst/>
          </a:prstGeom>
          <a:noFill/>
        </p:spPr>
        <p:txBody>
          <a:bodyPr wrap="square" rtlCol="0">
            <a:spAutoFit/>
          </a:bodyPr>
          <a:lstStyle/>
          <a:p>
            <a:pPr lvl="0" algn="just">
              <a:lnSpc>
                <a:spcPct val="107000"/>
              </a:lnSpc>
              <a:spcAft>
                <a:spcPts val="800"/>
              </a:spcAft>
            </a:pPr>
            <a:r>
              <a:rPr lang="en-US" sz="24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Commit 4: Second Stage PS2 – Branch: PS2</a:t>
            </a:r>
            <a:endParaRPr lang="en-IN"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EFBED3E7-4705-4723-AC7E-C7DF65C8B0C6}"/>
              </a:ext>
            </a:extLst>
          </p:cNvPr>
          <p:cNvPicPr>
            <a:picLocks noChangeAspect="1"/>
          </p:cNvPicPr>
          <p:nvPr/>
        </p:nvPicPr>
        <p:blipFill rotWithShape="1">
          <a:blip r:embed="rId2"/>
          <a:srcRect t="39744" r="70577" b="43675"/>
          <a:stretch/>
        </p:blipFill>
        <p:spPr>
          <a:xfrm>
            <a:off x="747345" y="2329962"/>
            <a:ext cx="6172200" cy="1503484"/>
          </a:xfrm>
          <a:prstGeom prst="rect">
            <a:avLst/>
          </a:prstGeom>
        </p:spPr>
      </p:pic>
      <p:pic>
        <p:nvPicPr>
          <p:cNvPr id="7" name="Picture 6">
            <a:extLst>
              <a:ext uri="{FF2B5EF4-FFF2-40B4-BE49-F238E27FC236}">
                <a16:creationId xmlns:a16="http://schemas.microsoft.com/office/drawing/2014/main" id="{DD6413D6-CADF-49A1-A44D-7B1E04C8ED0A}"/>
              </a:ext>
            </a:extLst>
          </p:cNvPr>
          <p:cNvPicPr>
            <a:picLocks noChangeAspect="1"/>
          </p:cNvPicPr>
          <p:nvPr/>
        </p:nvPicPr>
        <p:blipFill rotWithShape="1">
          <a:blip r:embed="rId2"/>
          <a:srcRect t="84359" r="72308" b="6540"/>
          <a:stretch/>
        </p:blipFill>
        <p:spPr>
          <a:xfrm>
            <a:off x="747345" y="4160847"/>
            <a:ext cx="6219641" cy="1149707"/>
          </a:xfrm>
          <a:prstGeom prst="rect">
            <a:avLst/>
          </a:prstGeom>
        </p:spPr>
      </p:pic>
    </p:spTree>
    <p:extLst>
      <p:ext uri="{BB962C8B-B14F-4D97-AF65-F5344CB8AC3E}">
        <p14:creationId xmlns:p14="http://schemas.microsoft.com/office/powerpoint/2010/main" val="68553689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38DEAC-0C37-42C5-990B-D417022BF169}"/>
              </a:ext>
            </a:extLst>
          </p:cNvPr>
          <p:cNvSpPr txBox="1"/>
          <p:nvPr/>
        </p:nvSpPr>
        <p:spPr>
          <a:xfrm>
            <a:off x="598237" y="1861885"/>
            <a:ext cx="6172200" cy="468077"/>
          </a:xfrm>
          <a:prstGeom prst="rect">
            <a:avLst/>
          </a:prstGeom>
          <a:noFill/>
        </p:spPr>
        <p:txBody>
          <a:bodyPr wrap="square" rtlCol="0">
            <a:spAutoFit/>
          </a:bodyPr>
          <a:lstStyle/>
          <a:p>
            <a:pPr lvl="0" algn="just">
              <a:lnSpc>
                <a:spcPct val="107000"/>
              </a:lnSpc>
              <a:spcAft>
                <a:spcPts val="800"/>
              </a:spcAft>
            </a:pPr>
            <a:r>
              <a:rPr lang="en-US" sz="24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Mangal" panose="02040503050203030202" pitchFamily="18" charset="0"/>
              </a:rPr>
              <a:t>Commit 5: First Stage PS1 – Branch: PS1</a:t>
            </a:r>
            <a:endParaRPr lang="en-IN"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1F4B1F14-6714-43C6-A5AB-FE6FE57C84F5}"/>
              </a:ext>
            </a:extLst>
          </p:cNvPr>
          <p:cNvPicPr>
            <a:picLocks noChangeAspect="1"/>
          </p:cNvPicPr>
          <p:nvPr/>
        </p:nvPicPr>
        <p:blipFill rotWithShape="1">
          <a:blip r:embed="rId2"/>
          <a:srcRect t="52393" r="66827" b="19572"/>
          <a:stretch/>
        </p:blipFill>
        <p:spPr>
          <a:xfrm>
            <a:off x="782515" y="2329962"/>
            <a:ext cx="6825025" cy="3244361"/>
          </a:xfrm>
          <a:prstGeom prst="rect">
            <a:avLst/>
          </a:prstGeom>
        </p:spPr>
      </p:pic>
    </p:spTree>
    <p:extLst>
      <p:ext uri="{BB962C8B-B14F-4D97-AF65-F5344CB8AC3E}">
        <p14:creationId xmlns:p14="http://schemas.microsoft.com/office/powerpoint/2010/main" val="418876976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38DEAC-0C37-42C5-990B-D417022BF169}"/>
              </a:ext>
            </a:extLst>
          </p:cNvPr>
          <p:cNvSpPr txBox="1"/>
          <p:nvPr/>
        </p:nvSpPr>
        <p:spPr>
          <a:xfrm>
            <a:off x="624434" y="1307969"/>
            <a:ext cx="7895132" cy="670440"/>
          </a:xfrm>
          <a:prstGeom prst="rect">
            <a:avLst/>
          </a:prstGeom>
          <a:noFill/>
        </p:spPr>
        <p:txBody>
          <a:bodyPr wrap="square" rtlCol="0">
            <a:spAutoFit/>
          </a:bodyPr>
          <a:lstStyle/>
          <a:p>
            <a:pPr lvl="0" algn="just">
              <a:lnSpc>
                <a:spcPct val="107000"/>
              </a:lnSpc>
              <a:spcAft>
                <a:spcPts val="800"/>
              </a:spcAft>
            </a:pPr>
            <a:r>
              <a:rPr lang="en-US"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Ram committed all the stages of the launch vehicle from fourth to first in sequence in Param.txt and pushed to VEHICLE</a:t>
            </a:r>
            <a:endParaRPr lang="en-IN"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D2D5A076-1972-4C82-9F32-6DF46FF4A029}"/>
              </a:ext>
            </a:extLst>
          </p:cNvPr>
          <p:cNvPicPr>
            <a:picLocks noChangeAspect="1"/>
          </p:cNvPicPr>
          <p:nvPr/>
        </p:nvPicPr>
        <p:blipFill rotWithShape="1">
          <a:blip r:embed="rId2"/>
          <a:srcRect t="80427" r="76955" b="6538"/>
          <a:stretch/>
        </p:blipFill>
        <p:spPr>
          <a:xfrm>
            <a:off x="738554" y="2312517"/>
            <a:ext cx="6549146" cy="2083637"/>
          </a:xfrm>
          <a:prstGeom prst="rect">
            <a:avLst/>
          </a:prstGeom>
        </p:spPr>
      </p:pic>
      <p:sp>
        <p:nvSpPr>
          <p:cNvPr id="6" name="TextBox 5">
            <a:extLst>
              <a:ext uri="{FF2B5EF4-FFF2-40B4-BE49-F238E27FC236}">
                <a16:creationId xmlns:a16="http://schemas.microsoft.com/office/drawing/2014/main" id="{4F1C2CFB-E937-4F85-96FB-6343EF903700}"/>
              </a:ext>
            </a:extLst>
          </p:cNvPr>
          <p:cNvSpPr txBox="1"/>
          <p:nvPr/>
        </p:nvSpPr>
        <p:spPr>
          <a:xfrm>
            <a:off x="738554" y="4730262"/>
            <a:ext cx="6093069" cy="369332"/>
          </a:xfrm>
          <a:prstGeom prst="rect">
            <a:avLst/>
          </a:prstGeom>
          <a:noFill/>
        </p:spPr>
        <p:txBody>
          <a:bodyPr wrap="square" rtlCol="0">
            <a:spAutoFit/>
          </a:bodyPr>
          <a:lstStyle/>
          <a:p>
            <a:r>
              <a:rPr lang="en-US" dirty="0"/>
              <a:t>Currently the pointer is at PS1</a:t>
            </a:r>
            <a:endParaRPr lang="en-IN" dirty="0"/>
          </a:p>
        </p:txBody>
      </p:sp>
    </p:spTree>
    <p:extLst>
      <p:ext uri="{BB962C8B-B14F-4D97-AF65-F5344CB8AC3E}">
        <p14:creationId xmlns:p14="http://schemas.microsoft.com/office/powerpoint/2010/main" val="331630345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16979</TotalTime>
  <Words>288</Words>
  <Application>Microsoft Office PowerPoint</Application>
  <PresentationFormat>On-screen Show (4:3)</PresentationFormat>
  <Paragraphs>25</Paragraphs>
  <Slides>18</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KVITT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Staff</dc:creator>
  <dc:description/>
  <cp:lastModifiedBy>vishal solanki</cp:lastModifiedBy>
  <cp:revision>1536</cp:revision>
  <dcterms:created xsi:type="dcterms:W3CDTF">2013-12-25T07:56:38Z</dcterms:created>
  <dcterms:modified xsi:type="dcterms:W3CDTF">2020-12-10T10:52:42Z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KVITT</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ies>
</file>