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62" r:id="rId2"/>
    <p:sldId id="266" r:id="rId3"/>
    <p:sldId id="265" r:id="rId4"/>
  </p:sldIdLst>
  <p:sldSz cx="4114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 varScale="1">
        <p:scale>
          <a:sx n="25" d="100"/>
          <a:sy n="25" d="100"/>
        </p:scale>
        <p:origin x="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A9964-2DFE-4E1A-925C-D69D90954622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604F-A6B4-4750-B01B-4DD4F493C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3" y="1143000"/>
            <a:ext cx="69437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604F-A6B4-4750-B01B-4DD4F493C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0" y="2992968"/>
            <a:ext cx="308610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9605435"/>
            <a:ext cx="30861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37" y="973667"/>
            <a:ext cx="887253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5" y="973667"/>
            <a:ext cx="2610326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4" y="4559303"/>
            <a:ext cx="3549015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4" y="12238569"/>
            <a:ext cx="3549015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4868333"/>
            <a:ext cx="174879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4868333"/>
            <a:ext cx="174879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973668"/>
            <a:ext cx="354901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6" y="4483101"/>
            <a:ext cx="17407531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6" y="6680200"/>
            <a:ext cx="1740753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5" y="4483101"/>
            <a:ext cx="1749326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5" y="6680200"/>
            <a:ext cx="1749326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6" y="1219200"/>
            <a:ext cx="13271300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2633135"/>
            <a:ext cx="2083117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6" y="5486400"/>
            <a:ext cx="13271300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6" y="1219200"/>
            <a:ext cx="13271300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2633135"/>
            <a:ext cx="2083117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6" y="5486400"/>
            <a:ext cx="13271300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973668"/>
            <a:ext cx="354901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4868333"/>
            <a:ext cx="354901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16950268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380E-9D92-4DF1-B16D-55A337F61F1E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16950268"/>
            <a:ext cx="138874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16950268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3903-4D0B-41F3-A3CB-6E4A92FD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0B3060-C942-4B5F-9604-9A66A9ADD257}"/>
              </a:ext>
            </a:extLst>
          </p:cNvPr>
          <p:cNvSpPr/>
          <p:nvPr/>
        </p:nvSpPr>
        <p:spPr>
          <a:xfrm>
            <a:off x="5782963" y="3632887"/>
            <a:ext cx="29705642" cy="1015725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1" name="Picture 280">
            <a:extLst>
              <a:ext uri="{FF2B5EF4-FFF2-40B4-BE49-F238E27FC236}">
                <a16:creationId xmlns:a16="http://schemas.microsoft.com/office/drawing/2014/main" id="{8371316A-C325-497D-A904-56A5E1E26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044" y="8271485"/>
            <a:ext cx="1238058" cy="1099354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328DBDB7-8D2D-4EC2-80AB-0EFB3DFF2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60602" y="11450798"/>
            <a:ext cx="1500669" cy="934792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A3845CEA-23AA-4706-A199-75C71CE28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556" y="8078336"/>
            <a:ext cx="1079159" cy="96865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76C8C032-C75A-49D6-8F58-A85B7BC70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254" y="7560707"/>
            <a:ext cx="1204288" cy="1153665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E4EAA46-16A0-4968-A4A8-3E96392FD709}"/>
              </a:ext>
            </a:extLst>
          </p:cNvPr>
          <p:cNvSpPr/>
          <p:nvPr/>
        </p:nvSpPr>
        <p:spPr>
          <a:xfrm>
            <a:off x="8826387" y="7645406"/>
            <a:ext cx="856252" cy="1223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73A584-DB43-48D9-A21A-04E7802EA520}"/>
              </a:ext>
            </a:extLst>
          </p:cNvPr>
          <p:cNvSpPr txBox="1"/>
          <p:nvPr/>
        </p:nvSpPr>
        <p:spPr>
          <a:xfrm>
            <a:off x="8612815" y="8143519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PC</a:t>
            </a:r>
            <a:endParaRPr lang="en-US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BB94194-7904-441E-B05E-AE6299C8EF78}"/>
              </a:ext>
            </a:extLst>
          </p:cNvPr>
          <p:cNvSpPr/>
          <p:nvPr/>
        </p:nvSpPr>
        <p:spPr>
          <a:xfrm>
            <a:off x="12740430" y="7550760"/>
            <a:ext cx="1764333" cy="1593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E83A91B-6817-4429-9839-9F515FAA0CDA}"/>
              </a:ext>
            </a:extLst>
          </p:cNvPr>
          <p:cNvSpPr txBox="1"/>
          <p:nvPr/>
        </p:nvSpPr>
        <p:spPr>
          <a:xfrm>
            <a:off x="12809332" y="7931887"/>
            <a:ext cx="159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Memory</a:t>
            </a:r>
            <a:endParaRPr lang="en-US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5AB75BD-8292-4333-AE4C-6F68D1F4724A}"/>
              </a:ext>
            </a:extLst>
          </p:cNvPr>
          <p:cNvSpPr/>
          <p:nvPr/>
        </p:nvSpPr>
        <p:spPr>
          <a:xfrm>
            <a:off x="15680274" y="7550760"/>
            <a:ext cx="1764333" cy="1593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3109FB5-BC1A-4B60-B1D9-6DBE32A825FB}"/>
              </a:ext>
            </a:extLst>
          </p:cNvPr>
          <p:cNvSpPr txBox="1"/>
          <p:nvPr/>
        </p:nvSpPr>
        <p:spPr>
          <a:xfrm>
            <a:off x="15749176" y="7931887"/>
            <a:ext cx="159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Instruction Register</a:t>
            </a:r>
            <a:endParaRPr lang="en-US" b="1" dirty="0"/>
          </a:p>
        </p:txBody>
      </p:sp>
      <p:sp>
        <p:nvSpPr>
          <p:cNvPr id="160" name="Arrow: Up 159">
            <a:extLst>
              <a:ext uri="{FF2B5EF4-FFF2-40B4-BE49-F238E27FC236}">
                <a16:creationId xmlns:a16="http://schemas.microsoft.com/office/drawing/2014/main" id="{704FE705-1994-4885-8835-4DCAAFC52AB2}"/>
              </a:ext>
            </a:extLst>
          </p:cNvPr>
          <p:cNvSpPr/>
          <p:nvPr/>
        </p:nvSpPr>
        <p:spPr>
          <a:xfrm>
            <a:off x="16398762" y="6373777"/>
            <a:ext cx="262945" cy="1165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08E5E9-39DA-4793-BAD3-FFDB8099EDA5}"/>
              </a:ext>
            </a:extLst>
          </p:cNvPr>
          <p:cNvSpPr txBox="1"/>
          <p:nvPr/>
        </p:nvSpPr>
        <p:spPr>
          <a:xfrm rot="16200000">
            <a:off x="15653279" y="6812072"/>
            <a:ext cx="10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IR_15_0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E39957E-6156-4FEF-970B-7A73EDA44768}"/>
              </a:ext>
            </a:extLst>
          </p:cNvPr>
          <p:cNvSpPr/>
          <p:nvPr/>
        </p:nvSpPr>
        <p:spPr>
          <a:xfrm>
            <a:off x="19311194" y="7068441"/>
            <a:ext cx="1889464" cy="3073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CCEB6AB-0F18-4F9A-81D7-B7F6490EB74F}"/>
              </a:ext>
            </a:extLst>
          </p:cNvPr>
          <p:cNvSpPr txBox="1"/>
          <p:nvPr/>
        </p:nvSpPr>
        <p:spPr>
          <a:xfrm>
            <a:off x="19454777" y="8039734"/>
            <a:ext cx="159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Register Files</a:t>
            </a:r>
            <a:endParaRPr lang="en-US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256FA45-B55E-4DE4-8512-6D2C56B75279}"/>
              </a:ext>
            </a:extLst>
          </p:cNvPr>
          <p:cNvSpPr txBox="1"/>
          <p:nvPr/>
        </p:nvSpPr>
        <p:spPr>
          <a:xfrm>
            <a:off x="18927660" y="7544476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A1</a:t>
            </a:r>
            <a:endParaRPr lang="en-US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D61F16A-1D80-4BA0-A059-92A78D7BB2D3}"/>
              </a:ext>
            </a:extLst>
          </p:cNvPr>
          <p:cNvSpPr txBox="1"/>
          <p:nvPr/>
        </p:nvSpPr>
        <p:spPr>
          <a:xfrm>
            <a:off x="19020429" y="8947156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46ACD59-53AB-4507-AAE4-74C3C1477394}"/>
              </a:ext>
            </a:extLst>
          </p:cNvPr>
          <p:cNvSpPr txBox="1"/>
          <p:nvPr/>
        </p:nvSpPr>
        <p:spPr>
          <a:xfrm>
            <a:off x="20376473" y="7583091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902291-0A39-40B3-AEC2-4234DD95CD9B}"/>
              </a:ext>
            </a:extLst>
          </p:cNvPr>
          <p:cNvSpPr txBox="1"/>
          <p:nvPr/>
        </p:nvSpPr>
        <p:spPr>
          <a:xfrm>
            <a:off x="19600797" y="9680261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D2</a:t>
            </a:r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E3F894AB-0543-470D-9DD4-85D681CD9CBF}"/>
              </a:ext>
            </a:extLst>
          </p:cNvPr>
          <p:cNvSpPr/>
          <p:nvPr/>
        </p:nvSpPr>
        <p:spPr>
          <a:xfrm rot="5400000">
            <a:off x="21273388" y="7551369"/>
            <a:ext cx="296565" cy="497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1A029170-7233-45B0-9A73-13502C84FA98}"/>
              </a:ext>
            </a:extLst>
          </p:cNvPr>
          <p:cNvSpPr/>
          <p:nvPr/>
        </p:nvSpPr>
        <p:spPr>
          <a:xfrm rot="10800000">
            <a:off x="20109769" y="6582965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04EDFE0-E2B2-4CC7-8DCE-6D009F06EF3D}"/>
              </a:ext>
            </a:extLst>
          </p:cNvPr>
          <p:cNvSpPr txBox="1"/>
          <p:nvPr/>
        </p:nvSpPr>
        <p:spPr>
          <a:xfrm>
            <a:off x="19250865" y="6196832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Reg_write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6F4EDE4-AFAF-4F9C-BB14-6C373274D29C}"/>
              </a:ext>
            </a:extLst>
          </p:cNvPr>
          <p:cNvSpPr/>
          <p:nvPr/>
        </p:nvSpPr>
        <p:spPr>
          <a:xfrm>
            <a:off x="28130881" y="8064005"/>
            <a:ext cx="547019" cy="1470261"/>
          </a:xfrm>
          <a:custGeom>
            <a:avLst/>
            <a:gdLst>
              <a:gd name="connsiteX0" fmla="*/ 8467 w 626534"/>
              <a:gd name="connsiteY0" fmla="*/ 0 h 1166283"/>
              <a:gd name="connsiteX1" fmla="*/ 10584 w 626534"/>
              <a:gd name="connsiteY1" fmla="*/ 455083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8467 w 626534"/>
              <a:gd name="connsiteY0" fmla="*/ 0 h 1166283"/>
              <a:gd name="connsiteX1" fmla="*/ 5013 w 626534"/>
              <a:gd name="connsiteY1" fmla="*/ 453539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213784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113500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132178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251033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34" h="1169372">
                <a:moveTo>
                  <a:pt x="1304" y="0"/>
                </a:moveTo>
                <a:cubicBezTo>
                  <a:pt x="2010" y="151694"/>
                  <a:pt x="4307" y="292579"/>
                  <a:pt x="5013" y="444273"/>
                </a:cubicBezTo>
                <a:lnTo>
                  <a:pt x="251033" y="577989"/>
                </a:lnTo>
                <a:lnTo>
                  <a:pt x="2117" y="699809"/>
                </a:lnTo>
                <a:cubicBezTo>
                  <a:pt x="1411" y="847270"/>
                  <a:pt x="706" y="1021911"/>
                  <a:pt x="0" y="1169372"/>
                </a:cubicBezTo>
                <a:lnTo>
                  <a:pt x="626534" y="798956"/>
                </a:lnTo>
                <a:cubicBezTo>
                  <a:pt x="624417" y="628211"/>
                  <a:pt x="622301" y="457467"/>
                  <a:pt x="620184" y="286722"/>
                </a:cubicBezTo>
                <a:lnTo>
                  <a:pt x="130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2403250-0C53-47AF-8AAD-F30E960B9243}"/>
              </a:ext>
            </a:extLst>
          </p:cNvPr>
          <p:cNvSpPr txBox="1"/>
          <p:nvPr/>
        </p:nvSpPr>
        <p:spPr>
          <a:xfrm>
            <a:off x="28035168" y="8129514"/>
            <a:ext cx="45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3C474DC-051C-4340-8E88-782AAFBA502A}"/>
              </a:ext>
            </a:extLst>
          </p:cNvPr>
          <p:cNvSpPr txBox="1"/>
          <p:nvPr/>
        </p:nvSpPr>
        <p:spPr>
          <a:xfrm>
            <a:off x="28057252" y="8947154"/>
            <a:ext cx="41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1B45BE3-F8DB-4E54-873F-551F2B7596F8}"/>
              </a:ext>
            </a:extLst>
          </p:cNvPr>
          <p:cNvSpPr txBox="1"/>
          <p:nvPr/>
        </p:nvSpPr>
        <p:spPr>
          <a:xfrm>
            <a:off x="27829225" y="9493642"/>
            <a:ext cx="86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ALU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86BBE26-7317-4206-B8A3-F702A28C705B}"/>
              </a:ext>
            </a:extLst>
          </p:cNvPr>
          <p:cNvSpPr/>
          <p:nvPr/>
        </p:nvSpPr>
        <p:spPr>
          <a:xfrm>
            <a:off x="31470388" y="8501402"/>
            <a:ext cx="1513840" cy="733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180" name="Arrow: Up 179">
            <a:extLst>
              <a:ext uri="{FF2B5EF4-FFF2-40B4-BE49-F238E27FC236}">
                <a16:creationId xmlns:a16="http://schemas.microsoft.com/office/drawing/2014/main" id="{CF3886A9-5DF4-4A60-BFD5-71EE5207C553}"/>
              </a:ext>
            </a:extLst>
          </p:cNvPr>
          <p:cNvSpPr/>
          <p:nvPr/>
        </p:nvSpPr>
        <p:spPr>
          <a:xfrm rot="10800000">
            <a:off x="32224131" y="8015927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7B2F240-7AB5-457A-A77B-9700621065D2}"/>
              </a:ext>
            </a:extLst>
          </p:cNvPr>
          <p:cNvSpPr txBox="1"/>
          <p:nvPr/>
        </p:nvSpPr>
        <p:spPr>
          <a:xfrm>
            <a:off x="31465728" y="7643144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31552A6-78E6-4F6C-9D87-8DD858077A93}"/>
              </a:ext>
            </a:extLst>
          </p:cNvPr>
          <p:cNvSpPr/>
          <p:nvPr/>
        </p:nvSpPr>
        <p:spPr>
          <a:xfrm>
            <a:off x="23301763" y="8235873"/>
            <a:ext cx="547019" cy="5746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83" name="Arrow: Up 182">
            <a:extLst>
              <a:ext uri="{FF2B5EF4-FFF2-40B4-BE49-F238E27FC236}">
                <a16:creationId xmlns:a16="http://schemas.microsoft.com/office/drawing/2014/main" id="{7647C104-9773-412A-A4E2-0782C383AD70}"/>
              </a:ext>
            </a:extLst>
          </p:cNvPr>
          <p:cNvSpPr/>
          <p:nvPr/>
        </p:nvSpPr>
        <p:spPr>
          <a:xfrm>
            <a:off x="23476800" y="8808465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F77F1DC-FA2A-4B6A-A270-FD4336F4582F}"/>
              </a:ext>
            </a:extLst>
          </p:cNvPr>
          <p:cNvSpPr txBox="1"/>
          <p:nvPr/>
        </p:nvSpPr>
        <p:spPr>
          <a:xfrm>
            <a:off x="23051072" y="9272216"/>
            <a:ext cx="110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T1_write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D04751-E638-4C4A-B16A-414ED15E3549}"/>
              </a:ext>
            </a:extLst>
          </p:cNvPr>
          <p:cNvSpPr/>
          <p:nvPr/>
        </p:nvSpPr>
        <p:spPr>
          <a:xfrm>
            <a:off x="11774416" y="9485216"/>
            <a:ext cx="547019" cy="5746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86" name="Arrow: Up 185">
            <a:extLst>
              <a:ext uri="{FF2B5EF4-FFF2-40B4-BE49-F238E27FC236}">
                <a16:creationId xmlns:a16="http://schemas.microsoft.com/office/drawing/2014/main" id="{44E0D28D-DDB9-4E8A-B2F0-4F8BD299070D}"/>
              </a:ext>
            </a:extLst>
          </p:cNvPr>
          <p:cNvSpPr/>
          <p:nvPr/>
        </p:nvSpPr>
        <p:spPr>
          <a:xfrm rot="5400000">
            <a:off x="11438709" y="9596128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AAC1DD9-4537-47FD-925C-B923ED00BA91}"/>
              </a:ext>
            </a:extLst>
          </p:cNvPr>
          <p:cNvSpPr txBox="1"/>
          <p:nvPr/>
        </p:nvSpPr>
        <p:spPr>
          <a:xfrm>
            <a:off x="10781954" y="9403206"/>
            <a:ext cx="110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T1_write</a:t>
            </a:r>
          </a:p>
        </p:txBody>
      </p:sp>
      <p:sp>
        <p:nvSpPr>
          <p:cNvPr id="189" name="Arrow: Up 188">
            <a:extLst>
              <a:ext uri="{FF2B5EF4-FFF2-40B4-BE49-F238E27FC236}">
                <a16:creationId xmlns:a16="http://schemas.microsoft.com/office/drawing/2014/main" id="{9DB0D015-CE59-4487-AE6F-9B70C1D93E55}"/>
              </a:ext>
            </a:extLst>
          </p:cNvPr>
          <p:cNvSpPr/>
          <p:nvPr/>
        </p:nvSpPr>
        <p:spPr>
          <a:xfrm rot="345997">
            <a:off x="12163773" y="8673951"/>
            <a:ext cx="153623" cy="8055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205FC7A1-2E05-4DE2-831D-4582E1D66B1B}"/>
              </a:ext>
            </a:extLst>
          </p:cNvPr>
          <p:cNvSpPr/>
          <p:nvPr/>
        </p:nvSpPr>
        <p:spPr>
          <a:xfrm>
            <a:off x="9682642" y="7740568"/>
            <a:ext cx="2091773" cy="244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EC00941-0AEB-4C7E-A2A0-E51A21A99E4C}"/>
              </a:ext>
            </a:extLst>
          </p:cNvPr>
          <p:cNvSpPr txBox="1"/>
          <p:nvPr/>
        </p:nvSpPr>
        <p:spPr>
          <a:xfrm rot="16599229">
            <a:off x="11517179" y="8890780"/>
            <a:ext cx="92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T2_out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896EA44-641C-4076-940D-92695B9A58C6}"/>
              </a:ext>
            </a:extLst>
          </p:cNvPr>
          <p:cNvSpPr txBox="1"/>
          <p:nvPr/>
        </p:nvSpPr>
        <p:spPr>
          <a:xfrm>
            <a:off x="11779759" y="7279282"/>
            <a:ext cx="92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T1_out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7BBB3F2-3477-40AF-8878-D7342538573D}"/>
              </a:ext>
            </a:extLst>
          </p:cNvPr>
          <p:cNvSpPr txBox="1"/>
          <p:nvPr/>
        </p:nvSpPr>
        <p:spPr>
          <a:xfrm>
            <a:off x="10856913" y="8406265"/>
            <a:ext cx="92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IR_7_0</a:t>
            </a: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C7D58900-158B-472E-B12D-E08EEC76C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88" y="7389327"/>
            <a:ext cx="867045" cy="778263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607D928F-1609-4AB6-978C-C0078DA7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89" y="8788856"/>
            <a:ext cx="867045" cy="778263"/>
          </a:xfrm>
          <a:prstGeom prst="rect">
            <a:avLst/>
          </a:prstGeom>
        </p:spPr>
      </p:pic>
      <p:sp>
        <p:nvSpPr>
          <p:cNvPr id="198" name="Arrow: Up 197">
            <a:extLst>
              <a:ext uri="{FF2B5EF4-FFF2-40B4-BE49-F238E27FC236}">
                <a16:creationId xmlns:a16="http://schemas.microsoft.com/office/drawing/2014/main" id="{99041B6B-5FC9-4D85-9D2C-61C55AC98BBA}"/>
              </a:ext>
            </a:extLst>
          </p:cNvPr>
          <p:cNvSpPr/>
          <p:nvPr/>
        </p:nvSpPr>
        <p:spPr>
          <a:xfrm rot="5400000">
            <a:off x="18006806" y="7096850"/>
            <a:ext cx="195166" cy="13195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Arrow: Up 198">
            <a:extLst>
              <a:ext uri="{FF2B5EF4-FFF2-40B4-BE49-F238E27FC236}">
                <a16:creationId xmlns:a16="http://schemas.microsoft.com/office/drawing/2014/main" id="{4E95E774-50FE-4E0A-AC15-7D1F41F061B2}"/>
              </a:ext>
            </a:extLst>
          </p:cNvPr>
          <p:cNvSpPr/>
          <p:nvPr/>
        </p:nvSpPr>
        <p:spPr>
          <a:xfrm rot="5400000">
            <a:off x="15000533" y="7318145"/>
            <a:ext cx="187624" cy="11791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2AFB52F-6D6F-46D8-B963-A68878569628}"/>
              </a:ext>
            </a:extLst>
          </p:cNvPr>
          <p:cNvSpPr txBox="1"/>
          <p:nvPr/>
        </p:nvSpPr>
        <p:spPr>
          <a:xfrm>
            <a:off x="15030367" y="8605179"/>
            <a:ext cx="7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IR_wr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1" name="Arrow: Up 200">
            <a:extLst>
              <a:ext uri="{FF2B5EF4-FFF2-40B4-BE49-F238E27FC236}">
                <a16:creationId xmlns:a16="http://schemas.microsoft.com/office/drawing/2014/main" id="{5701CE94-CFAF-4C7A-BD21-4D69803010C5}"/>
              </a:ext>
            </a:extLst>
          </p:cNvPr>
          <p:cNvSpPr/>
          <p:nvPr/>
        </p:nvSpPr>
        <p:spPr>
          <a:xfrm rot="5400000">
            <a:off x="15353798" y="8363994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F1921D6-589C-4389-8350-8C66AE57EBD0}"/>
              </a:ext>
            </a:extLst>
          </p:cNvPr>
          <p:cNvSpPr txBox="1"/>
          <p:nvPr/>
        </p:nvSpPr>
        <p:spPr>
          <a:xfrm>
            <a:off x="12351622" y="6693823"/>
            <a:ext cx="10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MEM_wr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3" name="Arrow: Up 202">
            <a:extLst>
              <a:ext uri="{FF2B5EF4-FFF2-40B4-BE49-F238E27FC236}">
                <a16:creationId xmlns:a16="http://schemas.microsoft.com/office/drawing/2014/main" id="{CA0120C8-8A4D-427B-815B-BB1A6E0BB12E}"/>
              </a:ext>
            </a:extLst>
          </p:cNvPr>
          <p:cNvSpPr/>
          <p:nvPr/>
        </p:nvSpPr>
        <p:spPr>
          <a:xfrm rot="10800000">
            <a:off x="13043586" y="7069054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Arrow: Up 203">
            <a:extLst>
              <a:ext uri="{FF2B5EF4-FFF2-40B4-BE49-F238E27FC236}">
                <a16:creationId xmlns:a16="http://schemas.microsoft.com/office/drawing/2014/main" id="{19D1D081-0978-442A-832E-1762C2456B81}"/>
              </a:ext>
            </a:extLst>
          </p:cNvPr>
          <p:cNvSpPr/>
          <p:nvPr/>
        </p:nvSpPr>
        <p:spPr>
          <a:xfrm rot="10800000">
            <a:off x="13836854" y="7053162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772F1B-B737-4CFA-9616-6E7BE3EC71BB}"/>
              </a:ext>
            </a:extLst>
          </p:cNvPr>
          <p:cNvSpPr txBox="1"/>
          <p:nvPr/>
        </p:nvSpPr>
        <p:spPr>
          <a:xfrm>
            <a:off x="13605953" y="6693823"/>
            <a:ext cx="10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MEM_rd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1F525C5-BF6F-4426-A39E-D456A7871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54385" y="9210112"/>
            <a:ext cx="927168" cy="83222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37CF3DB1-F807-434F-810E-D893BFB9488F}"/>
              </a:ext>
            </a:extLst>
          </p:cNvPr>
          <p:cNvSpPr txBox="1"/>
          <p:nvPr/>
        </p:nvSpPr>
        <p:spPr>
          <a:xfrm>
            <a:off x="12613610" y="9240263"/>
            <a:ext cx="15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Mem_dw_src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53EE5CA-E538-425F-B6D3-E3DF44079A97}"/>
              </a:ext>
            </a:extLst>
          </p:cNvPr>
          <p:cNvSpPr txBox="1"/>
          <p:nvPr/>
        </p:nvSpPr>
        <p:spPr>
          <a:xfrm>
            <a:off x="12671946" y="9641548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T1_out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807C2BC-D85F-4B11-BAE0-473AE74320EC}"/>
              </a:ext>
            </a:extLst>
          </p:cNvPr>
          <p:cNvSpPr txBox="1"/>
          <p:nvPr/>
        </p:nvSpPr>
        <p:spPr>
          <a:xfrm>
            <a:off x="15147684" y="9817296"/>
            <a:ext cx="15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IR_7_0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4EC79B3-5CD1-4309-A426-3105D31E37EF}"/>
              </a:ext>
            </a:extLst>
          </p:cNvPr>
          <p:cNvSpPr txBox="1"/>
          <p:nvPr/>
        </p:nvSpPr>
        <p:spPr>
          <a:xfrm>
            <a:off x="13515118" y="10082560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C895784-EDAD-4161-AC5E-FD7DEA79B8BB}"/>
              </a:ext>
            </a:extLst>
          </p:cNvPr>
          <p:cNvSpPr txBox="1"/>
          <p:nvPr/>
        </p:nvSpPr>
        <p:spPr>
          <a:xfrm>
            <a:off x="13515117" y="8878182"/>
            <a:ext cx="118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DW</a:t>
            </a:r>
            <a:endParaRPr lang="en-US" sz="1100" b="1" dirty="0"/>
          </a:p>
        </p:txBody>
      </p:sp>
      <p:sp>
        <p:nvSpPr>
          <p:cNvPr id="212" name="Arrow: Up 211">
            <a:extLst>
              <a:ext uri="{FF2B5EF4-FFF2-40B4-BE49-F238E27FC236}">
                <a16:creationId xmlns:a16="http://schemas.microsoft.com/office/drawing/2014/main" id="{6A174F51-B885-4D44-9578-CA1ED4FCC01F}"/>
              </a:ext>
            </a:extLst>
          </p:cNvPr>
          <p:cNvSpPr/>
          <p:nvPr/>
        </p:nvSpPr>
        <p:spPr>
          <a:xfrm rot="5400000">
            <a:off x="17775419" y="8305053"/>
            <a:ext cx="195168" cy="876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Arrow: Bent-Up 212">
            <a:extLst>
              <a:ext uri="{FF2B5EF4-FFF2-40B4-BE49-F238E27FC236}">
                <a16:creationId xmlns:a16="http://schemas.microsoft.com/office/drawing/2014/main" id="{33A20F77-3BA6-4979-83FC-8BBFA12B8BCE}"/>
              </a:ext>
            </a:extLst>
          </p:cNvPr>
          <p:cNvSpPr/>
          <p:nvPr/>
        </p:nvSpPr>
        <p:spPr>
          <a:xfrm rot="5400000">
            <a:off x="18128735" y="8678019"/>
            <a:ext cx="688623" cy="624086"/>
          </a:xfrm>
          <a:prstGeom prst="bentUpArrow">
            <a:avLst>
              <a:gd name="adj1" fmla="val 17037"/>
              <a:gd name="adj2" fmla="val 20919"/>
              <a:gd name="adj3" fmla="val 48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C1BAB15-E111-4283-9F6B-57B064807E91}"/>
              </a:ext>
            </a:extLst>
          </p:cNvPr>
          <p:cNvSpPr txBox="1"/>
          <p:nvPr/>
        </p:nvSpPr>
        <p:spPr>
          <a:xfrm>
            <a:off x="17461307" y="7339520"/>
            <a:ext cx="97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IR_10_8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CDE6757-DE38-4F28-9435-38A0B77CCF2D}"/>
              </a:ext>
            </a:extLst>
          </p:cNvPr>
          <p:cNvSpPr txBox="1"/>
          <p:nvPr/>
        </p:nvSpPr>
        <p:spPr>
          <a:xfrm>
            <a:off x="17384267" y="8332379"/>
            <a:ext cx="92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IR_2_0</a:t>
            </a:r>
          </a:p>
        </p:txBody>
      </p:sp>
      <p:sp>
        <p:nvSpPr>
          <p:cNvPr id="216" name="Arrow: Up 215">
            <a:extLst>
              <a:ext uri="{FF2B5EF4-FFF2-40B4-BE49-F238E27FC236}">
                <a16:creationId xmlns:a16="http://schemas.microsoft.com/office/drawing/2014/main" id="{B9A93D55-17CE-4A47-B833-1CC838443978}"/>
              </a:ext>
            </a:extLst>
          </p:cNvPr>
          <p:cNvSpPr/>
          <p:nvPr/>
        </p:nvSpPr>
        <p:spPr>
          <a:xfrm rot="8805999">
            <a:off x="18347440" y="7699344"/>
            <a:ext cx="197772" cy="12311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row: Up 216">
            <a:extLst>
              <a:ext uri="{FF2B5EF4-FFF2-40B4-BE49-F238E27FC236}">
                <a16:creationId xmlns:a16="http://schemas.microsoft.com/office/drawing/2014/main" id="{F6147931-10A8-4776-89DC-74CD42C04FF5}"/>
              </a:ext>
            </a:extLst>
          </p:cNvPr>
          <p:cNvSpPr/>
          <p:nvPr/>
        </p:nvSpPr>
        <p:spPr>
          <a:xfrm rot="2051168">
            <a:off x="18447261" y="7817972"/>
            <a:ext cx="164601" cy="98723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7C6D717-C439-495F-B07C-2469FD327E8C}"/>
              </a:ext>
            </a:extLst>
          </p:cNvPr>
          <p:cNvSpPr txBox="1"/>
          <p:nvPr/>
        </p:nvSpPr>
        <p:spPr>
          <a:xfrm>
            <a:off x="18446330" y="7093828"/>
            <a:ext cx="7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‘110’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8008E67-AD58-4CAE-9E36-8AE4C9BF1E62}"/>
              </a:ext>
            </a:extLst>
          </p:cNvPr>
          <p:cNvSpPr txBox="1"/>
          <p:nvPr/>
        </p:nvSpPr>
        <p:spPr>
          <a:xfrm>
            <a:off x="18305913" y="9516260"/>
            <a:ext cx="7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‘110’</a:t>
            </a:r>
          </a:p>
        </p:txBody>
      </p:sp>
      <p:sp>
        <p:nvSpPr>
          <p:cNvPr id="220" name="Arrow: Up 219">
            <a:extLst>
              <a:ext uri="{FF2B5EF4-FFF2-40B4-BE49-F238E27FC236}">
                <a16:creationId xmlns:a16="http://schemas.microsoft.com/office/drawing/2014/main" id="{EEC382E6-B480-40FC-96E4-7A3B2CCBFF81}"/>
              </a:ext>
            </a:extLst>
          </p:cNvPr>
          <p:cNvSpPr/>
          <p:nvPr/>
        </p:nvSpPr>
        <p:spPr>
          <a:xfrm rot="10800000">
            <a:off x="16417680" y="9162636"/>
            <a:ext cx="254694" cy="8972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row: Up 220">
            <a:extLst>
              <a:ext uri="{FF2B5EF4-FFF2-40B4-BE49-F238E27FC236}">
                <a16:creationId xmlns:a16="http://schemas.microsoft.com/office/drawing/2014/main" id="{9E87525B-582A-42CB-9D5F-F9444150D680}"/>
              </a:ext>
            </a:extLst>
          </p:cNvPr>
          <p:cNvSpPr/>
          <p:nvPr/>
        </p:nvSpPr>
        <p:spPr>
          <a:xfrm rot="16200000">
            <a:off x="15375362" y="8723328"/>
            <a:ext cx="207282" cy="21172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2A7677AE-907B-43E4-A965-D58BC691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49"/>
          <a:stretch/>
        </p:blipFill>
        <p:spPr>
          <a:xfrm rot="16200000">
            <a:off x="19763898" y="10827353"/>
            <a:ext cx="913460" cy="1153665"/>
          </a:xfrm>
          <a:prstGeom prst="rect">
            <a:avLst/>
          </a:prstGeom>
        </p:spPr>
      </p:pic>
      <p:sp>
        <p:nvSpPr>
          <p:cNvPr id="223" name="Arrow: Up 222">
            <a:extLst>
              <a:ext uri="{FF2B5EF4-FFF2-40B4-BE49-F238E27FC236}">
                <a16:creationId xmlns:a16="http://schemas.microsoft.com/office/drawing/2014/main" id="{753341BA-A03F-4B83-A30F-E1503DF07F7F}"/>
              </a:ext>
            </a:extLst>
          </p:cNvPr>
          <p:cNvSpPr/>
          <p:nvPr/>
        </p:nvSpPr>
        <p:spPr>
          <a:xfrm>
            <a:off x="20126660" y="10141870"/>
            <a:ext cx="187945" cy="8055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0916908-E963-4AB2-9A2D-18CB944C0D2E}"/>
              </a:ext>
            </a:extLst>
          </p:cNvPr>
          <p:cNvSpPr txBox="1"/>
          <p:nvPr/>
        </p:nvSpPr>
        <p:spPr>
          <a:xfrm>
            <a:off x="19006911" y="10437416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RF_D2_src</a:t>
            </a:r>
          </a:p>
        </p:txBody>
      </p:sp>
      <p:sp>
        <p:nvSpPr>
          <p:cNvPr id="225" name="Arrow: Bent-Up 224">
            <a:extLst>
              <a:ext uri="{FF2B5EF4-FFF2-40B4-BE49-F238E27FC236}">
                <a16:creationId xmlns:a16="http://schemas.microsoft.com/office/drawing/2014/main" id="{AB7520EB-65CF-4ABD-8696-1659BB9AC4D3}"/>
              </a:ext>
            </a:extLst>
          </p:cNvPr>
          <p:cNvSpPr/>
          <p:nvPr/>
        </p:nvSpPr>
        <p:spPr>
          <a:xfrm rot="5400000">
            <a:off x="17545272" y="8976532"/>
            <a:ext cx="1138163" cy="3244501"/>
          </a:xfrm>
          <a:prstGeom prst="bentUpArrow">
            <a:avLst>
              <a:gd name="adj1" fmla="val 7036"/>
              <a:gd name="adj2" fmla="val 8280"/>
              <a:gd name="adj3" fmla="val 16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E2731EA-B724-454C-96FE-978C673D470A}"/>
              </a:ext>
            </a:extLst>
          </p:cNvPr>
          <p:cNvSpPr txBox="1"/>
          <p:nvPr/>
        </p:nvSpPr>
        <p:spPr>
          <a:xfrm>
            <a:off x="17258137" y="10712826"/>
            <a:ext cx="15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IR_7_0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B2FC59A-8397-4539-9BA5-F1B785F3237D}"/>
              </a:ext>
            </a:extLst>
          </p:cNvPr>
          <p:cNvSpPr txBox="1"/>
          <p:nvPr/>
        </p:nvSpPr>
        <p:spPr>
          <a:xfrm>
            <a:off x="9774656" y="7452815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PC_out</a:t>
            </a:r>
            <a:endParaRPr 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6B3F513-EEB7-4E0D-B0DC-13F2F6E9FD85}"/>
              </a:ext>
            </a:extLst>
          </p:cNvPr>
          <p:cNvSpPr txBox="1"/>
          <p:nvPr/>
        </p:nvSpPr>
        <p:spPr>
          <a:xfrm>
            <a:off x="18860895" y="11427611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PC_out</a:t>
            </a:r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11FA534-4DF1-4B09-9219-677C56F11F41}"/>
              </a:ext>
            </a:extLst>
          </p:cNvPr>
          <p:cNvSpPr txBox="1"/>
          <p:nvPr/>
        </p:nvSpPr>
        <p:spPr>
          <a:xfrm>
            <a:off x="19979599" y="11645861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254E48D-BF47-48E7-A0A6-25E7C0ABA892}"/>
              </a:ext>
            </a:extLst>
          </p:cNvPr>
          <p:cNvSpPr txBox="1"/>
          <p:nvPr/>
        </p:nvSpPr>
        <p:spPr>
          <a:xfrm>
            <a:off x="20274854" y="10796370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ALU_out</a:t>
            </a:r>
            <a:endParaRPr lang="en-US" dirty="0"/>
          </a:p>
        </p:txBody>
      </p:sp>
      <p:sp>
        <p:nvSpPr>
          <p:cNvPr id="232" name="Arrow: Bent-Up 231">
            <a:extLst>
              <a:ext uri="{FF2B5EF4-FFF2-40B4-BE49-F238E27FC236}">
                <a16:creationId xmlns:a16="http://schemas.microsoft.com/office/drawing/2014/main" id="{E4A32681-88D4-4C5D-9513-92A9A0AE7184}"/>
              </a:ext>
            </a:extLst>
          </p:cNvPr>
          <p:cNvSpPr/>
          <p:nvPr/>
        </p:nvSpPr>
        <p:spPr>
          <a:xfrm rot="5400000">
            <a:off x="21590048" y="7725580"/>
            <a:ext cx="932595" cy="1019676"/>
          </a:xfrm>
          <a:prstGeom prst="bentUpArrow">
            <a:avLst>
              <a:gd name="adj1" fmla="val 9369"/>
              <a:gd name="adj2" fmla="val 15807"/>
              <a:gd name="adj3" fmla="val 15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Arrow: Up 233">
            <a:extLst>
              <a:ext uri="{FF2B5EF4-FFF2-40B4-BE49-F238E27FC236}">
                <a16:creationId xmlns:a16="http://schemas.microsoft.com/office/drawing/2014/main" id="{FFF058EF-993D-4414-91B2-B553B5AF31BC}"/>
              </a:ext>
            </a:extLst>
          </p:cNvPr>
          <p:cNvSpPr/>
          <p:nvPr/>
        </p:nvSpPr>
        <p:spPr>
          <a:xfrm>
            <a:off x="9149937" y="8911259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Arrow: Bent 234">
            <a:extLst>
              <a:ext uri="{FF2B5EF4-FFF2-40B4-BE49-F238E27FC236}">
                <a16:creationId xmlns:a16="http://schemas.microsoft.com/office/drawing/2014/main" id="{F44E344B-4A13-4354-BD40-954A79D6B205}"/>
              </a:ext>
            </a:extLst>
          </p:cNvPr>
          <p:cNvSpPr/>
          <p:nvPr/>
        </p:nvSpPr>
        <p:spPr>
          <a:xfrm>
            <a:off x="7944700" y="7754857"/>
            <a:ext cx="856253" cy="3482762"/>
          </a:xfrm>
          <a:prstGeom prst="bentArrow">
            <a:avLst>
              <a:gd name="adj1" fmla="val 17561"/>
              <a:gd name="adj2" fmla="val 15235"/>
              <a:gd name="adj3" fmla="val 27614"/>
              <a:gd name="adj4" fmla="val 5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DB0733D-38F2-4E3C-80B9-B1E25884DE71}"/>
              </a:ext>
            </a:extLst>
          </p:cNvPr>
          <p:cNvSpPr txBox="1"/>
          <p:nvPr/>
        </p:nvSpPr>
        <p:spPr>
          <a:xfrm>
            <a:off x="6936884" y="11803069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RF_D1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1E1C156-6A4B-4502-A9DB-67044995F602}"/>
              </a:ext>
            </a:extLst>
          </p:cNvPr>
          <p:cNvSpPr txBox="1"/>
          <p:nvPr/>
        </p:nvSpPr>
        <p:spPr>
          <a:xfrm>
            <a:off x="7298181" y="7453011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PC_next</a:t>
            </a:r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830801B-A9D7-431A-830F-80F447326FBA}"/>
              </a:ext>
            </a:extLst>
          </p:cNvPr>
          <p:cNvSpPr txBox="1"/>
          <p:nvPr/>
        </p:nvSpPr>
        <p:spPr>
          <a:xfrm>
            <a:off x="8356414" y="11461195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ALU_out</a:t>
            </a:r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240240E-5F4C-4D37-BFB1-A58C70ED14E0}"/>
              </a:ext>
            </a:extLst>
          </p:cNvPr>
          <p:cNvSpPr txBox="1"/>
          <p:nvPr/>
        </p:nvSpPr>
        <p:spPr>
          <a:xfrm>
            <a:off x="6867926" y="11306773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PC_src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1" name="Arrow: Bent-Up 240">
            <a:extLst>
              <a:ext uri="{FF2B5EF4-FFF2-40B4-BE49-F238E27FC236}">
                <a16:creationId xmlns:a16="http://schemas.microsoft.com/office/drawing/2014/main" id="{3E4EB106-B4F7-49B5-8807-064FF5E450BB}"/>
              </a:ext>
            </a:extLst>
          </p:cNvPr>
          <p:cNvSpPr/>
          <p:nvPr/>
        </p:nvSpPr>
        <p:spPr>
          <a:xfrm rot="5400000" flipV="1">
            <a:off x="12744054" y="3768059"/>
            <a:ext cx="4167132" cy="13633810"/>
          </a:xfrm>
          <a:prstGeom prst="bentUpArrow">
            <a:avLst>
              <a:gd name="adj1" fmla="val 2665"/>
              <a:gd name="adj2" fmla="val 3053"/>
              <a:gd name="adj3" fmla="val 5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D0E07E7-6E8A-47B0-BC07-19EA1299032C}"/>
              </a:ext>
            </a:extLst>
          </p:cNvPr>
          <p:cNvSpPr txBox="1"/>
          <p:nvPr/>
        </p:nvSpPr>
        <p:spPr>
          <a:xfrm>
            <a:off x="8629600" y="9365623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PC_write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E401C116-957E-497D-9E7D-278DE75FE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077" y="7103407"/>
            <a:ext cx="1204288" cy="1153665"/>
          </a:xfrm>
          <a:prstGeom prst="rect">
            <a:avLst/>
          </a:prstGeom>
        </p:spPr>
      </p:pic>
      <p:sp>
        <p:nvSpPr>
          <p:cNvPr id="248" name="Arrow: Up 247">
            <a:extLst>
              <a:ext uri="{FF2B5EF4-FFF2-40B4-BE49-F238E27FC236}">
                <a16:creationId xmlns:a16="http://schemas.microsoft.com/office/drawing/2014/main" id="{527C432B-ED36-4758-985F-12C3A6FE634A}"/>
              </a:ext>
            </a:extLst>
          </p:cNvPr>
          <p:cNvSpPr/>
          <p:nvPr/>
        </p:nvSpPr>
        <p:spPr>
          <a:xfrm rot="4204821">
            <a:off x="24521870" y="7485011"/>
            <a:ext cx="228237" cy="15943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3B1750-3F1F-4AA8-951B-A85B5A985933}"/>
              </a:ext>
            </a:extLst>
          </p:cNvPr>
          <p:cNvSpPr txBox="1"/>
          <p:nvPr/>
        </p:nvSpPr>
        <p:spPr>
          <a:xfrm>
            <a:off x="14492788" y="7508805"/>
            <a:ext cx="10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MEM_D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6524882-1073-404D-8036-B56306CA3B3B}"/>
              </a:ext>
            </a:extLst>
          </p:cNvPr>
          <p:cNvSpPr txBox="1"/>
          <p:nvPr/>
        </p:nvSpPr>
        <p:spPr>
          <a:xfrm>
            <a:off x="22419813" y="7793383"/>
            <a:ext cx="10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MEM_D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6F80C80-C48E-41C0-924D-C5FB3B74CDFD}"/>
              </a:ext>
            </a:extLst>
          </p:cNvPr>
          <p:cNvSpPr txBox="1"/>
          <p:nvPr/>
        </p:nvSpPr>
        <p:spPr>
          <a:xfrm>
            <a:off x="22239089" y="8931660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ALU_out</a:t>
            </a:r>
            <a:endParaRPr lang="en-US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5E65AFD-C3FC-436F-98E2-82021058AB9A}"/>
              </a:ext>
            </a:extLst>
          </p:cNvPr>
          <p:cNvSpPr txBox="1"/>
          <p:nvPr/>
        </p:nvSpPr>
        <p:spPr>
          <a:xfrm>
            <a:off x="24384892" y="7208453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62508F0-3856-48E7-A518-72D7576CBFCF}"/>
              </a:ext>
            </a:extLst>
          </p:cNvPr>
          <p:cNvSpPr txBox="1"/>
          <p:nvPr/>
        </p:nvSpPr>
        <p:spPr>
          <a:xfrm>
            <a:off x="25357644" y="8177452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PC_out</a:t>
            </a:r>
            <a:endParaRPr lang="en-US" dirty="0"/>
          </a:p>
        </p:txBody>
      </p:sp>
      <p:sp>
        <p:nvSpPr>
          <p:cNvPr id="254" name="Arrow: Bent 253">
            <a:extLst>
              <a:ext uri="{FF2B5EF4-FFF2-40B4-BE49-F238E27FC236}">
                <a16:creationId xmlns:a16="http://schemas.microsoft.com/office/drawing/2014/main" id="{2B9AB3CC-A1A5-416C-B650-E82C41CAAD84}"/>
              </a:ext>
            </a:extLst>
          </p:cNvPr>
          <p:cNvSpPr/>
          <p:nvPr/>
        </p:nvSpPr>
        <p:spPr>
          <a:xfrm rot="5400000">
            <a:off x="28451271" y="9178788"/>
            <a:ext cx="719238" cy="2444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Arrow: Bent-Up 254">
            <a:extLst>
              <a:ext uri="{FF2B5EF4-FFF2-40B4-BE49-F238E27FC236}">
                <a16:creationId xmlns:a16="http://schemas.microsoft.com/office/drawing/2014/main" id="{07250C89-413C-44F3-882C-D03979A77767}"/>
              </a:ext>
            </a:extLst>
          </p:cNvPr>
          <p:cNvSpPr/>
          <p:nvPr/>
        </p:nvSpPr>
        <p:spPr>
          <a:xfrm>
            <a:off x="28689870" y="7208453"/>
            <a:ext cx="294009" cy="1428398"/>
          </a:xfrm>
          <a:prstGeom prst="bentUpArrow">
            <a:avLst>
              <a:gd name="adj1" fmla="val 25000"/>
              <a:gd name="adj2" fmla="val 2684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Arrow: Up 255">
            <a:extLst>
              <a:ext uri="{FF2B5EF4-FFF2-40B4-BE49-F238E27FC236}">
                <a16:creationId xmlns:a16="http://schemas.microsoft.com/office/drawing/2014/main" id="{B5D6C5F7-FF9E-4D9A-AD2F-FDA4545B28CC}"/>
              </a:ext>
            </a:extLst>
          </p:cNvPr>
          <p:cNvSpPr/>
          <p:nvPr/>
        </p:nvSpPr>
        <p:spPr>
          <a:xfrm rot="5400000">
            <a:off x="29230313" y="8156726"/>
            <a:ext cx="179823" cy="12630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Arrow: Up 256">
            <a:extLst>
              <a:ext uri="{FF2B5EF4-FFF2-40B4-BE49-F238E27FC236}">
                <a16:creationId xmlns:a16="http://schemas.microsoft.com/office/drawing/2014/main" id="{C96E89FB-FCA5-42D0-9E80-0B9C91D791AD}"/>
              </a:ext>
            </a:extLst>
          </p:cNvPr>
          <p:cNvSpPr/>
          <p:nvPr/>
        </p:nvSpPr>
        <p:spPr>
          <a:xfrm rot="16200000">
            <a:off x="26489071" y="6584091"/>
            <a:ext cx="218231" cy="1229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CCB2DE6-6ED9-4BCF-81FE-D11E188C2750}"/>
              </a:ext>
            </a:extLst>
          </p:cNvPr>
          <p:cNvSpPr txBox="1"/>
          <p:nvPr/>
        </p:nvSpPr>
        <p:spPr>
          <a:xfrm>
            <a:off x="21546508" y="8152602"/>
            <a:ext cx="87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RF_D1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3FF9998-E0E8-4D55-BA6F-DDF8A681D229}"/>
              </a:ext>
            </a:extLst>
          </p:cNvPr>
          <p:cNvSpPr txBox="1"/>
          <p:nvPr/>
        </p:nvSpPr>
        <p:spPr>
          <a:xfrm>
            <a:off x="21644529" y="8634704"/>
            <a:ext cx="110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T1_src</a:t>
            </a:r>
          </a:p>
        </p:txBody>
      </p:sp>
      <p:sp>
        <p:nvSpPr>
          <p:cNvPr id="260" name="Arrow: Bent-Up 259">
            <a:extLst>
              <a:ext uri="{FF2B5EF4-FFF2-40B4-BE49-F238E27FC236}">
                <a16:creationId xmlns:a16="http://schemas.microsoft.com/office/drawing/2014/main" id="{7CC0D757-2E08-4A62-BF25-03A4B79B08C6}"/>
              </a:ext>
            </a:extLst>
          </p:cNvPr>
          <p:cNvSpPr/>
          <p:nvPr/>
        </p:nvSpPr>
        <p:spPr>
          <a:xfrm rot="5400000">
            <a:off x="27111498" y="7524422"/>
            <a:ext cx="932595" cy="1079158"/>
          </a:xfrm>
          <a:prstGeom prst="bentUpArrow">
            <a:avLst>
              <a:gd name="adj1" fmla="val 9369"/>
              <a:gd name="adj2" fmla="val 15807"/>
              <a:gd name="adj3" fmla="val 15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Arrow: Up 260">
            <a:extLst>
              <a:ext uri="{FF2B5EF4-FFF2-40B4-BE49-F238E27FC236}">
                <a16:creationId xmlns:a16="http://schemas.microsoft.com/office/drawing/2014/main" id="{FE0D9F55-480D-4E84-92C6-82D784F4CFA8}"/>
              </a:ext>
            </a:extLst>
          </p:cNvPr>
          <p:cNvSpPr/>
          <p:nvPr/>
        </p:nvSpPr>
        <p:spPr>
          <a:xfrm rot="5400000">
            <a:off x="26442685" y="7062722"/>
            <a:ext cx="151400" cy="12042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8E2F200-C215-4690-8EED-46645D6F7B3A}"/>
              </a:ext>
            </a:extLst>
          </p:cNvPr>
          <p:cNvSpPr/>
          <p:nvPr/>
        </p:nvSpPr>
        <p:spPr>
          <a:xfrm>
            <a:off x="27212968" y="6906006"/>
            <a:ext cx="547019" cy="5746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Cy</a:t>
            </a:r>
          </a:p>
        </p:txBody>
      </p:sp>
      <p:sp>
        <p:nvSpPr>
          <p:cNvPr id="263" name="Arrow: Up 262">
            <a:extLst>
              <a:ext uri="{FF2B5EF4-FFF2-40B4-BE49-F238E27FC236}">
                <a16:creationId xmlns:a16="http://schemas.microsoft.com/office/drawing/2014/main" id="{CB9F3380-E250-4A53-8985-6362945332A4}"/>
              </a:ext>
            </a:extLst>
          </p:cNvPr>
          <p:cNvSpPr/>
          <p:nvPr/>
        </p:nvSpPr>
        <p:spPr>
          <a:xfrm rot="16200000">
            <a:off x="28237426" y="6610241"/>
            <a:ext cx="218232" cy="1173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Arrow: Up 263">
            <a:extLst>
              <a:ext uri="{FF2B5EF4-FFF2-40B4-BE49-F238E27FC236}">
                <a16:creationId xmlns:a16="http://schemas.microsoft.com/office/drawing/2014/main" id="{CC5E9AA5-258E-4479-B6D9-404ECF7A5D83}"/>
              </a:ext>
            </a:extLst>
          </p:cNvPr>
          <p:cNvSpPr/>
          <p:nvPr/>
        </p:nvSpPr>
        <p:spPr>
          <a:xfrm rot="10800000">
            <a:off x="27397573" y="6440189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80A5312-F300-4320-9142-2DB3555650F4}"/>
              </a:ext>
            </a:extLst>
          </p:cNvPr>
          <p:cNvSpPr txBox="1"/>
          <p:nvPr/>
        </p:nvSpPr>
        <p:spPr>
          <a:xfrm>
            <a:off x="26953797" y="6098604"/>
            <a:ext cx="110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Cy_wr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12278BD-7410-4F59-8B09-D2D1FE0EDF23}"/>
              </a:ext>
            </a:extLst>
          </p:cNvPr>
          <p:cNvSpPr txBox="1"/>
          <p:nvPr/>
        </p:nvSpPr>
        <p:spPr>
          <a:xfrm>
            <a:off x="27878628" y="6808636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carry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1CEC913-092E-4DEB-AE33-CFFFB56CBBE5}"/>
              </a:ext>
            </a:extLst>
          </p:cNvPr>
          <p:cNvSpPr txBox="1"/>
          <p:nvPr/>
        </p:nvSpPr>
        <p:spPr>
          <a:xfrm>
            <a:off x="25971109" y="6827501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Cy_out</a:t>
            </a:r>
            <a:endParaRPr 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F4FAB24-77D2-4FDE-9D29-265C8B4260CA}"/>
              </a:ext>
            </a:extLst>
          </p:cNvPr>
          <p:cNvSpPr txBox="1"/>
          <p:nvPr/>
        </p:nvSpPr>
        <p:spPr>
          <a:xfrm rot="20427276">
            <a:off x="23916246" y="7904395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T1_out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A0BF36DA-EC9C-41E2-BFA6-B47A861A2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44" y="9935999"/>
            <a:ext cx="1204288" cy="1153665"/>
          </a:xfrm>
          <a:prstGeom prst="rect">
            <a:avLst/>
          </a:prstGeom>
        </p:spPr>
      </p:pic>
      <p:sp>
        <p:nvSpPr>
          <p:cNvPr id="270" name="Arrow: Up 269">
            <a:extLst>
              <a:ext uri="{FF2B5EF4-FFF2-40B4-BE49-F238E27FC236}">
                <a16:creationId xmlns:a16="http://schemas.microsoft.com/office/drawing/2014/main" id="{7A72EDD4-82CA-48F9-9885-4D2331C6CA14}"/>
              </a:ext>
            </a:extLst>
          </p:cNvPr>
          <p:cNvSpPr/>
          <p:nvPr/>
        </p:nvSpPr>
        <p:spPr>
          <a:xfrm rot="10392968">
            <a:off x="25176111" y="8117648"/>
            <a:ext cx="241513" cy="1955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558DC6D-98A7-4023-8EE4-7AC3BA185936}"/>
              </a:ext>
            </a:extLst>
          </p:cNvPr>
          <p:cNvSpPr txBox="1"/>
          <p:nvPr/>
        </p:nvSpPr>
        <p:spPr>
          <a:xfrm>
            <a:off x="23655489" y="9936510"/>
            <a:ext cx="15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IR_7_0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4F76679-336E-4486-9E04-E4FD77228EB4}"/>
              </a:ext>
            </a:extLst>
          </p:cNvPr>
          <p:cNvSpPr txBox="1"/>
          <p:nvPr/>
        </p:nvSpPr>
        <p:spPr>
          <a:xfrm>
            <a:off x="24185457" y="10710961"/>
            <a:ext cx="7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‘FF’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04D2E5A-4C3C-4CB0-A41C-28F8A477F7DA}"/>
              </a:ext>
            </a:extLst>
          </p:cNvPr>
          <p:cNvSpPr txBox="1"/>
          <p:nvPr/>
        </p:nvSpPr>
        <p:spPr>
          <a:xfrm>
            <a:off x="24996313" y="11034849"/>
            <a:ext cx="7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74" name="Arrow: Bent-Up 273">
            <a:extLst>
              <a:ext uri="{FF2B5EF4-FFF2-40B4-BE49-F238E27FC236}">
                <a16:creationId xmlns:a16="http://schemas.microsoft.com/office/drawing/2014/main" id="{3FCA550B-FD44-4D17-9444-E3155C3FC330}"/>
              </a:ext>
            </a:extLst>
          </p:cNvPr>
          <p:cNvSpPr/>
          <p:nvPr/>
        </p:nvSpPr>
        <p:spPr>
          <a:xfrm rot="5400000" flipH="1">
            <a:off x="26793631" y="9225526"/>
            <a:ext cx="1564658" cy="1079158"/>
          </a:xfrm>
          <a:prstGeom prst="bentUpArrow">
            <a:avLst>
              <a:gd name="adj1" fmla="val 9369"/>
              <a:gd name="adj2" fmla="val 15807"/>
              <a:gd name="adj3" fmla="val 15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Arrow: Up 274">
            <a:extLst>
              <a:ext uri="{FF2B5EF4-FFF2-40B4-BE49-F238E27FC236}">
                <a16:creationId xmlns:a16="http://schemas.microsoft.com/office/drawing/2014/main" id="{BB1B8FC6-FB3F-4131-8DFE-850A113C9A75}"/>
              </a:ext>
            </a:extLst>
          </p:cNvPr>
          <p:cNvSpPr/>
          <p:nvPr/>
        </p:nvSpPr>
        <p:spPr>
          <a:xfrm rot="5400000">
            <a:off x="26320202" y="9744390"/>
            <a:ext cx="149496" cy="15278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9B0D3EC-0DBE-4A4A-AD37-484205012C05}"/>
              </a:ext>
            </a:extLst>
          </p:cNvPr>
          <p:cNvSpPr txBox="1"/>
          <p:nvPr/>
        </p:nvSpPr>
        <p:spPr>
          <a:xfrm>
            <a:off x="24069486" y="6854768"/>
            <a:ext cx="12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ALU_a_src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0BDF4F6-775B-4139-8966-D1144DCC2790}"/>
              </a:ext>
            </a:extLst>
          </p:cNvPr>
          <p:cNvSpPr txBox="1"/>
          <p:nvPr/>
        </p:nvSpPr>
        <p:spPr>
          <a:xfrm>
            <a:off x="23847192" y="11015290"/>
            <a:ext cx="12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ALU_b_src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9ED72FF-BE28-4D71-B4C0-68AF93A3E0AE}"/>
              </a:ext>
            </a:extLst>
          </p:cNvPr>
          <p:cNvSpPr txBox="1"/>
          <p:nvPr/>
        </p:nvSpPr>
        <p:spPr>
          <a:xfrm>
            <a:off x="25801665" y="10089807"/>
            <a:ext cx="12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ALU_b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342BE74-43A2-48BD-BEFC-AEE180820FC1}"/>
              </a:ext>
            </a:extLst>
          </p:cNvPr>
          <p:cNvSpPr txBox="1"/>
          <p:nvPr/>
        </p:nvSpPr>
        <p:spPr>
          <a:xfrm>
            <a:off x="26943548" y="7979653"/>
            <a:ext cx="12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ALU_a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9407C15-332D-4467-9431-B2BEA8813980}"/>
              </a:ext>
            </a:extLst>
          </p:cNvPr>
          <p:cNvSpPr/>
          <p:nvPr/>
        </p:nvSpPr>
        <p:spPr>
          <a:xfrm>
            <a:off x="28583607" y="9660616"/>
            <a:ext cx="547019" cy="5746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Zr</a:t>
            </a:r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F1447F89-CBAB-4873-9D59-ADFF5415A7F1}"/>
              </a:ext>
            </a:extLst>
          </p:cNvPr>
          <p:cNvSpPr/>
          <p:nvPr/>
        </p:nvSpPr>
        <p:spPr>
          <a:xfrm rot="5400000">
            <a:off x="30990816" y="8436347"/>
            <a:ext cx="225457" cy="7243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633B5FD-4564-4A1F-90FF-DB0F86C30A03}"/>
              </a:ext>
            </a:extLst>
          </p:cNvPr>
          <p:cNvSpPr txBox="1"/>
          <p:nvPr/>
        </p:nvSpPr>
        <p:spPr>
          <a:xfrm>
            <a:off x="28895581" y="9115880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T1_out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F4B1B9D-2C71-4E3B-A704-EA91E2484A99}"/>
              </a:ext>
            </a:extLst>
          </p:cNvPr>
          <p:cNvSpPr txBox="1"/>
          <p:nvPr/>
        </p:nvSpPr>
        <p:spPr>
          <a:xfrm>
            <a:off x="28763996" y="8406265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ALU_out</a:t>
            </a:r>
            <a:endParaRPr lang="en-US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429680A-C556-4F0B-88E3-0E251922F5D9}"/>
              </a:ext>
            </a:extLst>
          </p:cNvPr>
          <p:cNvSpPr txBox="1"/>
          <p:nvPr/>
        </p:nvSpPr>
        <p:spPr>
          <a:xfrm>
            <a:off x="29673409" y="9272216"/>
            <a:ext cx="15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IR_7_0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4C5BC9F-516F-4D45-88BD-5A9F3BB82BDF}"/>
              </a:ext>
            </a:extLst>
          </p:cNvPr>
          <p:cNvSpPr txBox="1"/>
          <p:nvPr/>
        </p:nvSpPr>
        <p:spPr>
          <a:xfrm>
            <a:off x="32667816" y="10138979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287" name="Arrow: Up 286">
            <a:extLst>
              <a:ext uri="{FF2B5EF4-FFF2-40B4-BE49-F238E27FC236}">
                <a16:creationId xmlns:a16="http://schemas.microsoft.com/office/drawing/2014/main" id="{DE9A0BE1-612E-4F9E-AB55-B7D440ECE798}"/>
              </a:ext>
            </a:extLst>
          </p:cNvPr>
          <p:cNvSpPr/>
          <p:nvPr/>
        </p:nvSpPr>
        <p:spPr>
          <a:xfrm rot="5400000">
            <a:off x="33257864" y="8444268"/>
            <a:ext cx="193357" cy="740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44DE73F-FF53-4762-A05E-4F3778E88965}"/>
              </a:ext>
            </a:extLst>
          </p:cNvPr>
          <p:cNvSpPr txBox="1"/>
          <p:nvPr/>
        </p:nvSpPr>
        <p:spPr>
          <a:xfrm>
            <a:off x="29380830" y="7987607"/>
            <a:ext cx="87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RF_D1</a:t>
            </a:r>
          </a:p>
        </p:txBody>
      </p:sp>
      <p:sp>
        <p:nvSpPr>
          <p:cNvPr id="289" name="Arrow: Up 288">
            <a:extLst>
              <a:ext uri="{FF2B5EF4-FFF2-40B4-BE49-F238E27FC236}">
                <a16:creationId xmlns:a16="http://schemas.microsoft.com/office/drawing/2014/main" id="{149BA553-B41F-4C07-8267-43AAFD1F2495}"/>
              </a:ext>
            </a:extLst>
          </p:cNvPr>
          <p:cNvSpPr/>
          <p:nvPr/>
        </p:nvSpPr>
        <p:spPr>
          <a:xfrm rot="10800000">
            <a:off x="28696619" y="10233814"/>
            <a:ext cx="294634" cy="11003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13DCBE5-A87C-4CE8-A9EE-F5D513E820BB}"/>
              </a:ext>
            </a:extLst>
          </p:cNvPr>
          <p:cNvSpPr txBox="1"/>
          <p:nvPr/>
        </p:nvSpPr>
        <p:spPr>
          <a:xfrm>
            <a:off x="30289672" y="7999930"/>
            <a:ext cx="98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MEM_D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A081120-4086-4677-B5E8-D9B98BC5FA28}"/>
              </a:ext>
            </a:extLst>
          </p:cNvPr>
          <p:cNvSpPr txBox="1"/>
          <p:nvPr/>
        </p:nvSpPr>
        <p:spPr>
          <a:xfrm>
            <a:off x="29597452" y="7687341"/>
            <a:ext cx="12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ACC_src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E8A80DE-7669-4AB6-9B77-4E6A8C63138D}"/>
              </a:ext>
            </a:extLst>
          </p:cNvPr>
          <p:cNvSpPr txBox="1"/>
          <p:nvPr/>
        </p:nvSpPr>
        <p:spPr>
          <a:xfrm>
            <a:off x="28906641" y="10712680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Zr_out</a:t>
            </a:r>
            <a:endParaRPr lang="en-US" dirty="0"/>
          </a:p>
        </p:txBody>
      </p:sp>
      <p:sp>
        <p:nvSpPr>
          <p:cNvPr id="296" name="Arrow: Up 295">
            <a:extLst>
              <a:ext uri="{FF2B5EF4-FFF2-40B4-BE49-F238E27FC236}">
                <a16:creationId xmlns:a16="http://schemas.microsoft.com/office/drawing/2014/main" id="{962E9C04-DFC4-487C-86C5-11042E815205}"/>
              </a:ext>
            </a:extLst>
          </p:cNvPr>
          <p:cNvSpPr/>
          <p:nvPr/>
        </p:nvSpPr>
        <p:spPr>
          <a:xfrm rot="10800000">
            <a:off x="25257988" y="5907316"/>
            <a:ext cx="230827" cy="14006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151C114-E8E9-40B1-AEC5-FC5813DCCE4A}"/>
              </a:ext>
            </a:extLst>
          </p:cNvPr>
          <p:cNvSpPr/>
          <p:nvPr/>
        </p:nvSpPr>
        <p:spPr>
          <a:xfrm>
            <a:off x="15479007" y="5755019"/>
            <a:ext cx="1926789" cy="61930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B5FF262F-95E5-4A0F-B488-112AC23CD8D4}"/>
              </a:ext>
            </a:extLst>
          </p:cNvPr>
          <p:cNvSpPr txBox="1"/>
          <p:nvPr/>
        </p:nvSpPr>
        <p:spPr>
          <a:xfrm>
            <a:off x="15675607" y="5858891"/>
            <a:ext cx="156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Controller</a:t>
            </a:r>
            <a:endParaRPr lang="en-US" b="1" dirty="0"/>
          </a:p>
        </p:txBody>
      </p:sp>
      <p:sp>
        <p:nvSpPr>
          <p:cNvPr id="300" name="Arrow: Bent 299">
            <a:extLst>
              <a:ext uri="{FF2B5EF4-FFF2-40B4-BE49-F238E27FC236}">
                <a16:creationId xmlns:a16="http://schemas.microsoft.com/office/drawing/2014/main" id="{342C43C0-EAFF-4722-B5A5-FF95F6EAA1DD}"/>
              </a:ext>
            </a:extLst>
          </p:cNvPr>
          <p:cNvSpPr/>
          <p:nvPr/>
        </p:nvSpPr>
        <p:spPr>
          <a:xfrm>
            <a:off x="16085150" y="5108924"/>
            <a:ext cx="1469975" cy="64944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D7BCFBF-B448-45AD-B676-7C12E2654DF5}"/>
              </a:ext>
            </a:extLst>
          </p:cNvPr>
          <p:cNvSpPr txBox="1"/>
          <p:nvPr/>
        </p:nvSpPr>
        <p:spPr>
          <a:xfrm>
            <a:off x="17545036" y="5091048"/>
            <a:ext cx="190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All Control Signals generated</a:t>
            </a:r>
          </a:p>
        </p:txBody>
      </p:sp>
      <p:pic>
        <p:nvPicPr>
          <p:cNvPr id="302" name="Picture 301">
            <a:extLst>
              <a:ext uri="{FF2B5EF4-FFF2-40B4-BE49-F238E27FC236}">
                <a16:creationId xmlns:a16="http://schemas.microsoft.com/office/drawing/2014/main" id="{46F13F2F-4C84-41AB-992B-63DA349B7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22" y="5037317"/>
            <a:ext cx="2145955" cy="1905537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C666C0B7-1715-4AC4-A96E-67DF37B9B545}"/>
              </a:ext>
            </a:extLst>
          </p:cNvPr>
          <p:cNvSpPr txBox="1"/>
          <p:nvPr/>
        </p:nvSpPr>
        <p:spPr>
          <a:xfrm>
            <a:off x="9525971" y="4779474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04B6CA83-13DF-4C47-98B4-8819D5208AAE}"/>
              </a:ext>
            </a:extLst>
          </p:cNvPr>
          <p:cNvSpPr txBox="1"/>
          <p:nvPr/>
        </p:nvSpPr>
        <p:spPr>
          <a:xfrm>
            <a:off x="8365535" y="4823387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42F4CD0A-38AC-46A3-BC2B-0989C8B6E28F}"/>
              </a:ext>
            </a:extLst>
          </p:cNvPr>
          <p:cNvSpPr txBox="1"/>
          <p:nvPr/>
        </p:nvSpPr>
        <p:spPr>
          <a:xfrm>
            <a:off x="7923361" y="5750466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In3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E53CB52-D9FA-4E0D-96EB-50439ED24B09}"/>
              </a:ext>
            </a:extLst>
          </p:cNvPr>
          <p:cNvSpPr txBox="1"/>
          <p:nvPr/>
        </p:nvSpPr>
        <p:spPr>
          <a:xfrm>
            <a:off x="8347575" y="6631629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In4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1BAE074-BE7C-4C96-AAEA-AC830F4D9C70}"/>
              </a:ext>
            </a:extLst>
          </p:cNvPr>
          <p:cNvSpPr txBox="1"/>
          <p:nvPr/>
        </p:nvSpPr>
        <p:spPr>
          <a:xfrm>
            <a:off x="9351626" y="6801096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In5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8F28F95-6319-40C4-9CBE-730BDE0AC274}"/>
              </a:ext>
            </a:extLst>
          </p:cNvPr>
          <p:cNvSpPr txBox="1"/>
          <p:nvPr/>
        </p:nvSpPr>
        <p:spPr>
          <a:xfrm>
            <a:off x="10305819" y="5793515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8DFD9EC-ED72-43A0-B41A-AF6910483D87}"/>
              </a:ext>
            </a:extLst>
          </p:cNvPr>
          <p:cNvSpPr txBox="1"/>
          <p:nvPr/>
        </p:nvSpPr>
        <p:spPr>
          <a:xfrm>
            <a:off x="7386707" y="5192719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Control_signal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484041E-37BD-4877-810A-4E5DA0BB27C0}"/>
              </a:ext>
            </a:extLst>
          </p:cNvPr>
          <p:cNvSpPr/>
          <p:nvPr/>
        </p:nvSpPr>
        <p:spPr>
          <a:xfrm>
            <a:off x="7464605" y="4685348"/>
            <a:ext cx="3668227" cy="2418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Arrow: Up 310">
            <a:extLst>
              <a:ext uri="{FF2B5EF4-FFF2-40B4-BE49-F238E27FC236}">
                <a16:creationId xmlns:a16="http://schemas.microsoft.com/office/drawing/2014/main" id="{4FB2FDB2-787E-4A0C-A5D9-3860FFD5B567}"/>
              </a:ext>
            </a:extLst>
          </p:cNvPr>
          <p:cNvSpPr/>
          <p:nvPr/>
        </p:nvSpPr>
        <p:spPr>
          <a:xfrm rot="10800000">
            <a:off x="28308930" y="7822146"/>
            <a:ext cx="239570" cy="422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ADB91A3-B0A2-4956-BF19-ED05858B3FD2}"/>
              </a:ext>
            </a:extLst>
          </p:cNvPr>
          <p:cNvSpPr txBox="1"/>
          <p:nvPr/>
        </p:nvSpPr>
        <p:spPr>
          <a:xfrm>
            <a:off x="27710678" y="7537767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ALU_Ctrl</a:t>
            </a:r>
            <a:endParaRPr lang="en-US" dirty="0"/>
          </a:p>
        </p:txBody>
      </p:sp>
      <p:sp>
        <p:nvSpPr>
          <p:cNvPr id="295" name="Arrow: Bent-Up 294">
            <a:extLst>
              <a:ext uri="{FF2B5EF4-FFF2-40B4-BE49-F238E27FC236}">
                <a16:creationId xmlns:a16="http://schemas.microsoft.com/office/drawing/2014/main" id="{F912BF0A-703C-4629-ACCF-6918D3638B57}"/>
              </a:ext>
            </a:extLst>
          </p:cNvPr>
          <p:cNvSpPr/>
          <p:nvPr/>
        </p:nvSpPr>
        <p:spPr>
          <a:xfrm rot="5400000" flipH="1" flipV="1">
            <a:off x="28082188" y="3150610"/>
            <a:ext cx="2986407" cy="8498583"/>
          </a:xfrm>
          <a:prstGeom prst="bentUpArrow">
            <a:avLst>
              <a:gd name="adj1" fmla="val 2665"/>
              <a:gd name="adj2" fmla="val 3053"/>
              <a:gd name="adj3" fmla="val 5532"/>
            </a:avLst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rrow: Bent-Up 293">
            <a:extLst>
              <a:ext uri="{FF2B5EF4-FFF2-40B4-BE49-F238E27FC236}">
                <a16:creationId xmlns:a16="http://schemas.microsoft.com/office/drawing/2014/main" id="{30D69825-FFC9-4D6D-8369-A2FC1B133199}"/>
              </a:ext>
            </a:extLst>
          </p:cNvPr>
          <p:cNvSpPr/>
          <p:nvPr/>
        </p:nvSpPr>
        <p:spPr>
          <a:xfrm rot="5400000" flipV="1">
            <a:off x="25740415" y="3712683"/>
            <a:ext cx="2917848" cy="13250679"/>
          </a:xfrm>
          <a:prstGeom prst="bentUpArrow">
            <a:avLst>
              <a:gd name="adj1" fmla="val 2665"/>
              <a:gd name="adj2" fmla="val 3053"/>
              <a:gd name="adj3" fmla="val 5532"/>
            </a:avLst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>
            <a:extLst>
              <a:ext uri="{FF2B5EF4-FFF2-40B4-BE49-F238E27FC236}">
                <a16:creationId xmlns:a16="http://schemas.microsoft.com/office/drawing/2014/main" id="{65C7F1E3-F486-4AC4-9E08-B5A9DFB7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036" y="5213713"/>
            <a:ext cx="1725012" cy="153175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6F91337A-84BD-4199-BED4-512011E4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187" y="11898099"/>
            <a:ext cx="927168" cy="832229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7F439D2-1CDA-4BE3-A764-E49384458CF8}"/>
              </a:ext>
            </a:extLst>
          </p:cNvPr>
          <p:cNvSpPr/>
          <p:nvPr/>
        </p:nvSpPr>
        <p:spPr>
          <a:xfrm>
            <a:off x="12331227" y="8597427"/>
            <a:ext cx="582927" cy="1004262"/>
          </a:xfrm>
          <a:custGeom>
            <a:avLst/>
            <a:gdLst>
              <a:gd name="connsiteX0" fmla="*/ 8467 w 626534"/>
              <a:gd name="connsiteY0" fmla="*/ 0 h 1166283"/>
              <a:gd name="connsiteX1" fmla="*/ 10584 w 626534"/>
              <a:gd name="connsiteY1" fmla="*/ 455083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8467 w 626534"/>
              <a:gd name="connsiteY0" fmla="*/ 0 h 1166283"/>
              <a:gd name="connsiteX1" fmla="*/ 5013 w 626534"/>
              <a:gd name="connsiteY1" fmla="*/ 453539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213784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113500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132178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251033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34" h="1169372">
                <a:moveTo>
                  <a:pt x="1304" y="0"/>
                </a:moveTo>
                <a:cubicBezTo>
                  <a:pt x="2010" y="151694"/>
                  <a:pt x="4307" y="292579"/>
                  <a:pt x="5013" y="444273"/>
                </a:cubicBezTo>
                <a:lnTo>
                  <a:pt x="251033" y="577989"/>
                </a:lnTo>
                <a:lnTo>
                  <a:pt x="2117" y="699809"/>
                </a:lnTo>
                <a:cubicBezTo>
                  <a:pt x="1411" y="847270"/>
                  <a:pt x="706" y="1021911"/>
                  <a:pt x="0" y="1169372"/>
                </a:cubicBezTo>
                <a:lnTo>
                  <a:pt x="626534" y="798956"/>
                </a:lnTo>
                <a:cubicBezTo>
                  <a:pt x="624417" y="628211"/>
                  <a:pt x="622301" y="457467"/>
                  <a:pt x="620184" y="286722"/>
                </a:cubicBezTo>
                <a:lnTo>
                  <a:pt x="130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BBD93-5EC3-49E7-AE2B-4AAD5FBC7269}"/>
              </a:ext>
            </a:extLst>
          </p:cNvPr>
          <p:cNvSpPr/>
          <p:nvPr/>
        </p:nvSpPr>
        <p:spPr>
          <a:xfrm>
            <a:off x="10357012" y="8372383"/>
            <a:ext cx="856252" cy="1498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C23C5E-C56D-4032-99B1-7B9CB226B00B}"/>
              </a:ext>
            </a:extLst>
          </p:cNvPr>
          <p:cNvSpPr/>
          <p:nvPr/>
        </p:nvSpPr>
        <p:spPr>
          <a:xfrm>
            <a:off x="14271055" y="8460998"/>
            <a:ext cx="1764333" cy="1593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B81BF8-FEAD-45BE-9761-1D2B2C7E8596}"/>
              </a:ext>
            </a:extLst>
          </p:cNvPr>
          <p:cNvSpPr/>
          <p:nvPr/>
        </p:nvSpPr>
        <p:spPr>
          <a:xfrm>
            <a:off x="30570495" y="9911376"/>
            <a:ext cx="547019" cy="1204588"/>
          </a:xfrm>
          <a:custGeom>
            <a:avLst/>
            <a:gdLst>
              <a:gd name="connsiteX0" fmla="*/ 8467 w 626534"/>
              <a:gd name="connsiteY0" fmla="*/ 0 h 1166283"/>
              <a:gd name="connsiteX1" fmla="*/ 10584 w 626534"/>
              <a:gd name="connsiteY1" fmla="*/ 455083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8467 w 626534"/>
              <a:gd name="connsiteY0" fmla="*/ 0 h 1166283"/>
              <a:gd name="connsiteX1" fmla="*/ 5013 w 626534"/>
              <a:gd name="connsiteY1" fmla="*/ 453539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213784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113500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132178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251033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34" h="1169372">
                <a:moveTo>
                  <a:pt x="1304" y="0"/>
                </a:moveTo>
                <a:cubicBezTo>
                  <a:pt x="2010" y="151694"/>
                  <a:pt x="4307" y="292579"/>
                  <a:pt x="5013" y="444273"/>
                </a:cubicBezTo>
                <a:lnTo>
                  <a:pt x="251033" y="577989"/>
                </a:lnTo>
                <a:lnTo>
                  <a:pt x="2117" y="699809"/>
                </a:lnTo>
                <a:cubicBezTo>
                  <a:pt x="1411" y="847270"/>
                  <a:pt x="706" y="1021911"/>
                  <a:pt x="0" y="1169372"/>
                </a:cubicBezTo>
                <a:lnTo>
                  <a:pt x="626534" y="798956"/>
                </a:lnTo>
                <a:cubicBezTo>
                  <a:pt x="624417" y="628211"/>
                  <a:pt x="622301" y="457467"/>
                  <a:pt x="620184" y="286722"/>
                </a:cubicBezTo>
                <a:lnTo>
                  <a:pt x="130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8F2DA-7E6D-4CE0-AE39-540640FB23B9}"/>
              </a:ext>
            </a:extLst>
          </p:cNvPr>
          <p:cNvSpPr/>
          <p:nvPr/>
        </p:nvSpPr>
        <p:spPr>
          <a:xfrm>
            <a:off x="28369911" y="12037854"/>
            <a:ext cx="1033272" cy="1383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Memory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B73B2E-193D-4D04-9EA7-97B21C4AA601}"/>
              </a:ext>
            </a:extLst>
          </p:cNvPr>
          <p:cNvSpPr/>
          <p:nvPr/>
        </p:nvSpPr>
        <p:spPr>
          <a:xfrm>
            <a:off x="25534053" y="9382717"/>
            <a:ext cx="651934" cy="1498599"/>
          </a:xfrm>
          <a:custGeom>
            <a:avLst/>
            <a:gdLst>
              <a:gd name="connsiteX0" fmla="*/ 8467 w 626534"/>
              <a:gd name="connsiteY0" fmla="*/ 0 h 1166283"/>
              <a:gd name="connsiteX1" fmla="*/ 10584 w 626534"/>
              <a:gd name="connsiteY1" fmla="*/ 455083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8467 w 626534"/>
              <a:gd name="connsiteY0" fmla="*/ 0 h 1166283"/>
              <a:gd name="connsiteX1" fmla="*/ 5013 w 626534"/>
              <a:gd name="connsiteY1" fmla="*/ 453539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213784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113500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132178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251033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34" h="1169372">
                <a:moveTo>
                  <a:pt x="1304" y="0"/>
                </a:moveTo>
                <a:cubicBezTo>
                  <a:pt x="2010" y="151694"/>
                  <a:pt x="4307" y="292579"/>
                  <a:pt x="5013" y="444273"/>
                </a:cubicBezTo>
                <a:lnTo>
                  <a:pt x="251033" y="577989"/>
                </a:lnTo>
                <a:lnTo>
                  <a:pt x="2117" y="699809"/>
                </a:lnTo>
                <a:cubicBezTo>
                  <a:pt x="1411" y="847270"/>
                  <a:pt x="706" y="1021911"/>
                  <a:pt x="0" y="1169372"/>
                </a:cubicBezTo>
                <a:lnTo>
                  <a:pt x="626534" y="798956"/>
                </a:lnTo>
                <a:cubicBezTo>
                  <a:pt x="624417" y="628211"/>
                  <a:pt x="622301" y="457467"/>
                  <a:pt x="620184" y="286722"/>
                </a:cubicBezTo>
                <a:lnTo>
                  <a:pt x="130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00BE2A-FB61-4646-86FC-B308E066C0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169"/>
          <a:stretch/>
        </p:blipFill>
        <p:spPr>
          <a:xfrm rot="14738865">
            <a:off x="9286853" y="11842993"/>
            <a:ext cx="1054138" cy="1608350"/>
          </a:xfrm>
          <a:prstGeom prst="rect">
            <a:avLst/>
          </a:prstGeom>
        </p:spPr>
      </p:pic>
      <p:sp>
        <p:nvSpPr>
          <p:cNvPr id="20" name="Arrow: Bent 19">
            <a:extLst>
              <a:ext uri="{FF2B5EF4-FFF2-40B4-BE49-F238E27FC236}">
                <a16:creationId xmlns:a16="http://schemas.microsoft.com/office/drawing/2014/main" id="{D7DA24B6-9BE0-432A-AEA6-EF2A19ECC9FA}"/>
              </a:ext>
            </a:extLst>
          </p:cNvPr>
          <p:cNvSpPr/>
          <p:nvPr/>
        </p:nvSpPr>
        <p:spPr>
          <a:xfrm>
            <a:off x="11748300" y="9324925"/>
            <a:ext cx="582927" cy="8871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427BF88-DE7A-48C7-9DB6-8C61DD55E1A0}"/>
              </a:ext>
            </a:extLst>
          </p:cNvPr>
          <p:cNvSpPr/>
          <p:nvPr/>
        </p:nvSpPr>
        <p:spPr>
          <a:xfrm>
            <a:off x="11213264" y="8713050"/>
            <a:ext cx="1117958" cy="23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0F02B3BE-CF13-457F-8F65-65811417EFAD}"/>
              </a:ext>
            </a:extLst>
          </p:cNvPr>
          <p:cNvSpPr/>
          <p:nvPr/>
        </p:nvSpPr>
        <p:spPr>
          <a:xfrm>
            <a:off x="10706001" y="9870986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5F7B7801-9959-4D92-9D86-445BB4B70837}"/>
              </a:ext>
            </a:extLst>
          </p:cNvPr>
          <p:cNvSpPr/>
          <p:nvPr/>
        </p:nvSpPr>
        <p:spPr>
          <a:xfrm>
            <a:off x="9500764" y="8714584"/>
            <a:ext cx="856253" cy="3482762"/>
          </a:xfrm>
          <a:prstGeom prst="bentArrow">
            <a:avLst>
              <a:gd name="adj1" fmla="val 17561"/>
              <a:gd name="adj2" fmla="val 15235"/>
              <a:gd name="adj3" fmla="val 27614"/>
              <a:gd name="adj4" fmla="val 5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949AF-39B9-492D-B61D-D7BEE3152C33}"/>
              </a:ext>
            </a:extLst>
          </p:cNvPr>
          <p:cNvSpPr txBox="1"/>
          <p:nvPr/>
        </p:nvSpPr>
        <p:spPr>
          <a:xfrm>
            <a:off x="10170002" y="10298382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PC_write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E69F7-E614-4136-A522-CCFA38B97F8B}"/>
              </a:ext>
            </a:extLst>
          </p:cNvPr>
          <p:cNvSpPr txBox="1"/>
          <p:nvPr/>
        </p:nvSpPr>
        <p:spPr>
          <a:xfrm>
            <a:off x="8572381" y="12812983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RF_D1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E2D40D-9689-4221-B1FE-4BD5982AD547}"/>
              </a:ext>
            </a:extLst>
          </p:cNvPr>
          <p:cNvSpPr txBox="1"/>
          <p:nvPr/>
        </p:nvSpPr>
        <p:spPr>
          <a:xfrm>
            <a:off x="8854245" y="8412738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PC_next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EC7E38-740A-4308-A9BF-CAAFDA2D45C7}"/>
              </a:ext>
            </a:extLst>
          </p:cNvPr>
          <p:cNvSpPr txBox="1"/>
          <p:nvPr/>
        </p:nvSpPr>
        <p:spPr>
          <a:xfrm>
            <a:off x="9668135" y="13132129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alu2_out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4F37C-B0B9-4CC1-888E-653DFF2BFA59}"/>
              </a:ext>
            </a:extLst>
          </p:cNvPr>
          <p:cNvSpPr txBox="1"/>
          <p:nvPr/>
        </p:nvSpPr>
        <p:spPr>
          <a:xfrm>
            <a:off x="11256651" y="10191538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BB97C91-DBEA-4A26-9262-F603495CBB68}"/>
              </a:ext>
            </a:extLst>
          </p:cNvPr>
          <p:cNvSpPr/>
          <p:nvPr/>
        </p:nvSpPr>
        <p:spPr>
          <a:xfrm>
            <a:off x="11561139" y="7949198"/>
            <a:ext cx="2218267" cy="897466"/>
          </a:xfrm>
          <a:custGeom>
            <a:avLst/>
            <a:gdLst>
              <a:gd name="connsiteX0" fmla="*/ 0 w 2218267"/>
              <a:gd name="connsiteY0" fmla="*/ 812800 h 897466"/>
              <a:gd name="connsiteX1" fmla="*/ 0 w 2218267"/>
              <a:gd name="connsiteY1" fmla="*/ 8466 h 897466"/>
              <a:gd name="connsiteX2" fmla="*/ 2218267 w 2218267"/>
              <a:gd name="connsiteY2" fmla="*/ 0 h 897466"/>
              <a:gd name="connsiteX3" fmla="*/ 2209800 w 2218267"/>
              <a:gd name="connsiteY3" fmla="*/ 897466 h 897466"/>
              <a:gd name="connsiteX4" fmla="*/ 2074334 w 2218267"/>
              <a:gd name="connsiteY4" fmla="*/ 880533 h 897466"/>
              <a:gd name="connsiteX5" fmla="*/ 2065867 w 2218267"/>
              <a:gd name="connsiteY5" fmla="*/ 118533 h 897466"/>
              <a:gd name="connsiteX6" fmla="*/ 1955800 w 2218267"/>
              <a:gd name="connsiteY6" fmla="*/ 118533 h 897466"/>
              <a:gd name="connsiteX7" fmla="*/ 143934 w 2218267"/>
              <a:gd name="connsiteY7" fmla="*/ 135466 h 897466"/>
              <a:gd name="connsiteX8" fmla="*/ 143934 w 2218267"/>
              <a:gd name="connsiteY8" fmla="*/ 812800 h 897466"/>
              <a:gd name="connsiteX9" fmla="*/ 0 w 2218267"/>
              <a:gd name="connsiteY9" fmla="*/ 812800 h 89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8267" h="897466">
                <a:moveTo>
                  <a:pt x="0" y="812800"/>
                </a:moveTo>
                <a:lnTo>
                  <a:pt x="0" y="8466"/>
                </a:lnTo>
                <a:lnTo>
                  <a:pt x="2218267" y="0"/>
                </a:lnTo>
                <a:cubicBezTo>
                  <a:pt x="2215445" y="299155"/>
                  <a:pt x="2212622" y="598311"/>
                  <a:pt x="2209800" y="897466"/>
                </a:cubicBezTo>
                <a:lnTo>
                  <a:pt x="2074334" y="880533"/>
                </a:lnTo>
                <a:cubicBezTo>
                  <a:pt x="2071512" y="626533"/>
                  <a:pt x="2068689" y="372533"/>
                  <a:pt x="2065867" y="118533"/>
                </a:cubicBezTo>
                <a:lnTo>
                  <a:pt x="1955800" y="118533"/>
                </a:lnTo>
                <a:lnTo>
                  <a:pt x="143934" y="135466"/>
                </a:lnTo>
                <a:lnTo>
                  <a:pt x="143934" y="812800"/>
                </a:lnTo>
                <a:lnTo>
                  <a:pt x="0" y="812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D2A8FD0-63B3-4AA9-BA32-5DCD599AF34C}"/>
              </a:ext>
            </a:extLst>
          </p:cNvPr>
          <p:cNvSpPr/>
          <p:nvPr/>
        </p:nvSpPr>
        <p:spPr>
          <a:xfrm>
            <a:off x="13635468" y="8713051"/>
            <a:ext cx="635582" cy="23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3DE4416-B817-4998-8D19-514ED148E6B6}"/>
              </a:ext>
            </a:extLst>
          </p:cNvPr>
          <p:cNvSpPr/>
          <p:nvPr/>
        </p:nvSpPr>
        <p:spPr>
          <a:xfrm rot="5400000">
            <a:off x="12785375" y="9136007"/>
            <a:ext cx="897464" cy="5829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98182B-20B8-41D1-AFDB-F0537B2F8E3A}"/>
              </a:ext>
            </a:extLst>
          </p:cNvPr>
          <p:cNvSpPr txBox="1"/>
          <p:nvPr/>
        </p:nvSpPr>
        <p:spPr>
          <a:xfrm>
            <a:off x="12209854" y="10511963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alu1_out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24DBF-AF20-4199-AEFA-7A3BDC62F59E}"/>
              </a:ext>
            </a:extLst>
          </p:cNvPr>
          <p:cNvSpPr txBox="1"/>
          <p:nvPr/>
        </p:nvSpPr>
        <p:spPr>
          <a:xfrm>
            <a:off x="10143440" y="8870500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PC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A14D22-B7DD-401A-AD00-9564224E14DE}"/>
              </a:ext>
            </a:extLst>
          </p:cNvPr>
          <p:cNvSpPr txBox="1"/>
          <p:nvPr/>
        </p:nvSpPr>
        <p:spPr>
          <a:xfrm>
            <a:off x="14339957" y="8842125"/>
            <a:ext cx="159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Instruction Memory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8CC97D-5096-4B51-91BF-A56F2F0DD82C}"/>
              </a:ext>
            </a:extLst>
          </p:cNvPr>
          <p:cNvSpPr txBox="1"/>
          <p:nvPr/>
        </p:nvSpPr>
        <p:spPr>
          <a:xfrm>
            <a:off x="12252873" y="8569707"/>
            <a:ext cx="40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0ACF7-2F86-4DEF-917D-824D97E8266E}"/>
              </a:ext>
            </a:extLst>
          </p:cNvPr>
          <p:cNvSpPr txBox="1"/>
          <p:nvPr/>
        </p:nvSpPr>
        <p:spPr>
          <a:xfrm>
            <a:off x="12279112" y="9121683"/>
            <a:ext cx="38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D740A-5CEE-4936-8807-39D2AC2E2FDE}"/>
              </a:ext>
            </a:extLst>
          </p:cNvPr>
          <p:cNvSpPr txBox="1"/>
          <p:nvPr/>
        </p:nvSpPr>
        <p:spPr>
          <a:xfrm>
            <a:off x="11941652" y="7587012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PC_out</a:t>
            </a:r>
            <a:endParaRPr lang="en-US" dirty="0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86CAF9B3-9F84-44EE-B016-66213D292F65}"/>
              </a:ext>
            </a:extLst>
          </p:cNvPr>
          <p:cNvSpPr/>
          <p:nvPr/>
        </p:nvSpPr>
        <p:spPr>
          <a:xfrm>
            <a:off x="14945692" y="4869216"/>
            <a:ext cx="296424" cy="35917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C2A565-11DC-4585-8BE2-D95872F4AB84}"/>
              </a:ext>
            </a:extLst>
          </p:cNvPr>
          <p:cNvSpPr txBox="1"/>
          <p:nvPr/>
        </p:nvSpPr>
        <p:spPr>
          <a:xfrm rot="16200000">
            <a:off x="14581092" y="6995261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IM_data_15_0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24E15D-31F3-491A-ADF8-F45D0E9091C0}"/>
              </a:ext>
            </a:extLst>
          </p:cNvPr>
          <p:cNvSpPr txBox="1"/>
          <p:nvPr/>
        </p:nvSpPr>
        <p:spPr>
          <a:xfrm>
            <a:off x="18097222" y="12682477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IM_data_7_0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04768D-3B9E-4EFB-9545-6466A1614669}"/>
              </a:ext>
            </a:extLst>
          </p:cNvPr>
          <p:cNvSpPr txBox="1"/>
          <p:nvPr/>
        </p:nvSpPr>
        <p:spPr>
          <a:xfrm>
            <a:off x="15952858" y="8343718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IM_data_10_8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10CC98F-8A91-4025-A2CD-E0CFA7A8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702" y="8021251"/>
            <a:ext cx="1660591" cy="149055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420AE5-AD92-474D-9F64-07C050B450F7}"/>
              </a:ext>
            </a:extLst>
          </p:cNvPr>
          <p:cNvSpPr txBox="1"/>
          <p:nvPr/>
        </p:nvSpPr>
        <p:spPr>
          <a:xfrm>
            <a:off x="15864877" y="9211792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IM_data_2_0</a:t>
            </a:r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C20D2D31-E34C-479E-AE23-C096FF2F6A5C}"/>
              </a:ext>
            </a:extLst>
          </p:cNvPr>
          <p:cNvSpPr/>
          <p:nvPr/>
        </p:nvSpPr>
        <p:spPr>
          <a:xfrm rot="10800000">
            <a:off x="10372483" y="9827374"/>
            <a:ext cx="3078857" cy="2613054"/>
          </a:xfrm>
          <a:prstGeom prst="bentArrow">
            <a:avLst>
              <a:gd name="adj1" fmla="val 6548"/>
              <a:gd name="adj2" fmla="val 5880"/>
              <a:gd name="adj3" fmla="val 11387"/>
              <a:gd name="adj4" fmla="val 13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F0B1664A-5E78-4518-9C30-24CF20ECF9BF}"/>
              </a:ext>
            </a:extLst>
          </p:cNvPr>
          <p:cNvSpPr/>
          <p:nvPr/>
        </p:nvSpPr>
        <p:spPr>
          <a:xfrm rot="5400000">
            <a:off x="18096393" y="8502519"/>
            <a:ext cx="1722306" cy="2143374"/>
          </a:xfrm>
          <a:prstGeom prst="bentUpArrow">
            <a:avLst>
              <a:gd name="adj1" fmla="val 10983"/>
              <a:gd name="adj2" fmla="val 10283"/>
              <a:gd name="adj3" fmla="val 15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6A5667E9-96EE-4900-A234-F255F18C7919}"/>
              </a:ext>
            </a:extLst>
          </p:cNvPr>
          <p:cNvSpPr/>
          <p:nvPr/>
        </p:nvSpPr>
        <p:spPr>
          <a:xfrm rot="5400000">
            <a:off x="17331088" y="8195868"/>
            <a:ext cx="363749" cy="2920111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2860973-D82B-4116-8562-1C43A86CA10A}"/>
              </a:ext>
            </a:extLst>
          </p:cNvPr>
          <p:cNvSpPr/>
          <p:nvPr/>
        </p:nvSpPr>
        <p:spPr>
          <a:xfrm rot="5400000">
            <a:off x="17108664" y="7587283"/>
            <a:ext cx="301252" cy="24127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6B2651-97A8-4F4F-87D2-1C8D3FC6C752}"/>
              </a:ext>
            </a:extLst>
          </p:cNvPr>
          <p:cNvSpPr txBox="1"/>
          <p:nvPr/>
        </p:nvSpPr>
        <p:spPr>
          <a:xfrm>
            <a:off x="18010650" y="7643857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‘110’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C24184C-65B0-467A-B971-A64ECA3F89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2"/>
          <a:stretch/>
        </p:blipFill>
        <p:spPr>
          <a:xfrm>
            <a:off x="18973013" y="10964215"/>
            <a:ext cx="1184940" cy="11834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11F339-E82F-4797-ABA0-F8D51217AB15}"/>
              </a:ext>
            </a:extLst>
          </p:cNvPr>
          <p:cNvSpPr/>
          <p:nvPr/>
        </p:nvSpPr>
        <p:spPr>
          <a:xfrm>
            <a:off x="20029233" y="8060075"/>
            <a:ext cx="1889464" cy="4087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Arrow: Bent-Up 55">
            <a:extLst>
              <a:ext uri="{FF2B5EF4-FFF2-40B4-BE49-F238E27FC236}">
                <a16:creationId xmlns:a16="http://schemas.microsoft.com/office/drawing/2014/main" id="{08D55261-D7C9-436B-9F9C-1158FD3EA56D}"/>
              </a:ext>
            </a:extLst>
          </p:cNvPr>
          <p:cNvSpPr/>
          <p:nvPr/>
        </p:nvSpPr>
        <p:spPr>
          <a:xfrm rot="5400000">
            <a:off x="17914075" y="10271364"/>
            <a:ext cx="1046188" cy="1071688"/>
          </a:xfrm>
          <a:prstGeom prst="bentUpArrow">
            <a:avLst>
              <a:gd name="adj1" fmla="val 17505"/>
              <a:gd name="adj2" fmla="val 16266"/>
              <a:gd name="adj3" fmla="val 37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40E47890-BE64-4C52-82EE-AA102D52C619}"/>
              </a:ext>
            </a:extLst>
          </p:cNvPr>
          <p:cNvSpPr/>
          <p:nvPr/>
        </p:nvSpPr>
        <p:spPr>
          <a:xfrm rot="1216361">
            <a:off x="18808661" y="8993214"/>
            <a:ext cx="363749" cy="779007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C82D60-E240-40A2-8DF4-A128B2736AB4}"/>
              </a:ext>
            </a:extLst>
          </p:cNvPr>
          <p:cNvSpPr txBox="1"/>
          <p:nvPr/>
        </p:nvSpPr>
        <p:spPr>
          <a:xfrm rot="16200000">
            <a:off x="16817669" y="10779544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IM_data_10_8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EF43F4-1C3A-46EA-85D3-816721439812}"/>
              </a:ext>
            </a:extLst>
          </p:cNvPr>
          <p:cNvSpPr txBox="1"/>
          <p:nvPr/>
        </p:nvSpPr>
        <p:spPr>
          <a:xfrm>
            <a:off x="20172816" y="9031372"/>
            <a:ext cx="159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Register Files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FF85D8-A037-49A3-95C7-56D197F6ADD3}"/>
              </a:ext>
            </a:extLst>
          </p:cNvPr>
          <p:cNvSpPr txBox="1"/>
          <p:nvPr/>
        </p:nvSpPr>
        <p:spPr>
          <a:xfrm>
            <a:off x="19645699" y="8536114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ABA9AB-386C-4046-B59A-57B78D142AEC}"/>
              </a:ext>
            </a:extLst>
          </p:cNvPr>
          <p:cNvSpPr txBox="1"/>
          <p:nvPr/>
        </p:nvSpPr>
        <p:spPr>
          <a:xfrm>
            <a:off x="19633253" y="10015780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A3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1F32D3-C5BE-46FF-AC62-1F248321C5B8}"/>
              </a:ext>
            </a:extLst>
          </p:cNvPr>
          <p:cNvSpPr txBox="1"/>
          <p:nvPr/>
        </p:nvSpPr>
        <p:spPr>
          <a:xfrm>
            <a:off x="19706151" y="10944991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0EE2CC-8B93-4CC9-8807-1F152F43C966}"/>
              </a:ext>
            </a:extLst>
          </p:cNvPr>
          <p:cNvSpPr txBox="1"/>
          <p:nvPr/>
        </p:nvSpPr>
        <p:spPr>
          <a:xfrm>
            <a:off x="21094512" y="8574729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FE8A95-57A3-4A0D-92F8-F3D60938E26A}"/>
              </a:ext>
            </a:extLst>
          </p:cNvPr>
          <p:cNvSpPr txBox="1"/>
          <p:nvPr/>
        </p:nvSpPr>
        <p:spPr>
          <a:xfrm>
            <a:off x="21054786" y="10015910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BDED47-EF91-46F9-A787-6F927B7F32AA}"/>
              </a:ext>
            </a:extLst>
          </p:cNvPr>
          <p:cNvSpPr txBox="1"/>
          <p:nvPr/>
        </p:nvSpPr>
        <p:spPr>
          <a:xfrm>
            <a:off x="20391312" y="11712223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D2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E00FBD5A-CA07-4BC5-AB88-881054F984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0"/>
          <a:stretch/>
        </p:blipFill>
        <p:spPr>
          <a:xfrm rot="16200000">
            <a:off x="20212729" y="12709814"/>
            <a:ext cx="1684117" cy="21717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D4A38CF-29A5-402E-8405-5E8B04BE73A8}"/>
              </a:ext>
            </a:extLst>
          </p:cNvPr>
          <p:cNvSpPr txBox="1"/>
          <p:nvPr/>
        </p:nvSpPr>
        <p:spPr>
          <a:xfrm>
            <a:off x="18327675" y="11977787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‘110’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4003A1-0DE6-4036-B4E8-2FF66C21C00D}"/>
              </a:ext>
            </a:extLst>
          </p:cNvPr>
          <p:cNvSpPr txBox="1"/>
          <p:nvPr/>
        </p:nvSpPr>
        <p:spPr>
          <a:xfrm>
            <a:off x="19968905" y="14461444"/>
            <a:ext cx="99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098DC40D-DABE-478E-9763-EAB0E907A6C9}"/>
              </a:ext>
            </a:extLst>
          </p:cNvPr>
          <p:cNvSpPr/>
          <p:nvPr/>
        </p:nvSpPr>
        <p:spPr>
          <a:xfrm rot="5400000">
            <a:off x="16041537" y="9065902"/>
            <a:ext cx="3102451" cy="5130387"/>
          </a:xfrm>
          <a:prstGeom prst="bentUpArrow">
            <a:avLst>
              <a:gd name="adj1" fmla="val 2926"/>
              <a:gd name="adj2" fmla="val 3949"/>
              <a:gd name="adj3" fmla="val 8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B2A5901B-BC25-4478-A0A1-2B1838ED0832}"/>
              </a:ext>
            </a:extLst>
          </p:cNvPr>
          <p:cNvSpPr/>
          <p:nvPr/>
        </p:nvSpPr>
        <p:spPr>
          <a:xfrm>
            <a:off x="20916708" y="12147707"/>
            <a:ext cx="218768" cy="797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Bent-Up 70">
            <a:extLst>
              <a:ext uri="{FF2B5EF4-FFF2-40B4-BE49-F238E27FC236}">
                <a16:creationId xmlns:a16="http://schemas.microsoft.com/office/drawing/2014/main" id="{DF9D6C87-1A67-4925-B566-D19D52343728}"/>
              </a:ext>
            </a:extLst>
          </p:cNvPr>
          <p:cNvSpPr/>
          <p:nvPr/>
        </p:nvSpPr>
        <p:spPr>
          <a:xfrm rot="5400000">
            <a:off x="15135997" y="9048394"/>
            <a:ext cx="3102451" cy="6784075"/>
          </a:xfrm>
          <a:prstGeom prst="bentUpArrow">
            <a:avLst>
              <a:gd name="adj1" fmla="val 2926"/>
              <a:gd name="adj2" fmla="val 3949"/>
              <a:gd name="adj3" fmla="val 8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2ACFF9-8D30-4A70-921E-F2C95EE74B28}"/>
              </a:ext>
            </a:extLst>
          </p:cNvPr>
          <p:cNvSpPr txBox="1"/>
          <p:nvPr/>
        </p:nvSpPr>
        <p:spPr>
          <a:xfrm>
            <a:off x="18563090" y="13465197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alu1_out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6B11DE-0238-46F0-B4B2-ADCBEA8571E5}"/>
              </a:ext>
            </a:extLst>
          </p:cNvPr>
          <p:cNvSpPr txBox="1"/>
          <p:nvPr/>
        </p:nvSpPr>
        <p:spPr>
          <a:xfrm>
            <a:off x="21026095" y="14453082"/>
            <a:ext cx="12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DM_D_out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3D0469-BEF0-47FF-920C-2495D6E1ACB8}"/>
              </a:ext>
            </a:extLst>
          </p:cNvPr>
          <p:cNvSpPr txBox="1"/>
          <p:nvPr/>
        </p:nvSpPr>
        <p:spPr>
          <a:xfrm>
            <a:off x="21857547" y="12824743"/>
            <a:ext cx="99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8BC259-4A0B-4351-B364-08A37B48E17C}"/>
              </a:ext>
            </a:extLst>
          </p:cNvPr>
          <p:cNvSpPr txBox="1"/>
          <p:nvPr/>
        </p:nvSpPr>
        <p:spPr>
          <a:xfrm>
            <a:off x="21904267" y="13865453"/>
            <a:ext cx="115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Alu2_out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2508784-CA99-467B-8D53-F3684B828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436" y="11055592"/>
            <a:ext cx="1539108" cy="147441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7A393BC-85D2-4194-93B9-40DB53A31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436" y="8528388"/>
            <a:ext cx="1539108" cy="1474411"/>
          </a:xfrm>
          <a:prstGeom prst="rect">
            <a:avLst/>
          </a:prstGeom>
        </p:spPr>
      </p:pic>
      <p:sp>
        <p:nvSpPr>
          <p:cNvPr id="78" name="Arrow: Up 77">
            <a:extLst>
              <a:ext uri="{FF2B5EF4-FFF2-40B4-BE49-F238E27FC236}">
                <a16:creationId xmlns:a16="http://schemas.microsoft.com/office/drawing/2014/main" id="{5BD071A2-E5AA-4E61-B188-5E5269E8DA38}"/>
              </a:ext>
            </a:extLst>
          </p:cNvPr>
          <p:cNvSpPr/>
          <p:nvPr/>
        </p:nvSpPr>
        <p:spPr>
          <a:xfrm rot="5400000">
            <a:off x="22243209" y="8357520"/>
            <a:ext cx="306589" cy="887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17F18D-BB97-4D10-8A60-317566105D22}"/>
              </a:ext>
            </a:extLst>
          </p:cNvPr>
          <p:cNvSpPr txBox="1"/>
          <p:nvPr/>
        </p:nvSpPr>
        <p:spPr>
          <a:xfrm>
            <a:off x="23753889" y="9862365"/>
            <a:ext cx="108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alu1_out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D6431C-0C99-4E69-8E35-DC55F70D81FE}"/>
              </a:ext>
            </a:extLst>
          </p:cNvPr>
          <p:cNvSpPr txBox="1"/>
          <p:nvPr/>
        </p:nvSpPr>
        <p:spPr>
          <a:xfrm>
            <a:off x="24538724" y="8511058"/>
            <a:ext cx="188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Carry (Sign extended)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71C026-7465-46B2-B4A7-54F80C94A610}"/>
              </a:ext>
            </a:extLst>
          </p:cNvPr>
          <p:cNvSpPr txBox="1"/>
          <p:nvPr/>
        </p:nvSpPr>
        <p:spPr>
          <a:xfrm>
            <a:off x="23932201" y="10764569"/>
            <a:ext cx="99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‘FF’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33CC13-0A66-47FF-9802-FE73781EB510}"/>
              </a:ext>
            </a:extLst>
          </p:cNvPr>
          <p:cNvSpPr txBox="1"/>
          <p:nvPr/>
        </p:nvSpPr>
        <p:spPr>
          <a:xfrm>
            <a:off x="23932201" y="12421830"/>
            <a:ext cx="99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8D3962-2A80-4B32-A6F8-D83B373105F4}"/>
              </a:ext>
            </a:extLst>
          </p:cNvPr>
          <p:cNvSpPr txBox="1"/>
          <p:nvPr/>
        </p:nvSpPr>
        <p:spPr>
          <a:xfrm>
            <a:off x="22286222" y="12197346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IM_data_7_0</a:t>
            </a:r>
          </a:p>
        </p:txBody>
      </p:sp>
      <p:sp>
        <p:nvSpPr>
          <p:cNvPr id="85" name="Arrow: Bent-Up 84">
            <a:extLst>
              <a:ext uri="{FF2B5EF4-FFF2-40B4-BE49-F238E27FC236}">
                <a16:creationId xmlns:a16="http://schemas.microsoft.com/office/drawing/2014/main" id="{F55B6B10-EA66-4AAF-BE9B-F77BEBEB17B5}"/>
              </a:ext>
            </a:extLst>
          </p:cNvPr>
          <p:cNvSpPr/>
          <p:nvPr/>
        </p:nvSpPr>
        <p:spPr>
          <a:xfrm rot="5400000">
            <a:off x="21907197" y="9635850"/>
            <a:ext cx="2545411" cy="996203"/>
          </a:xfrm>
          <a:prstGeom prst="bentUpArrow">
            <a:avLst>
              <a:gd name="adj1" fmla="val 12845"/>
              <a:gd name="adj2" fmla="val 12771"/>
              <a:gd name="adj3" fmla="val 19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Bent-Up 85">
            <a:extLst>
              <a:ext uri="{FF2B5EF4-FFF2-40B4-BE49-F238E27FC236}">
                <a16:creationId xmlns:a16="http://schemas.microsoft.com/office/drawing/2014/main" id="{7B057CED-4BF0-4680-9BE2-903C72580B73}"/>
              </a:ext>
            </a:extLst>
          </p:cNvPr>
          <p:cNvSpPr/>
          <p:nvPr/>
        </p:nvSpPr>
        <p:spPr>
          <a:xfrm rot="5400000">
            <a:off x="24898760" y="9212387"/>
            <a:ext cx="545518" cy="651933"/>
          </a:xfrm>
          <a:prstGeom prst="bentUpArrow">
            <a:avLst>
              <a:gd name="adj1" fmla="val 29327"/>
              <a:gd name="adj2" fmla="val 28088"/>
              <a:gd name="adj3" fmla="val 48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Bent 86">
            <a:extLst>
              <a:ext uri="{FF2B5EF4-FFF2-40B4-BE49-F238E27FC236}">
                <a16:creationId xmlns:a16="http://schemas.microsoft.com/office/drawing/2014/main" id="{71CCE9A4-1F02-4D74-A246-E76DED9998C3}"/>
              </a:ext>
            </a:extLst>
          </p:cNvPr>
          <p:cNvSpPr/>
          <p:nvPr/>
        </p:nvSpPr>
        <p:spPr>
          <a:xfrm>
            <a:off x="24928407" y="10366342"/>
            <a:ext cx="569083" cy="14169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ECCC66-7264-45AC-AB91-A4800B3D334C}"/>
              </a:ext>
            </a:extLst>
          </p:cNvPr>
          <p:cNvSpPr txBox="1"/>
          <p:nvPr/>
        </p:nvSpPr>
        <p:spPr>
          <a:xfrm>
            <a:off x="25069997" y="9484234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A8D60B-44E7-434F-B239-B4BD4CA67AB4}"/>
              </a:ext>
            </a:extLst>
          </p:cNvPr>
          <p:cNvSpPr txBox="1"/>
          <p:nvPr/>
        </p:nvSpPr>
        <p:spPr>
          <a:xfrm>
            <a:off x="25069997" y="10246612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362398-BDD2-4870-8D61-0A455F28A6F3}"/>
              </a:ext>
            </a:extLst>
          </p:cNvPr>
          <p:cNvSpPr txBox="1"/>
          <p:nvPr/>
        </p:nvSpPr>
        <p:spPr>
          <a:xfrm>
            <a:off x="7703149" y="11771224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PC_src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2916D7-476E-4B7D-ABB0-401D873AE1C0}"/>
              </a:ext>
            </a:extLst>
          </p:cNvPr>
          <p:cNvSpPr txBox="1"/>
          <p:nvPr/>
        </p:nvSpPr>
        <p:spPr>
          <a:xfrm>
            <a:off x="10250934" y="11779782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alu1_out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8435DE-AD6B-42E5-93FA-AA117B6D5D96}"/>
              </a:ext>
            </a:extLst>
          </p:cNvPr>
          <p:cNvSpPr txBox="1"/>
          <p:nvPr/>
        </p:nvSpPr>
        <p:spPr>
          <a:xfrm>
            <a:off x="19228777" y="8899510"/>
            <a:ext cx="91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RF_src_a1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01CFA1-906B-4B43-B448-D0992E6C6E44}"/>
              </a:ext>
            </a:extLst>
          </p:cNvPr>
          <p:cNvSpPr txBox="1"/>
          <p:nvPr/>
        </p:nvSpPr>
        <p:spPr>
          <a:xfrm>
            <a:off x="18191411" y="11338213"/>
            <a:ext cx="91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RF_src_a2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E971D1-8BA7-4989-A3AB-2F890E8FB308}"/>
              </a:ext>
            </a:extLst>
          </p:cNvPr>
          <p:cNvSpPr txBox="1"/>
          <p:nvPr/>
        </p:nvSpPr>
        <p:spPr>
          <a:xfrm>
            <a:off x="21079042" y="12430218"/>
            <a:ext cx="91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RF_src_D2</a:t>
            </a:r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A2D61C0D-502C-46C4-8FAD-A0E1C9B07678}"/>
              </a:ext>
            </a:extLst>
          </p:cNvPr>
          <p:cNvSpPr/>
          <p:nvPr/>
        </p:nvSpPr>
        <p:spPr>
          <a:xfrm rot="5400000">
            <a:off x="22030342" y="10003197"/>
            <a:ext cx="296565" cy="497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B06B69-CB82-4C23-8223-CD05AB5D5EF3}"/>
              </a:ext>
            </a:extLst>
          </p:cNvPr>
          <p:cNvSpPr txBox="1"/>
          <p:nvPr/>
        </p:nvSpPr>
        <p:spPr>
          <a:xfrm>
            <a:off x="23532262" y="8044246"/>
            <a:ext cx="12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Alu2_src_a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5316EA-5CCD-4F59-928D-B727B95A9E09}"/>
              </a:ext>
            </a:extLst>
          </p:cNvPr>
          <p:cNvSpPr txBox="1"/>
          <p:nvPr/>
        </p:nvSpPr>
        <p:spPr>
          <a:xfrm>
            <a:off x="24470147" y="12052396"/>
            <a:ext cx="135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Alu2_src_b</a:t>
            </a:r>
          </a:p>
        </p:txBody>
      </p:sp>
      <p:sp>
        <p:nvSpPr>
          <p:cNvPr id="99" name="Arrow: Bent 98">
            <a:extLst>
              <a:ext uri="{FF2B5EF4-FFF2-40B4-BE49-F238E27FC236}">
                <a16:creationId xmlns:a16="http://schemas.microsoft.com/office/drawing/2014/main" id="{403E42C2-925E-4766-822A-0D669F8AA2B1}"/>
              </a:ext>
            </a:extLst>
          </p:cNvPr>
          <p:cNvSpPr/>
          <p:nvPr/>
        </p:nvSpPr>
        <p:spPr>
          <a:xfrm rot="5400000">
            <a:off x="25946722" y="10508463"/>
            <a:ext cx="719238" cy="2444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Arrow: Bent-Up 99">
            <a:extLst>
              <a:ext uri="{FF2B5EF4-FFF2-40B4-BE49-F238E27FC236}">
                <a16:creationId xmlns:a16="http://schemas.microsoft.com/office/drawing/2014/main" id="{C3B5372A-556C-4BE1-A957-604F629B5E8D}"/>
              </a:ext>
            </a:extLst>
          </p:cNvPr>
          <p:cNvSpPr/>
          <p:nvPr/>
        </p:nvSpPr>
        <p:spPr>
          <a:xfrm>
            <a:off x="26185991" y="8507529"/>
            <a:ext cx="294009" cy="1428398"/>
          </a:xfrm>
          <a:prstGeom prst="bentUpArrow">
            <a:avLst>
              <a:gd name="adj1" fmla="val 25000"/>
              <a:gd name="adj2" fmla="val 2684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74E6C72-2289-4BD6-98D9-B58681C44902}"/>
              </a:ext>
            </a:extLst>
          </p:cNvPr>
          <p:cNvSpPr/>
          <p:nvPr/>
        </p:nvSpPr>
        <p:spPr>
          <a:xfrm>
            <a:off x="24441425" y="8439205"/>
            <a:ext cx="1996440" cy="187960"/>
          </a:xfrm>
          <a:custGeom>
            <a:avLst/>
            <a:gdLst>
              <a:gd name="connsiteX0" fmla="*/ 0 w 1996440"/>
              <a:gd name="connsiteY0" fmla="*/ 162560 h 187960"/>
              <a:gd name="connsiteX1" fmla="*/ 66040 w 1996440"/>
              <a:gd name="connsiteY1" fmla="*/ 0 h 187960"/>
              <a:gd name="connsiteX2" fmla="*/ 1991360 w 1996440"/>
              <a:gd name="connsiteY2" fmla="*/ 5080 h 187960"/>
              <a:gd name="connsiteX3" fmla="*/ 1996440 w 1996440"/>
              <a:gd name="connsiteY3" fmla="*/ 121920 h 187960"/>
              <a:gd name="connsiteX4" fmla="*/ 127000 w 1996440"/>
              <a:gd name="connsiteY4" fmla="*/ 96520 h 187960"/>
              <a:gd name="connsiteX5" fmla="*/ 86360 w 1996440"/>
              <a:gd name="connsiteY5" fmla="*/ 187960 h 187960"/>
              <a:gd name="connsiteX6" fmla="*/ 0 w 1996440"/>
              <a:gd name="connsiteY6" fmla="*/ 162560 h 1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6440" h="187960">
                <a:moveTo>
                  <a:pt x="0" y="162560"/>
                </a:moveTo>
                <a:lnTo>
                  <a:pt x="66040" y="0"/>
                </a:lnTo>
                <a:lnTo>
                  <a:pt x="1991360" y="5080"/>
                </a:lnTo>
                <a:lnTo>
                  <a:pt x="1996440" y="121920"/>
                </a:lnTo>
                <a:lnTo>
                  <a:pt x="127000" y="96520"/>
                </a:lnTo>
                <a:lnTo>
                  <a:pt x="86360" y="187960"/>
                </a:lnTo>
                <a:lnTo>
                  <a:pt x="0" y="16256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Up 101">
            <a:extLst>
              <a:ext uri="{FF2B5EF4-FFF2-40B4-BE49-F238E27FC236}">
                <a16:creationId xmlns:a16="http://schemas.microsoft.com/office/drawing/2014/main" id="{52BC9BC0-E1E7-4A29-84A4-AD3CA69C813F}"/>
              </a:ext>
            </a:extLst>
          </p:cNvPr>
          <p:cNvSpPr/>
          <p:nvPr/>
        </p:nvSpPr>
        <p:spPr>
          <a:xfrm rot="5400000">
            <a:off x="26652356" y="9486990"/>
            <a:ext cx="251331" cy="118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78C057-05A8-458B-B4C5-4A0025E9B189}"/>
              </a:ext>
            </a:extLst>
          </p:cNvPr>
          <p:cNvSpPr txBox="1"/>
          <p:nvPr/>
        </p:nvSpPr>
        <p:spPr>
          <a:xfrm>
            <a:off x="25457200" y="11030360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Alu2_zero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5E6428-07E8-4058-8F7D-B3278777A966}"/>
              </a:ext>
            </a:extLst>
          </p:cNvPr>
          <p:cNvSpPr txBox="1"/>
          <p:nvPr/>
        </p:nvSpPr>
        <p:spPr>
          <a:xfrm>
            <a:off x="17878129" y="5730561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alu2_out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7C6578-650F-4DD2-81C3-580273AF7677}"/>
              </a:ext>
            </a:extLst>
          </p:cNvPr>
          <p:cNvSpPr txBox="1"/>
          <p:nvPr/>
        </p:nvSpPr>
        <p:spPr>
          <a:xfrm>
            <a:off x="18405568" y="5020323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FD11A7-3A11-44BC-9C55-3EA20F612AA0}"/>
              </a:ext>
            </a:extLst>
          </p:cNvPr>
          <p:cNvSpPr txBox="1"/>
          <p:nvPr/>
        </p:nvSpPr>
        <p:spPr>
          <a:xfrm>
            <a:off x="21672896" y="9759622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92CBB8-A2F9-4D1A-9398-6CDB17989225}"/>
              </a:ext>
            </a:extLst>
          </p:cNvPr>
          <p:cNvSpPr txBox="1"/>
          <p:nvPr/>
        </p:nvSpPr>
        <p:spPr>
          <a:xfrm>
            <a:off x="18260807" y="6491554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Alu3_out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CD2E8D-C1A7-4903-90BB-62BF4149304A}"/>
              </a:ext>
            </a:extLst>
          </p:cNvPr>
          <p:cNvSpPr txBox="1"/>
          <p:nvPr/>
        </p:nvSpPr>
        <p:spPr>
          <a:xfrm>
            <a:off x="18603018" y="4530561"/>
            <a:ext cx="12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ACC_src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Arrow: Up 111">
            <a:extLst>
              <a:ext uri="{FF2B5EF4-FFF2-40B4-BE49-F238E27FC236}">
                <a16:creationId xmlns:a16="http://schemas.microsoft.com/office/drawing/2014/main" id="{70A75B76-349C-4D09-86A0-091E1167D5F3}"/>
              </a:ext>
            </a:extLst>
          </p:cNvPr>
          <p:cNvSpPr/>
          <p:nvPr/>
        </p:nvSpPr>
        <p:spPr>
          <a:xfrm rot="10800000">
            <a:off x="20827808" y="7574603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BB6BDB-663D-40AA-8A21-49A1F455D4CC}"/>
              </a:ext>
            </a:extLst>
          </p:cNvPr>
          <p:cNvSpPr txBox="1"/>
          <p:nvPr/>
        </p:nvSpPr>
        <p:spPr>
          <a:xfrm>
            <a:off x="19968904" y="7188470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Reg_write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E9A0A7-40FE-4BB2-9F24-E3BE821F55D6}"/>
              </a:ext>
            </a:extLst>
          </p:cNvPr>
          <p:cNvSpPr txBox="1"/>
          <p:nvPr/>
        </p:nvSpPr>
        <p:spPr>
          <a:xfrm>
            <a:off x="26556382" y="11739512"/>
            <a:ext cx="12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DM_src_a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CE9BE0-B483-4725-94DE-F3FEF41B07F4}"/>
              </a:ext>
            </a:extLst>
          </p:cNvPr>
          <p:cNvSpPr txBox="1"/>
          <p:nvPr/>
        </p:nvSpPr>
        <p:spPr>
          <a:xfrm>
            <a:off x="27104895" y="12648319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4362E3-3D97-4442-8680-BB0B9C0A47AB}"/>
              </a:ext>
            </a:extLst>
          </p:cNvPr>
          <p:cNvSpPr txBox="1"/>
          <p:nvPr/>
        </p:nvSpPr>
        <p:spPr>
          <a:xfrm>
            <a:off x="27260817" y="11530346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F6CB9D9-9A81-425D-B2F5-51A693F9178A}"/>
              </a:ext>
            </a:extLst>
          </p:cNvPr>
          <p:cNvSpPr txBox="1"/>
          <p:nvPr/>
        </p:nvSpPr>
        <p:spPr>
          <a:xfrm>
            <a:off x="26069579" y="12128462"/>
            <a:ext cx="15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IM_data_7_0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0A23AA8-2364-4CD6-AC99-4FF66CF32DDC}"/>
              </a:ext>
            </a:extLst>
          </p:cNvPr>
          <p:cNvSpPr txBox="1"/>
          <p:nvPr/>
        </p:nvSpPr>
        <p:spPr>
          <a:xfrm>
            <a:off x="30114931" y="9962473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055D93-9C83-41E6-8AC4-E1DBC6456574}"/>
              </a:ext>
            </a:extLst>
          </p:cNvPr>
          <p:cNvSpPr txBox="1"/>
          <p:nvPr/>
        </p:nvSpPr>
        <p:spPr>
          <a:xfrm>
            <a:off x="30099818" y="10625043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1" name="Arrow: Bent-Up 120">
            <a:extLst>
              <a:ext uri="{FF2B5EF4-FFF2-40B4-BE49-F238E27FC236}">
                <a16:creationId xmlns:a16="http://schemas.microsoft.com/office/drawing/2014/main" id="{349A2181-F525-45C2-98B4-D29DDFDECC24}"/>
              </a:ext>
            </a:extLst>
          </p:cNvPr>
          <p:cNvSpPr/>
          <p:nvPr/>
        </p:nvSpPr>
        <p:spPr>
          <a:xfrm>
            <a:off x="29403183" y="11811734"/>
            <a:ext cx="683660" cy="1154924"/>
          </a:xfrm>
          <a:prstGeom prst="bentUpArrow">
            <a:avLst>
              <a:gd name="adj1" fmla="val 16241"/>
              <a:gd name="adj2" fmla="val 7665"/>
              <a:gd name="adj3" fmla="val 29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Bent 121">
            <a:extLst>
              <a:ext uri="{FF2B5EF4-FFF2-40B4-BE49-F238E27FC236}">
                <a16:creationId xmlns:a16="http://schemas.microsoft.com/office/drawing/2014/main" id="{B25A7232-02CC-422D-9E89-9AAABA2CB225}"/>
              </a:ext>
            </a:extLst>
          </p:cNvPr>
          <p:cNvSpPr/>
          <p:nvPr/>
        </p:nvSpPr>
        <p:spPr>
          <a:xfrm>
            <a:off x="29973328" y="10734998"/>
            <a:ext cx="569083" cy="14169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7241D8-CE94-478B-87B0-6B45E80393F0}"/>
              </a:ext>
            </a:extLst>
          </p:cNvPr>
          <p:cNvSpPr txBox="1"/>
          <p:nvPr/>
        </p:nvSpPr>
        <p:spPr>
          <a:xfrm>
            <a:off x="29246912" y="9661399"/>
            <a:ext cx="99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125" name="Arrow: Up 124">
            <a:extLst>
              <a:ext uri="{FF2B5EF4-FFF2-40B4-BE49-F238E27FC236}">
                <a16:creationId xmlns:a16="http://schemas.microsoft.com/office/drawing/2014/main" id="{3131E30F-A414-4DE9-BAF9-40A0D517BDDB}"/>
              </a:ext>
            </a:extLst>
          </p:cNvPr>
          <p:cNvSpPr/>
          <p:nvPr/>
        </p:nvSpPr>
        <p:spPr>
          <a:xfrm rot="5400000">
            <a:off x="31753310" y="9743122"/>
            <a:ext cx="270173" cy="14855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44F943-A19E-4F7F-9554-F194ABF6667A}"/>
              </a:ext>
            </a:extLst>
          </p:cNvPr>
          <p:cNvSpPr txBox="1"/>
          <p:nvPr/>
        </p:nvSpPr>
        <p:spPr>
          <a:xfrm>
            <a:off x="31277657" y="10069432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Alu3_out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20D2B0-5438-4DD9-A288-1C1B8EC4704B}"/>
              </a:ext>
            </a:extLst>
          </p:cNvPr>
          <p:cNvSpPr txBox="1"/>
          <p:nvPr/>
        </p:nvSpPr>
        <p:spPr>
          <a:xfrm rot="16200000">
            <a:off x="29700258" y="12153898"/>
            <a:ext cx="12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DM_D_out</a:t>
            </a:r>
            <a:endParaRPr lang="en-US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BA4DAC-4BFD-417A-ABC9-A015DCF02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08883" y="13495483"/>
            <a:ext cx="927168" cy="83222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AF93104B-BFFC-4BE7-9605-B33E34DD5BA4}"/>
              </a:ext>
            </a:extLst>
          </p:cNvPr>
          <p:cNvSpPr txBox="1"/>
          <p:nvPr/>
        </p:nvSpPr>
        <p:spPr>
          <a:xfrm>
            <a:off x="27652824" y="13525634"/>
            <a:ext cx="12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DM_src_d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096EB69-1034-45E8-8618-4A4645771287}"/>
              </a:ext>
            </a:extLst>
          </p:cNvPr>
          <p:cNvSpPr txBox="1"/>
          <p:nvPr/>
        </p:nvSpPr>
        <p:spPr>
          <a:xfrm>
            <a:off x="28878020" y="14025503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9F5CAAE-B6CE-4D42-8C76-F52FA94688B3}"/>
              </a:ext>
            </a:extLst>
          </p:cNvPr>
          <p:cNvSpPr txBox="1"/>
          <p:nvPr/>
        </p:nvSpPr>
        <p:spPr>
          <a:xfrm>
            <a:off x="27189620" y="13967520"/>
            <a:ext cx="15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IM_data_7_0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969BB46-A201-4ED0-8BA1-97475A842CA3}"/>
              </a:ext>
            </a:extLst>
          </p:cNvPr>
          <p:cNvSpPr txBox="1"/>
          <p:nvPr/>
        </p:nvSpPr>
        <p:spPr>
          <a:xfrm>
            <a:off x="28269616" y="14367931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5760116-475C-4BE2-B7C7-777D49159332}"/>
              </a:ext>
            </a:extLst>
          </p:cNvPr>
          <p:cNvSpPr txBox="1"/>
          <p:nvPr/>
        </p:nvSpPr>
        <p:spPr>
          <a:xfrm>
            <a:off x="28269615" y="13163553"/>
            <a:ext cx="118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DW</a:t>
            </a:r>
            <a:endParaRPr lang="en-US" sz="11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EFBF22-C3F3-4885-97BF-8846BA1688C9}"/>
              </a:ext>
            </a:extLst>
          </p:cNvPr>
          <p:cNvSpPr txBox="1"/>
          <p:nvPr/>
        </p:nvSpPr>
        <p:spPr>
          <a:xfrm>
            <a:off x="27938361" y="12136267"/>
            <a:ext cx="106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  <a:endParaRPr lang="en-US" sz="1100" b="1" dirty="0"/>
          </a:p>
        </p:txBody>
      </p:sp>
      <p:sp>
        <p:nvSpPr>
          <p:cNvPr id="137" name="Arrow: Up 136">
            <a:extLst>
              <a:ext uri="{FF2B5EF4-FFF2-40B4-BE49-F238E27FC236}">
                <a16:creationId xmlns:a16="http://schemas.microsoft.com/office/drawing/2014/main" id="{43D40415-E24D-4CB1-AFAC-DAEB16D320A9}"/>
              </a:ext>
            </a:extLst>
          </p:cNvPr>
          <p:cNvSpPr/>
          <p:nvPr/>
        </p:nvSpPr>
        <p:spPr>
          <a:xfrm rot="10800000">
            <a:off x="28528289" y="11559147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1FC2FC4-9F04-4C1B-A0C1-127161B433C4}"/>
              </a:ext>
            </a:extLst>
          </p:cNvPr>
          <p:cNvSpPr txBox="1"/>
          <p:nvPr/>
        </p:nvSpPr>
        <p:spPr>
          <a:xfrm rot="16200000">
            <a:off x="27669966" y="11088520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CCA62AA7-2C30-4CC1-A8A0-4B2EC2F05E98}"/>
              </a:ext>
            </a:extLst>
          </p:cNvPr>
          <p:cNvSpPr/>
          <p:nvPr/>
        </p:nvSpPr>
        <p:spPr>
          <a:xfrm rot="10800000">
            <a:off x="29011428" y="11559353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D7A0866-7C00-4A60-A898-8058458BE11C}"/>
              </a:ext>
            </a:extLst>
          </p:cNvPr>
          <p:cNvSpPr txBox="1"/>
          <p:nvPr/>
        </p:nvSpPr>
        <p:spPr>
          <a:xfrm rot="16200000">
            <a:off x="28282005" y="11069880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585F75F-A1EE-42B3-903E-4C53B4AF6995}"/>
              </a:ext>
            </a:extLst>
          </p:cNvPr>
          <p:cNvSpPr txBox="1"/>
          <p:nvPr/>
        </p:nvSpPr>
        <p:spPr>
          <a:xfrm>
            <a:off x="12209853" y="8282391"/>
            <a:ext cx="79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ALU_1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93A3E29-25FC-40DA-949C-16E05C0141EA}"/>
              </a:ext>
            </a:extLst>
          </p:cNvPr>
          <p:cNvSpPr txBox="1"/>
          <p:nvPr/>
        </p:nvSpPr>
        <p:spPr>
          <a:xfrm>
            <a:off x="25236494" y="9110243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ALU_2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43AD06-8A27-4EA4-A4B1-8A4C0EB22BAA}"/>
              </a:ext>
            </a:extLst>
          </p:cNvPr>
          <p:cNvSpPr txBox="1"/>
          <p:nvPr/>
        </p:nvSpPr>
        <p:spPr>
          <a:xfrm>
            <a:off x="30257869" y="9583621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ALU_3</a:t>
            </a:r>
          </a:p>
        </p:txBody>
      </p:sp>
      <p:sp>
        <p:nvSpPr>
          <p:cNvPr id="152" name="Arrow: Up 151">
            <a:extLst>
              <a:ext uri="{FF2B5EF4-FFF2-40B4-BE49-F238E27FC236}">
                <a16:creationId xmlns:a16="http://schemas.microsoft.com/office/drawing/2014/main" id="{B44435AE-C6AD-4B82-B444-0492340B2C44}"/>
              </a:ext>
            </a:extLst>
          </p:cNvPr>
          <p:cNvSpPr/>
          <p:nvPr/>
        </p:nvSpPr>
        <p:spPr>
          <a:xfrm rot="5400000">
            <a:off x="12859530" y="10908094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CD3B86E-4ACF-40BB-A21D-19FB156B70A7}"/>
              </a:ext>
            </a:extLst>
          </p:cNvPr>
          <p:cNvSpPr txBox="1"/>
          <p:nvPr/>
        </p:nvSpPr>
        <p:spPr>
          <a:xfrm>
            <a:off x="12094052" y="7739412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PC_out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1648FC8-6684-439D-9322-681F623E62AA}"/>
              </a:ext>
            </a:extLst>
          </p:cNvPr>
          <p:cNvSpPr/>
          <p:nvPr/>
        </p:nvSpPr>
        <p:spPr>
          <a:xfrm>
            <a:off x="20590785" y="5548635"/>
            <a:ext cx="1513840" cy="733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EDCCDD-ECA3-45AF-B06B-C46474553425}"/>
              </a:ext>
            </a:extLst>
          </p:cNvPr>
          <p:cNvSpPr txBox="1"/>
          <p:nvPr/>
        </p:nvSpPr>
        <p:spPr>
          <a:xfrm>
            <a:off x="19412734" y="4900374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DM_data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3B1AF1C-F2A6-4731-B019-F47972EB95A0}"/>
              </a:ext>
            </a:extLst>
          </p:cNvPr>
          <p:cNvSpPr txBox="1"/>
          <p:nvPr/>
        </p:nvSpPr>
        <p:spPr>
          <a:xfrm>
            <a:off x="19668826" y="6596589"/>
            <a:ext cx="146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IM_data_7_0</a:t>
            </a:r>
          </a:p>
        </p:txBody>
      </p:sp>
      <p:sp>
        <p:nvSpPr>
          <p:cNvPr id="158" name="Arrow: Up 157">
            <a:extLst>
              <a:ext uri="{FF2B5EF4-FFF2-40B4-BE49-F238E27FC236}">
                <a16:creationId xmlns:a16="http://schemas.microsoft.com/office/drawing/2014/main" id="{69A55F77-00DA-4456-B2BF-F92F8E713A08}"/>
              </a:ext>
            </a:extLst>
          </p:cNvPr>
          <p:cNvSpPr/>
          <p:nvPr/>
        </p:nvSpPr>
        <p:spPr>
          <a:xfrm rot="10800000">
            <a:off x="21614854" y="5200407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10E4092-C967-46E4-86E8-0ED89C82D649}"/>
              </a:ext>
            </a:extLst>
          </p:cNvPr>
          <p:cNvSpPr txBox="1"/>
          <p:nvPr/>
        </p:nvSpPr>
        <p:spPr>
          <a:xfrm>
            <a:off x="20586125" y="4690377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0" name="Arrow: Up 159">
            <a:extLst>
              <a:ext uri="{FF2B5EF4-FFF2-40B4-BE49-F238E27FC236}">
                <a16:creationId xmlns:a16="http://schemas.microsoft.com/office/drawing/2014/main" id="{289F9852-CBE6-4321-99E0-D2EFEAFE2C87}"/>
              </a:ext>
            </a:extLst>
          </p:cNvPr>
          <p:cNvSpPr/>
          <p:nvPr/>
        </p:nvSpPr>
        <p:spPr>
          <a:xfrm rot="5400000">
            <a:off x="23034750" y="9230574"/>
            <a:ext cx="306589" cy="887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600BCA8-5CA9-43FE-AB49-226FEF8EBADA}"/>
              </a:ext>
            </a:extLst>
          </p:cNvPr>
          <p:cNvSpPr txBox="1"/>
          <p:nvPr/>
        </p:nvSpPr>
        <p:spPr>
          <a:xfrm>
            <a:off x="22662891" y="9759622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sp>
        <p:nvSpPr>
          <p:cNvPr id="162" name="Arrow: Up 161">
            <a:extLst>
              <a:ext uri="{FF2B5EF4-FFF2-40B4-BE49-F238E27FC236}">
                <a16:creationId xmlns:a16="http://schemas.microsoft.com/office/drawing/2014/main" id="{B8B8F66A-D1B8-4EEA-A3E6-7922F4C45CE2}"/>
              </a:ext>
            </a:extLst>
          </p:cNvPr>
          <p:cNvSpPr/>
          <p:nvPr/>
        </p:nvSpPr>
        <p:spPr>
          <a:xfrm rot="5400000">
            <a:off x="25122163" y="2791618"/>
            <a:ext cx="216794" cy="6261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Up 163">
            <a:extLst>
              <a:ext uri="{FF2B5EF4-FFF2-40B4-BE49-F238E27FC236}">
                <a16:creationId xmlns:a16="http://schemas.microsoft.com/office/drawing/2014/main" id="{E2AD2119-4092-41AF-AE2B-065ABCB08C79}"/>
              </a:ext>
            </a:extLst>
          </p:cNvPr>
          <p:cNvSpPr/>
          <p:nvPr/>
        </p:nvSpPr>
        <p:spPr>
          <a:xfrm rot="10800000">
            <a:off x="22500948" y="5899260"/>
            <a:ext cx="243584" cy="19577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rrow: Up 164">
            <a:extLst>
              <a:ext uri="{FF2B5EF4-FFF2-40B4-BE49-F238E27FC236}">
                <a16:creationId xmlns:a16="http://schemas.microsoft.com/office/drawing/2014/main" id="{31962670-A0C8-4EBD-8543-3746933CFECC}"/>
              </a:ext>
            </a:extLst>
          </p:cNvPr>
          <p:cNvSpPr/>
          <p:nvPr/>
        </p:nvSpPr>
        <p:spPr>
          <a:xfrm rot="7963225">
            <a:off x="23194836" y="7456780"/>
            <a:ext cx="233908" cy="19547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B8B648E-AB87-4C49-BB31-D3E5D89116FF}"/>
              </a:ext>
            </a:extLst>
          </p:cNvPr>
          <p:cNvSpPr txBox="1"/>
          <p:nvPr/>
        </p:nvSpPr>
        <p:spPr>
          <a:xfrm rot="16200000">
            <a:off x="22368363" y="6727542"/>
            <a:ext cx="99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167" name="Arrow: Bent-Up 166">
            <a:extLst>
              <a:ext uri="{FF2B5EF4-FFF2-40B4-BE49-F238E27FC236}">
                <a16:creationId xmlns:a16="http://schemas.microsoft.com/office/drawing/2014/main" id="{5A5EA026-FB9A-43D1-B417-F1F8BB7EF2B0}"/>
              </a:ext>
            </a:extLst>
          </p:cNvPr>
          <p:cNvSpPr/>
          <p:nvPr/>
        </p:nvSpPr>
        <p:spPr>
          <a:xfrm rot="5400000">
            <a:off x="27217557" y="6951315"/>
            <a:ext cx="4397619" cy="2293504"/>
          </a:xfrm>
          <a:prstGeom prst="bentUpArrow">
            <a:avLst>
              <a:gd name="adj1" fmla="val 4528"/>
              <a:gd name="adj2" fmla="val 5425"/>
              <a:gd name="adj3" fmla="val 8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EC372903-E3BF-4950-BEED-A92AC2339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736" y="4088792"/>
            <a:ext cx="2145955" cy="190553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BCAF649C-B0EB-4AB6-87D4-19CD254C6FF7}"/>
              </a:ext>
            </a:extLst>
          </p:cNvPr>
          <p:cNvSpPr txBox="1"/>
          <p:nvPr/>
        </p:nvSpPr>
        <p:spPr>
          <a:xfrm>
            <a:off x="11079085" y="3830949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9BD8DF-FDA3-4F16-B311-4A8919F1D9F6}"/>
              </a:ext>
            </a:extLst>
          </p:cNvPr>
          <p:cNvSpPr txBox="1"/>
          <p:nvPr/>
        </p:nvSpPr>
        <p:spPr>
          <a:xfrm>
            <a:off x="9918649" y="3874862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0C0104C-4E0E-4632-8D2F-3D23F88B07DA}"/>
              </a:ext>
            </a:extLst>
          </p:cNvPr>
          <p:cNvSpPr txBox="1"/>
          <p:nvPr/>
        </p:nvSpPr>
        <p:spPr>
          <a:xfrm>
            <a:off x="9476475" y="4801941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03C7EA-ACA1-4B85-9AF0-20D396EB246F}"/>
              </a:ext>
            </a:extLst>
          </p:cNvPr>
          <p:cNvSpPr txBox="1"/>
          <p:nvPr/>
        </p:nvSpPr>
        <p:spPr>
          <a:xfrm>
            <a:off x="9900689" y="5683104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5477443-8772-4FF8-869B-D7F204CE07E3}"/>
              </a:ext>
            </a:extLst>
          </p:cNvPr>
          <p:cNvSpPr txBox="1"/>
          <p:nvPr/>
        </p:nvSpPr>
        <p:spPr>
          <a:xfrm>
            <a:off x="10904740" y="5852571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901E6AF-8D61-4651-BB4B-0A56B28B2631}"/>
              </a:ext>
            </a:extLst>
          </p:cNvPr>
          <p:cNvSpPr txBox="1"/>
          <p:nvPr/>
        </p:nvSpPr>
        <p:spPr>
          <a:xfrm>
            <a:off x="8939821" y="4244194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Control_signal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B3AE020-9E97-49EA-832E-118DA2319CDA}"/>
              </a:ext>
            </a:extLst>
          </p:cNvPr>
          <p:cNvSpPr/>
          <p:nvPr/>
        </p:nvSpPr>
        <p:spPr>
          <a:xfrm>
            <a:off x="9017719" y="3736823"/>
            <a:ext cx="3668227" cy="2418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A7353D8-7C26-4DFC-B321-76F8C661B22D}"/>
              </a:ext>
            </a:extLst>
          </p:cNvPr>
          <p:cNvSpPr/>
          <p:nvPr/>
        </p:nvSpPr>
        <p:spPr>
          <a:xfrm>
            <a:off x="14374036" y="4224284"/>
            <a:ext cx="1926789" cy="61930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5E202E-6824-483B-AD03-3D8571328B57}"/>
              </a:ext>
            </a:extLst>
          </p:cNvPr>
          <p:cNvSpPr txBox="1"/>
          <p:nvPr/>
        </p:nvSpPr>
        <p:spPr>
          <a:xfrm>
            <a:off x="14570636" y="4328156"/>
            <a:ext cx="156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Controller</a:t>
            </a:r>
            <a:endParaRPr lang="en-US" b="1" dirty="0"/>
          </a:p>
        </p:txBody>
      </p:sp>
      <p:sp>
        <p:nvSpPr>
          <p:cNvPr id="178" name="Arrow: Bent 177">
            <a:extLst>
              <a:ext uri="{FF2B5EF4-FFF2-40B4-BE49-F238E27FC236}">
                <a16:creationId xmlns:a16="http://schemas.microsoft.com/office/drawing/2014/main" id="{DE50F1FE-BC02-4809-BD96-AAE8BE101EFE}"/>
              </a:ext>
            </a:extLst>
          </p:cNvPr>
          <p:cNvSpPr/>
          <p:nvPr/>
        </p:nvSpPr>
        <p:spPr>
          <a:xfrm>
            <a:off x="14980179" y="3578189"/>
            <a:ext cx="1469975" cy="64944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E16350B-B1CE-4AF9-92CF-96406A4D3356}"/>
              </a:ext>
            </a:extLst>
          </p:cNvPr>
          <p:cNvSpPr txBox="1"/>
          <p:nvPr/>
        </p:nvSpPr>
        <p:spPr>
          <a:xfrm>
            <a:off x="16440065" y="3560313"/>
            <a:ext cx="190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All Control Signals generated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51D0FAF-3937-4FCF-BC64-5C8B770E11E7}"/>
              </a:ext>
            </a:extLst>
          </p:cNvPr>
          <p:cNvSpPr/>
          <p:nvPr/>
        </p:nvSpPr>
        <p:spPr>
          <a:xfrm>
            <a:off x="6425513" y="2594918"/>
            <a:ext cx="27530855" cy="132711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88F6F8-19FD-4D52-8CE2-9D3E97B64E4D}"/>
              </a:ext>
            </a:extLst>
          </p:cNvPr>
          <p:cNvSpPr/>
          <p:nvPr/>
        </p:nvSpPr>
        <p:spPr>
          <a:xfrm>
            <a:off x="29091161" y="3342265"/>
            <a:ext cx="1764333" cy="1593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380E0D2-4740-4CFD-BF82-5D9E939ED4A7}"/>
              </a:ext>
            </a:extLst>
          </p:cNvPr>
          <p:cNvSpPr txBox="1"/>
          <p:nvPr/>
        </p:nvSpPr>
        <p:spPr>
          <a:xfrm>
            <a:off x="29160063" y="3723392"/>
            <a:ext cx="159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PLL </a:t>
            </a:r>
          </a:p>
          <a:p>
            <a:pPr algn="ctr"/>
            <a:r>
              <a:rPr lang="en-US" sz="2400" b="1" dirty="0"/>
              <a:t>IP Block</a:t>
            </a:r>
            <a:endParaRPr lang="en-US" b="1" dirty="0"/>
          </a:p>
        </p:txBody>
      </p:sp>
      <p:sp>
        <p:nvSpPr>
          <p:cNvPr id="163" name="Arrow: Up 162">
            <a:extLst>
              <a:ext uri="{FF2B5EF4-FFF2-40B4-BE49-F238E27FC236}">
                <a16:creationId xmlns:a16="http://schemas.microsoft.com/office/drawing/2014/main" id="{4585B4EE-66FF-44D7-AED5-594B0E2AAE68}"/>
              </a:ext>
            </a:extLst>
          </p:cNvPr>
          <p:cNvSpPr/>
          <p:nvPr/>
        </p:nvSpPr>
        <p:spPr>
          <a:xfrm rot="5400000">
            <a:off x="28501419" y="3709152"/>
            <a:ext cx="357937" cy="821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Arrow: Up 180">
            <a:extLst>
              <a:ext uri="{FF2B5EF4-FFF2-40B4-BE49-F238E27FC236}">
                <a16:creationId xmlns:a16="http://schemas.microsoft.com/office/drawing/2014/main" id="{E35450DD-6FB9-404D-954E-B46125083149}"/>
              </a:ext>
            </a:extLst>
          </p:cNvPr>
          <p:cNvSpPr/>
          <p:nvPr/>
        </p:nvSpPr>
        <p:spPr>
          <a:xfrm rot="5400000">
            <a:off x="31087106" y="3728111"/>
            <a:ext cx="357937" cy="821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B06EB92-97F8-4D8D-A59F-E81E19E5C2CE}"/>
              </a:ext>
            </a:extLst>
          </p:cNvPr>
          <p:cNvSpPr txBox="1"/>
          <p:nvPr/>
        </p:nvSpPr>
        <p:spPr>
          <a:xfrm>
            <a:off x="27150060" y="3727390"/>
            <a:ext cx="118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Clock</a:t>
            </a:r>
          </a:p>
          <a:p>
            <a:pPr algn="ctr"/>
            <a:r>
              <a:rPr lang="en-US" dirty="0"/>
              <a:t>(50MHz)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06F691-BD67-41FB-AC95-45BF0F18D9FA}"/>
              </a:ext>
            </a:extLst>
          </p:cNvPr>
          <p:cNvSpPr txBox="1"/>
          <p:nvPr/>
        </p:nvSpPr>
        <p:spPr>
          <a:xfrm>
            <a:off x="31536395" y="3765626"/>
            <a:ext cx="118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Clock</a:t>
            </a:r>
          </a:p>
          <a:p>
            <a:pPr algn="ctr"/>
            <a:r>
              <a:rPr lang="en-US" dirty="0"/>
              <a:t>(12.5MHz)</a:t>
            </a:r>
          </a:p>
        </p:txBody>
      </p:sp>
    </p:spTree>
    <p:extLst>
      <p:ext uri="{BB962C8B-B14F-4D97-AF65-F5344CB8AC3E}">
        <p14:creationId xmlns:p14="http://schemas.microsoft.com/office/powerpoint/2010/main" val="382139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210">
            <a:extLst>
              <a:ext uri="{FF2B5EF4-FFF2-40B4-BE49-F238E27FC236}">
                <a16:creationId xmlns:a16="http://schemas.microsoft.com/office/drawing/2014/main" id="{EB157D45-D8E1-4F38-B049-9F98E24D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560" y="12869057"/>
            <a:ext cx="1322268" cy="823663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BC501C9A-F7CB-47F9-B7D1-38FB7100671D}"/>
              </a:ext>
            </a:extLst>
          </p:cNvPr>
          <p:cNvSpPr/>
          <p:nvPr/>
        </p:nvSpPr>
        <p:spPr>
          <a:xfrm flipV="1">
            <a:off x="38898895" y="12682342"/>
            <a:ext cx="778738" cy="643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71A8702A-A657-444B-A401-6E36537B5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88" y="9062429"/>
            <a:ext cx="1822692" cy="1834060"/>
          </a:xfrm>
          <a:prstGeom prst="rect">
            <a:avLst/>
          </a:prstGeom>
        </p:spPr>
      </p:pic>
      <p:sp>
        <p:nvSpPr>
          <p:cNvPr id="177" name="Flowchart: Manual Operation 176">
            <a:extLst>
              <a:ext uri="{FF2B5EF4-FFF2-40B4-BE49-F238E27FC236}">
                <a16:creationId xmlns:a16="http://schemas.microsoft.com/office/drawing/2014/main" id="{527F8087-B2E5-4CC8-BA68-6A2E78EB0099}"/>
              </a:ext>
            </a:extLst>
          </p:cNvPr>
          <p:cNvSpPr/>
          <p:nvPr/>
        </p:nvSpPr>
        <p:spPr>
          <a:xfrm rot="16200000">
            <a:off x="18399581" y="3615713"/>
            <a:ext cx="1734024" cy="2947886"/>
          </a:xfrm>
          <a:prstGeom prst="flowChartManualOpe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Manual Operation 175">
            <a:extLst>
              <a:ext uri="{FF2B5EF4-FFF2-40B4-BE49-F238E27FC236}">
                <a16:creationId xmlns:a16="http://schemas.microsoft.com/office/drawing/2014/main" id="{ADA5D25F-87B2-47C4-8C12-D0DF86BD106A}"/>
              </a:ext>
            </a:extLst>
          </p:cNvPr>
          <p:cNvSpPr/>
          <p:nvPr/>
        </p:nvSpPr>
        <p:spPr>
          <a:xfrm rot="16200000">
            <a:off x="18395395" y="1362869"/>
            <a:ext cx="1734024" cy="2947886"/>
          </a:xfrm>
          <a:prstGeom prst="flowChartManualOpe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9D89D7-0D2A-4DC3-82DA-59E94A4DF951}"/>
              </a:ext>
            </a:extLst>
          </p:cNvPr>
          <p:cNvSpPr/>
          <p:nvPr/>
        </p:nvSpPr>
        <p:spPr>
          <a:xfrm>
            <a:off x="1893620" y="3992721"/>
            <a:ext cx="856252" cy="1498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768AD-B293-4000-B421-5AB6CE995553}"/>
              </a:ext>
            </a:extLst>
          </p:cNvPr>
          <p:cNvSpPr txBox="1"/>
          <p:nvPr/>
        </p:nvSpPr>
        <p:spPr>
          <a:xfrm>
            <a:off x="2065764" y="4515195"/>
            <a:ext cx="51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PC</a:t>
            </a:r>
            <a:endParaRPr lang="en-US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CC492EC-68D9-45D4-903A-DDA32F4A6B3A}"/>
              </a:ext>
            </a:extLst>
          </p:cNvPr>
          <p:cNvSpPr/>
          <p:nvPr/>
        </p:nvSpPr>
        <p:spPr>
          <a:xfrm>
            <a:off x="4188621" y="4133881"/>
            <a:ext cx="582927" cy="1004262"/>
          </a:xfrm>
          <a:custGeom>
            <a:avLst/>
            <a:gdLst>
              <a:gd name="connsiteX0" fmla="*/ 8467 w 626534"/>
              <a:gd name="connsiteY0" fmla="*/ 0 h 1166283"/>
              <a:gd name="connsiteX1" fmla="*/ 10584 w 626534"/>
              <a:gd name="connsiteY1" fmla="*/ 455083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8467 w 626534"/>
              <a:gd name="connsiteY0" fmla="*/ 0 h 1166283"/>
              <a:gd name="connsiteX1" fmla="*/ 5013 w 626534"/>
              <a:gd name="connsiteY1" fmla="*/ 453539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213784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113500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132178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251033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34" h="1169372">
                <a:moveTo>
                  <a:pt x="1304" y="0"/>
                </a:moveTo>
                <a:cubicBezTo>
                  <a:pt x="2010" y="151694"/>
                  <a:pt x="4307" y="292579"/>
                  <a:pt x="5013" y="444273"/>
                </a:cubicBezTo>
                <a:lnTo>
                  <a:pt x="251033" y="577989"/>
                </a:lnTo>
                <a:lnTo>
                  <a:pt x="2117" y="699809"/>
                </a:lnTo>
                <a:cubicBezTo>
                  <a:pt x="1411" y="847270"/>
                  <a:pt x="706" y="1021911"/>
                  <a:pt x="0" y="1169372"/>
                </a:cubicBezTo>
                <a:lnTo>
                  <a:pt x="626534" y="798956"/>
                </a:lnTo>
                <a:cubicBezTo>
                  <a:pt x="624417" y="628211"/>
                  <a:pt x="622301" y="457467"/>
                  <a:pt x="620184" y="286722"/>
                </a:cubicBezTo>
                <a:lnTo>
                  <a:pt x="130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79D3269D-6BB5-4749-A53C-4BBB8891990E}"/>
              </a:ext>
            </a:extLst>
          </p:cNvPr>
          <p:cNvSpPr/>
          <p:nvPr/>
        </p:nvSpPr>
        <p:spPr>
          <a:xfrm>
            <a:off x="3605694" y="4861379"/>
            <a:ext cx="582927" cy="8871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B802CBE0-3E00-489B-A325-B64C9DF076A0}"/>
              </a:ext>
            </a:extLst>
          </p:cNvPr>
          <p:cNvSpPr/>
          <p:nvPr/>
        </p:nvSpPr>
        <p:spPr>
          <a:xfrm rot="5400000">
            <a:off x="3007689" y="6307542"/>
            <a:ext cx="4167624" cy="582928"/>
          </a:xfrm>
          <a:prstGeom prst="bentArrow">
            <a:avLst>
              <a:gd name="adj1" fmla="val 11928"/>
              <a:gd name="adj2" fmla="val 1991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653A7-51D6-4F39-8BAB-7472B777C026}"/>
              </a:ext>
            </a:extLst>
          </p:cNvPr>
          <p:cNvSpPr txBox="1"/>
          <p:nvPr/>
        </p:nvSpPr>
        <p:spPr>
          <a:xfrm>
            <a:off x="3693031" y="4106161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9D5A6-0F71-4C62-8008-FE6180FA1A82}"/>
              </a:ext>
            </a:extLst>
          </p:cNvPr>
          <p:cNvSpPr txBox="1"/>
          <p:nvPr/>
        </p:nvSpPr>
        <p:spPr>
          <a:xfrm>
            <a:off x="3706245" y="4658141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7D2C0-4C7E-4F65-B7BE-B38837BC684E}"/>
              </a:ext>
            </a:extLst>
          </p:cNvPr>
          <p:cNvSpPr txBox="1"/>
          <p:nvPr/>
        </p:nvSpPr>
        <p:spPr>
          <a:xfrm>
            <a:off x="3886198" y="3004653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PC_out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082E6-C49F-4768-8883-2B0F7B5444DF}"/>
              </a:ext>
            </a:extLst>
          </p:cNvPr>
          <p:cNvSpPr txBox="1"/>
          <p:nvPr/>
        </p:nvSpPr>
        <p:spPr>
          <a:xfrm>
            <a:off x="3949285" y="3808055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ALU_1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9AD04-5058-4EBD-82F9-35DDB9237721}"/>
              </a:ext>
            </a:extLst>
          </p:cNvPr>
          <p:cNvSpPr/>
          <p:nvPr/>
        </p:nvSpPr>
        <p:spPr>
          <a:xfrm>
            <a:off x="6213476" y="4064757"/>
            <a:ext cx="1764333" cy="1593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C7065-C035-4599-8A60-DA77C9B8F2A1}"/>
              </a:ext>
            </a:extLst>
          </p:cNvPr>
          <p:cNvSpPr txBox="1"/>
          <p:nvPr/>
        </p:nvSpPr>
        <p:spPr>
          <a:xfrm>
            <a:off x="6282378" y="4445884"/>
            <a:ext cx="159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Instruction Memory</a:t>
            </a:r>
            <a:endParaRPr lang="en-US" b="1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DFB3FD5-3F86-47AB-9851-BDF7C0669FB9}"/>
              </a:ext>
            </a:extLst>
          </p:cNvPr>
          <p:cNvSpPr/>
          <p:nvPr/>
        </p:nvSpPr>
        <p:spPr>
          <a:xfrm>
            <a:off x="3465874" y="3315022"/>
            <a:ext cx="2420322" cy="1098367"/>
          </a:xfrm>
          <a:custGeom>
            <a:avLst/>
            <a:gdLst>
              <a:gd name="connsiteX0" fmla="*/ 0 w 2218267"/>
              <a:gd name="connsiteY0" fmla="*/ 812800 h 897466"/>
              <a:gd name="connsiteX1" fmla="*/ 0 w 2218267"/>
              <a:gd name="connsiteY1" fmla="*/ 8466 h 897466"/>
              <a:gd name="connsiteX2" fmla="*/ 2218267 w 2218267"/>
              <a:gd name="connsiteY2" fmla="*/ 0 h 897466"/>
              <a:gd name="connsiteX3" fmla="*/ 2209800 w 2218267"/>
              <a:gd name="connsiteY3" fmla="*/ 897466 h 897466"/>
              <a:gd name="connsiteX4" fmla="*/ 2074334 w 2218267"/>
              <a:gd name="connsiteY4" fmla="*/ 880533 h 897466"/>
              <a:gd name="connsiteX5" fmla="*/ 2065867 w 2218267"/>
              <a:gd name="connsiteY5" fmla="*/ 118533 h 897466"/>
              <a:gd name="connsiteX6" fmla="*/ 1955800 w 2218267"/>
              <a:gd name="connsiteY6" fmla="*/ 118533 h 897466"/>
              <a:gd name="connsiteX7" fmla="*/ 143934 w 2218267"/>
              <a:gd name="connsiteY7" fmla="*/ 135466 h 897466"/>
              <a:gd name="connsiteX8" fmla="*/ 143934 w 2218267"/>
              <a:gd name="connsiteY8" fmla="*/ 812800 h 897466"/>
              <a:gd name="connsiteX9" fmla="*/ 0 w 2218267"/>
              <a:gd name="connsiteY9" fmla="*/ 812800 h 89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8267" h="897466">
                <a:moveTo>
                  <a:pt x="0" y="812800"/>
                </a:moveTo>
                <a:lnTo>
                  <a:pt x="0" y="8466"/>
                </a:lnTo>
                <a:lnTo>
                  <a:pt x="2218267" y="0"/>
                </a:lnTo>
                <a:cubicBezTo>
                  <a:pt x="2215445" y="299155"/>
                  <a:pt x="2212622" y="598311"/>
                  <a:pt x="2209800" y="897466"/>
                </a:cubicBezTo>
                <a:lnTo>
                  <a:pt x="2074334" y="880533"/>
                </a:lnTo>
                <a:cubicBezTo>
                  <a:pt x="2071512" y="626533"/>
                  <a:pt x="2068689" y="372533"/>
                  <a:pt x="2065867" y="118533"/>
                </a:cubicBezTo>
                <a:lnTo>
                  <a:pt x="1955800" y="118533"/>
                </a:lnTo>
                <a:lnTo>
                  <a:pt x="143934" y="135466"/>
                </a:lnTo>
                <a:lnTo>
                  <a:pt x="143934" y="812800"/>
                </a:lnTo>
                <a:lnTo>
                  <a:pt x="0" y="812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EE47E-4A6A-46F0-BD2B-09125FDEB3A5}"/>
              </a:ext>
            </a:extLst>
          </p:cNvPr>
          <p:cNvSpPr/>
          <p:nvPr/>
        </p:nvSpPr>
        <p:spPr>
          <a:xfrm>
            <a:off x="2749873" y="4231550"/>
            <a:ext cx="1438746" cy="19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AC324B-E040-48F8-B6B1-B125E242B2A7}"/>
              </a:ext>
            </a:extLst>
          </p:cNvPr>
          <p:cNvSpPr/>
          <p:nvPr/>
        </p:nvSpPr>
        <p:spPr>
          <a:xfrm>
            <a:off x="5702401" y="4336578"/>
            <a:ext cx="511075" cy="23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D38F0B-6C26-43EB-9586-8BBE4110B17C}"/>
              </a:ext>
            </a:extLst>
          </p:cNvPr>
          <p:cNvSpPr/>
          <p:nvPr/>
        </p:nvSpPr>
        <p:spPr>
          <a:xfrm>
            <a:off x="2424288" y="6820657"/>
            <a:ext cx="1764333" cy="1593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8A5DEC-581C-4D55-A602-DFF834B21E69}"/>
              </a:ext>
            </a:extLst>
          </p:cNvPr>
          <p:cNvSpPr txBox="1"/>
          <p:nvPr/>
        </p:nvSpPr>
        <p:spPr>
          <a:xfrm>
            <a:off x="2509831" y="7077822"/>
            <a:ext cx="1593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Branch Prediction Table</a:t>
            </a:r>
            <a:endParaRPr lang="en-US" b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71103D0-50F2-46F8-9BEB-91B14170D0FC}"/>
              </a:ext>
            </a:extLst>
          </p:cNvPr>
          <p:cNvSpPr/>
          <p:nvPr/>
        </p:nvSpPr>
        <p:spPr>
          <a:xfrm rot="5400000">
            <a:off x="1813540" y="5445056"/>
            <a:ext cx="2484080" cy="267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6D3843-E331-49FD-997C-29A562656F4A}"/>
              </a:ext>
            </a:extLst>
          </p:cNvPr>
          <p:cNvSpPr txBox="1"/>
          <p:nvPr/>
        </p:nvSpPr>
        <p:spPr>
          <a:xfrm>
            <a:off x="3447800" y="5767054"/>
            <a:ext cx="47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2" name="Flowchart: Manual Operation 21">
            <a:extLst>
              <a:ext uri="{FF2B5EF4-FFF2-40B4-BE49-F238E27FC236}">
                <a16:creationId xmlns:a16="http://schemas.microsoft.com/office/drawing/2014/main" id="{45063B21-ECD8-4FC9-B01D-AFC670BEC0FD}"/>
              </a:ext>
            </a:extLst>
          </p:cNvPr>
          <p:cNvSpPr/>
          <p:nvPr/>
        </p:nvSpPr>
        <p:spPr>
          <a:xfrm rot="16200000">
            <a:off x="5301499" y="9161182"/>
            <a:ext cx="1169394" cy="469900"/>
          </a:xfrm>
          <a:prstGeom prst="flowChartManualOpe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9E461EE3-C2D2-42FA-B8F7-6B31A27A3D91}"/>
              </a:ext>
            </a:extLst>
          </p:cNvPr>
          <p:cNvSpPr/>
          <p:nvPr/>
        </p:nvSpPr>
        <p:spPr>
          <a:xfrm rot="10800000" flipH="1">
            <a:off x="5253088" y="8509026"/>
            <a:ext cx="416253" cy="700417"/>
          </a:xfrm>
          <a:prstGeom prst="bentArrow">
            <a:avLst>
              <a:gd name="adj1" fmla="val 1599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5507FB92-A2EF-4A75-BC06-1B506DBFA014}"/>
              </a:ext>
            </a:extLst>
          </p:cNvPr>
          <p:cNvSpPr/>
          <p:nvPr/>
        </p:nvSpPr>
        <p:spPr>
          <a:xfrm rot="10800000" flipH="1">
            <a:off x="3257749" y="8424057"/>
            <a:ext cx="2393499" cy="1391177"/>
          </a:xfrm>
          <a:prstGeom prst="bentArrow">
            <a:avLst>
              <a:gd name="adj1" fmla="val 7943"/>
              <a:gd name="adj2" fmla="val 9328"/>
              <a:gd name="adj3" fmla="val 1102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44A8CB6-198B-414F-B07C-79EE96F385FE}"/>
              </a:ext>
            </a:extLst>
          </p:cNvPr>
          <p:cNvSpPr/>
          <p:nvPr/>
        </p:nvSpPr>
        <p:spPr>
          <a:xfrm>
            <a:off x="1361357" y="4232944"/>
            <a:ext cx="511075" cy="23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814C76-33A3-4DCF-B94B-BFB3E3374E3B}"/>
              </a:ext>
            </a:extLst>
          </p:cNvPr>
          <p:cNvSpPr/>
          <p:nvPr/>
        </p:nvSpPr>
        <p:spPr>
          <a:xfrm>
            <a:off x="9258420" y="1647547"/>
            <a:ext cx="616360" cy="63539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DE91D92-2AF4-4BE8-B726-577FBEF77852}"/>
              </a:ext>
            </a:extLst>
          </p:cNvPr>
          <p:cNvSpPr/>
          <p:nvPr/>
        </p:nvSpPr>
        <p:spPr>
          <a:xfrm>
            <a:off x="7944524" y="4485620"/>
            <a:ext cx="1313896" cy="268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49B208F-E430-4149-B739-39D6523F4938}"/>
              </a:ext>
            </a:extLst>
          </p:cNvPr>
          <p:cNvSpPr/>
          <p:nvPr/>
        </p:nvSpPr>
        <p:spPr>
          <a:xfrm>
            <a:off x="5206564" y="6109246"/>
            <a:ext cx="4023511" cy="338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1C3A6-A9AF-4F1F-BCAD-EC99A9D1A186}"/>
              </a:ext>
            </a:extLst>
          </p:cNvPr>
          <p:cNvSpPr txBox="1"/>
          <p:nvPr/>
        </p:nvSpPr>
        <p:spPr>
          <a:xfrm rot="16200000">
            <a:off x="8760931" y="4366293"/>
            <a:ext cx="159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IF_ID </a:t>
            </a:r>
            <a:endParaRPr lang="en-US" b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F44BA35-85B7-4006-A07F-A3E5B0F70043}"/>
              </a:ext>
            </a:extLst>
          </p:cNvPr>
          <p:cNvSpPr/>
          <p:nvPr/>
        </p:nvSpPr>
        <p:spPr>
          <a:xfrm>
            <a:off x="6121146" y="9280510"/>
            <a:ext cx="958200" cy="338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BB650B7-0A69-4196-A536-5F8CC7021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419" y="5271729"/>
            <a:ext cx="1660591" cy="14905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497A798-0D99-4857-BF25-9F6021EEFEEC}"/>
              </a:ext>
            </a:extLst>
          </p:cNvPr>
          <p:cNvSpPr txBox="1"/>
          <p:nvPr/>
        </p:nvSpPr>
        <p:spPr>
          <a:xfrm>
            <a:off x="11246367" y="4894335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‘110’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D5E5B8-011F-4039-9A64-B08B63766DE2}"/>
              </a:ext>
            </a:extLst>
          </p:cNvPr>
          <p:cNvSpPr/>
          <p:nvPr/>
        </p:nvSpPr>
        <p:spPr>
          <a:xfrm>
            <a:off x="13311463" y="5204093"/>
            <a:ext cx="1889464" cy="4087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1FA478-09E3-42FE-908A-73152085ADCF}"/>
              </a:ext>
            </a:extLst>
          </p:cNvPr>
          <p:cNvSpPr txBox="1"/>
          <p:nvPr/>
        </p:nvSpPr>
        <p:spPr>
          <a:xfrm>
            <a:off x="13455046" y="6175390"/>
            <a:ext cx="159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Register Files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B5E7F8-79E7-48C0-8045-D5B5EC35A111}"/>
              </a:ext>
            </a:extLst>
          </p:cNvPr>
          <p:cNvSpPr txBox="1"/>
          <p:nvPr/>
        </p:nvSpPr>
        <p:spPr>
          <a:xfrm>
            <a:off x="13293196" y="5680442"/>
            <a:ext cx="55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A1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42A5A-C7BD-4F7A-A1B3-D32D6F26847C}"/>
              </a:ext>
            </a:extLst>
          </p:cNvPr>
          <p:cNvSpPr txBox="1"/>
          <p:nvPr/>
        </p:nvSpPr>
        <p:spPr>
          <a:xfrm>
            <a:off x="13282050" y="7159797"/>
            <a:ext cx="52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A3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93B5B5-3D16-4E0E-96D3-C1F5BC129810}"/>
              </a:ext>
            </a:extLst>
          </p:cNvPr>
          <p:cNvSpPr txBox="1"/>
          <p:nvPr/>
        </p:nvSpPr>
        <p:spPr>
          <a:xfrm>
            <a:off x="13318528" y="8089009"/>
            <a:ext cx="52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84E5A7-5EBD-4907-A18D-41AE35B0FF73}"/>
              </a:ext>
            </a:extLst>
          </p:cNvPr>
          <p:cNvSpPr txBox="1"/>
          <p:nvPr/>
        </p:nvSpPr>
        <p:spPr>
          <a:xfrm>
            <a:off x="14635795" y="5560941"/>
            <a:ext cx="52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503226-40FE-4871-91C4-F6CCED6BC6FA}"/>
              </a:ext>
            </a:extLst>
          </p:cNvPr>
          <p:cNvSpPr txBox="1"/>
          <p:nvPr/>
        </p:nvSpPr>
        <p:spPr>
          <a:xfrm>
            <a:off x="14645091" y="7148863"/>
            <a:ext cx="53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1B9C8B-F9A6-4EBA-ABA0-B5957CD81235}"/>
              </a:ext>
            </a:extLst>
          </p:cNvPr>
          <p:cNvSpPr txBox="1"/>
          <p:nvPr/>
        </p:nvSpPr>
        <p:spPr>
          <a:xfrm>
            <a:off x="13673542" y="8856241"/>
            <a:ext cx="11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D2</a:t>
            </a:r>
          </a:p>
        </p:txBody>
      </p:sp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765B5673-0AC3-4E46-9EE6-5CF6B3E35C2D}"/>
              </a:ext>
            </a:extLst>
          </p:cNvPr>
          <p:cNvSpPr/>
          <p:nvPr/>
        </p:nvSpPr>
        <p:spPr>
          <a:xfrm rot="5400000">
            <a:off x="11341168" y="5677686"/>
            <a:ext cx="1722306" cy="2143374"/>
          </a:xfrm>
          <a:prstGeom prst="bentUpArrow">
            <a:avLst>
              <a:gd name="adj1" fmla="val 10983"/>
              <a:gd name="adj2" fmla="val 10283"/>
              <a:gd name="adj3" fmla="val 15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71D7CA5-1643-4A28-A3E2-BC8F7E7E1890}"/>
              </a:ext>
            </a:extLst>
          </p:cNvPr>
          <p:cNvSpPr/>
          <p:nvPr/>
        </p:nvSpPr>
        <p:spPr>
          <a:xfrm>
            <a:off x="9848996" y="5832234"/>
            <a:ext cx="2417486" cy="297257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D0D686-469E-4156-98D1-AF04F0D79880}"/>
              </a:ext>
            </a:extLst>
          </p:cNvPr>
          <p:cNvSpPr txBox="1"/>
          <p:nvPr/>
        </p:nvSpPr>
        <p:spPr>
          <a:xfrm>
            <a:off x="18425236" y="2168478"/>
            <a:ext cx="165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Forwarding MUX _1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4A0501-085C-4FA9-9651-93FF59FC482A}"/>
              </a:ext>
            </a:extLst>
          </p:cNvPr>
          <p:cNvSpPr txBox="1"/>
          <p:nvPr/>
        </p:nvSpPr>
        <p:spPr>
          <a:xfrm>
            <a:off x="18425236" y="4511864"/>
            <a:ext cx="165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Forwarding MUX _2</a:t>
            </a:r>
            <a:endParaRPr lang="en-US" b="1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4D4DE9F-3459-4583-8DA8-E0A8197C9FD6}"/>
              </a:ext>
            </a:extLst>
          </p:cNvPr>
          <p:cNvSpPr/>
          <p:nvPr/>
        </p:nvSpPr>
        <p:spPr>
          <a:xfrm>
            <a:off x="15183796" y="5670345"/>
            <a:ext cx="2623579" cy="232805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A6CA88-A3CD-4AB4-9B40-DCD776BB3D29}"/>
              </a:ext>
            </a:extLst>
          </p:cNvPr>
          <p:cNvCxnSpPr/>
          <p:nvPr/>
        </p:nvCxnSpPr>
        <p:spPr>
          <a:xfrm>
            <a:off x="16527213" y="5496770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9CE967-7DA5-49F4-9324-1A3967433133}"/>
              </a:ext>
            </a:extLst>
          </p:cNvPr>
          <p:cNvCxnSpPr/>
          <p:nvPr/>
        </p:nvCxnSpPr>
        <p:spPr>
          <a:xfrm>
            <a:off x="16527213" y="5271729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6F769B-6737-42D6-BF78-17177D870684}"/>
              </a:ext>
            </a:extLst>
          </p:cNvPr>
          <p:cNvCxnSpPr/>
          <p:nvPr/>
        </p:nvCxnSpPr>
        <p:spPr>
          <a:xfrm>
            <a:off x="16527213" y="5052932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B6777D-038A-4A15-B302-29C5E78C81D2}"/>
              </a:ext>
            </a:extLst>
          </p:cNvPr>
          <p:cNvCxnSpPr/>
          <p:nvPr/>
        </p:nvCxnSpPr>
        <p:spPr>
          <a:xfrm>
            <a:off x="16527213" y="4837185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4AD50D-0FFE-47FA-9EA0-1794B464EDDD}"/>
              </a:ext>
            </a:extLst>
          </p:cNvPr>
          <p:cNvCxnSpPr/>
          <p:nvPr/>
        </p:nvCxnSpPr>
        <p:spPr>
          <a:xfrm>
            <a:off x="16527213" y="4624388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22A87B-F32E-4FC0-BF07-8D60D4A9F822}"/>
              </a:ext>
            </a:extLst>
          </p:cNvPr>
          <p:cNvCxnSpPr/>
          <p:nvPr/>
        </p:nvCxnSpPr>
        <p:spPr>
          <a:xfrm>
            <a:off x="16527213" y="4417934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FF3EE8-F243-40B3-B508-62AAC82B6D33}"/>
              </a:ext>
            </a:extLst>
          </p:cNvPr>
          <p:cNvSpPr txBox="1"/>
          <p:nvPr/>
        </p:nvSpPr>
        <p:spPr>
          <a:xfrm>
            <a:off x="15344510" y="5820994"/>
            <a:ext cx="812860" cy="36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962855-D92C-4E82-A6EE-AE37235B17DD}"/>
              </a:ext>
            </a:extLst>
          </p:cNvPr>
          <p:cNvCxnSpPr/>
          <p:nvPr/>
        </p:nvCxnSpPr>
        <p:spPr>
          <a:xfrm>
            <a:off x="16527213" y="3629870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59A265-7DE8-41FB-BBCE-49C8259467DC}"/>
              </a:ext>
            </a:extLst>
          </p:cNvPr>
          <p:cNvCxnSpPr/>
          <p:nvPr/>
        </p:nvCxnSpPr>
        <p:spPr>
          <a:xfrm>
            <a:off x="16527213" y="3404829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809A8E-479B-4F66-BDE0-DDF5617AB30B}"/>
              </a:ext>
            </a:extLst>
          </p:cNvPr>
          <p:cNvCxnSpPr/>
          <p:nvPr/>
        </p:nvCxnSpPr>
        <p:spPr>
          <a:xfrm>
            <a:off x="16527213" y="3186032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354B05-2CBC-4DE2-8443-A83DBAE73AD8}"/>
              </a:ext>
            </a:extLst>
          </p:cNvPr>
          <p:cNvCxnSpPr/>
          <p:nvPr/>
        </p:nvCxnSpPr>
        <p:spPr>
          <a:xfrm>
            <a:off x="16527213" y="2973388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2CE14C-4968-4A94-98EF-AF1AB96955A4}"/>
              </a:ext>
            </a:extLst>
          </p:cNvPr>
          <p:cNvCxnSpPr/>
          <p:nvPr/>
        </p:nvCxnSpPr>
        <p:spPr>
          <a:xfrm>
            <a:off x="16527213" y="2757488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628903-4D62-4439-BF48-F8BD717819A2}"/>
              </a:ext>
            </a:extLst>
          </p:cNvPr>
          <p:cNvCxnSpPr/>
          <p:nvPr/>
        </p:nvCxnSpPr>
        <p:spPr>
          <a:xfrm>
            <a:off x="16527213" y="2551034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5674D91-AAAE-4764-A12F-BB51EEEBAAF8}"/>
              </a:ext>
            </a:extLst>
          </p:cNvPr>
          <p:cNvSpPr/>
          <p:nvPr/>
        </p:nvSpPr>
        <p:spPr>
          <a:xfrm>
            <a:off x="16157372" y="2077087"/>
            <a:ext cx="1631275" cy="232804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715736-D769-424B-B3E0-19A50005FC04}"/>
              </a:ext>
            </a:extLst>
          </p:cNvPr>
          <p:cNvSpPr txBox="1"/>
          <p:nvPr/>
        </p:nvSpPr>
        <p:spPr>
          <a:xfrm>
            <a:off x="15505311" y="4474870"/>
            <a:ext cx="112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r>
              <a:rPr lang="en-US" dirty="0"/>
              <a:t> and other inputs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03838C-2A06-40FF-8DE5-40D4F2C9E91D}"/>
              </a:ext>
            </a:extLst>
          </p:cNvPr>
          <p:cNvSpPr txBox="1"/>
          <p:nvPr/>
        </p:nvSpPr>
        <p:spPr>
          <a:xfrm>
            <a:off x="15266377" y="2440582"/>
            <a:ext cx="1198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DM_d</a:t>
            </a:r>
            <a:r>
              <a:rPr lang="en-US" dirty="0"/>
              <a:t>, RF_D1, ALU3_out, </a:t>
            </a:r>
            <a:r>
              <a:rPr lang="en-US" dirty="0" err="1"/>
              <a:t>IM_d</a:t>
            </a:r>
            <a:r>
              <a:rPr lang="en-US" dirty="0"/>
              <a:t> and others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33416E-18E7-44B0-9A66-8A387D3F1F66}"/>
              </a:ext>
            </a:extLst>
          </p:cNvPr>
          <p:cNvSpPr txBox="1"/>
          <p:nvPr/>
        </p:nvSpPr>
        <p:spPr>
          <a:xfrm>
            <a:off x="16253650" y="1779503"/>
            <a:ext cx="1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3EA6CE7-D06A-4CF2-8985-164177182E20}"/>
              </a:ext>
            </a:extLst>
          </p:cNvPr>
          <p:cNvSpPr/>
          <p:nvPr/>
        </p:nvSpPr>
        <p:spPr>
          <a:xfrm rot="16200000">
            <a:off x="17128525" y="7871879"/>
            <a:ext cx="4216939" cy="186555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E13006-18C3-48B5-9CE7-2D0ABB7881A4}"/>
              </a:ext>
            </a:extLst>
          </p:cNvPr>
          <p:cNvSpPr txBox="1"/>
          <p:nvPr/>
        </p:nvSpPr>
        <p:spPr>
          <a:xfrm>
            <a:off x="17786317" y="6650398"/>
            <a:ext cx="1334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lines from Hazard Control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F084173-2290-4CA5-A591-C488C3B026A5}"/>
              </a:ext>
            </a:extLst>
          </p:cNvPr>
          <p:cNvSpPr/>
          <p:nvPr/>
        </p:nvSpPr>
        <p:spPr>
          <a:xfrm rot="5400000">
            <a:off x="19045715" y="1789067"/>
            <a:ext cx="372813" cy="245334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CB145C-C5FC-48E1-98DA-6B5AA46CB7AD}"/>
              </a:ext>
            </a:extLst>
          </p:cNvPr>
          <p:cNvSpPr txBox="1"/>
          <p:nvPr/>
        </p:nvSpPr>
        <p:spPr>
          <a:xfrm>
            <a:off x="17848721" y="1340644"/>
            <a:ext cx="335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lines from Hazard Control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7BB3FAD4-2456-4C16-A7DD-8E9FC72FB1E3}"/>
              </a:ext>
            </a:extLst>
          </p:cNvPr>
          <p:cNvSpPr/>
          <p:nvPr/>
        </p:nvSpPr>
        <p:spPr>
          <a:xfrm>
            <a:off x="20719701" y="5045627"/>
            <a:ext cx="1728526" cy="215900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472162-37FC-4103-B7DA-99189E433A51}"/>
              </a:ext>
            </a:extLst>
          </p:cNvPr>
          <p:cNvSpPr txBox="1"/>
          <p:nvPr/>
        </p:nvSpPr>
        <p:spPr>
          <a:xfrm>
            <a:off x="20719701" y="4753584"/>
            <a:ext cx="1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RF_D1_new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E476264-0AF1-4599-BE66-6142B9EFC7AD}"/>
              </a:ext>
            </a:extLst>
          </p:cNvPr>
          <p:cNvSpPr/>
          <p:nvPr/>
        </p:nvSpPr>
        <p:spPr>
          <a:xfrm>
            <a:off x="20719701" y="2757489"/>
            <a:ext cx="1728526" cy="215900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CFEF4-8432-4A82-980E-A400A8FF69AA}"/>
              </a:ext>
            </a:extLst>
          </p:cNvPr>
          <p:cNvSpPr txBox="1"/>
          <p:nvPr/>
        </p:nvSpPr>
        <p:spPr>
          <a:xfrm>
            <a:off x="20719701" y="2465446"/>
            <a:ext cx="15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ACC_out_new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450059-E8D6-4F66-B47D-F17416B9D39F}"/>
              </a:ext>
            </a:extLst>
          </p:cNvPr>
          <p:cNvSpPr/>
          <p:nvPr/>
        </p:nvSpPr>
        <p:spPr>
          <a:xfrm>
            <a:off x="22448227" y="1647547"/>
            <a:ext cx="617290" cy="6441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7D7F72-BEA6-450D-8DB8-74BF0D7D256C}"/>
              </a:ext>
            </a:extLst>
          </p:cNvPr>
          <p:cNvSpPr txBox="1"/>
          <p:nvPr/>
        </p:nvSpPr>
        <p:spPr>
          <a:xfrm rot="16200000">
            <a:off x="21960251" y="4343306"/>
            <a:ext cx="159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ID_EX</a:t>
            </a:r>
            <a:endParaRPr lang="en-US" b="1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EDAC9F0A-94D0-495B-BA16-898BEBF4B1CE}"/>
              </a:ext>
            </a:extLst>
          </p:cNvPr>
          <p:cNvSpPr/>
          <p:nvPr/>
        </p:nvSpPr>
        <p:spPr>
          <a:xfrm>
            <a:off x="20719701" y="7419465"/>
            <a:ext cx="1728526" cy="215900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1A9D57-0F67-4563-830D-55A4161D9B62}"/>
              </a:ext>
            </a:extLst>
          </p:cNvPr>
          <p:cNvSpPr txBox="1"/>
          <p:nvPr/>
        </p:nvSpPr>
        <p:spPr>
          <a:xfrm>
            <a:off x="20293380" y="7127422"/>
            <a:ext cx="17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IF_ID_IM_d_7_0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62BB9E-E3CE-44E7-9D15-0D4CBCE52427}"/>
              </a:ext>
            </a:extLst>
          </p:cNvPr>
          <p:cNvSpPr/>
          <p:nvPr/>
        </p:nvSpPr>
        <p:spPr>
          <a:xfrm>
            <a:off x="10605892" y="10096830"/>
            <a:ext cx="12459627" cy="9174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D10257-B787-4A68-A81B-FB2F5B2D2B07}"/>
              </a:ext>
            </a:extLst>
          </p:cNvPr>
          <p:cNvSpPr txBox="1"/>
          <p:nvPr/>
        </p:nvSpPr>
        <p:spPr>
          <a:xfrm>
            <a:off x="10605892" y="10332074"/>
            <a:ext cx="1245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Hazard Control</a:t>
            </a:r>
            <a:endParaRPr lang="en-US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C4A5CE-F94B-4874-92A4-5AFE68861C50}"/>
              </a:ext>
            </a:extLst>
          </p:cNvPr>
          <p:cNvSpPr/>
          <p:nvPr/>
        </p:nvSpPr>
        <p:spPr>
          <a:xfrm>
            <a:off x="10605892" y="11866815"/>
            <a:ext cx="12459627" cy="9174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6BC2F2-228F-4A5E-97E0-5537B7876E62}"/>
              </a:ext>
            </a:extLst>
          </p:cNvPr>
          <p:cNvSpPr txBox="1"/>
          <p:nvPr/>
        </p:nvSpPr>
        <p:spPr>
          <a:xfrm>
            <a:off x="10602379" y="12094714"/>
            <a:ext cx="1245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Controller</a:t>
            </a:r>
            <a:endParaRPr lang="en-US" b="1" dirty="0"/>
          </a:p>
        </p:txBody>
      </p:sp>
      <p:sp>
        <p:nvSpPr>
          <p:cNvPr id="85" name="Arrow: Bent-Up 84">
            <a:extLst>
              <a:ext uri="{FF2B5EF4-FFF2-40B4-BE49-F238E27FC236}">
                <a16:creationId xmlns:a16="http://schemas.microsoft.com/office/drawing/2014/main" id="{E2A3D638-35C9-4CD1-85F0-FA88287C2A63}"/>
              </a:ext>
            </a:extLst>
          </p:cNvPr>
          <p:cNvSpPr/>
          <p:nvPr/>
        </p:nvSpPr>
        <p:spPr>
          <a:xfrm rot="5400000">
            <a:off x="7812520" y="9716192"/>
            <a:ext cx="4501003" cy="1071688"/>
          </a:xfrm>
          <a:prstGeom prst="bentUpArrow">
            <a:avLst>
              <a:gd name="adj1" fmla="val 17505"/>
              <a:gd name="adj2" fmla="val 16266"/>
              <a:gd name="adj3" fmla="val 37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6D799A-B500-4EBB-AA84-06672E40E75C}"/>
              </a:ext>
            </a:extLst>
          </p:cNvPr>
          <p:cNvSpPr txBox="1"/>
          <p:nvPr/>
        </p:nvSpPr>
        <p:spPr>
          <a:xfrm rot="16200000">
            <a:off x="8408937" y="10509875"/>
            <a:ext cx="15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IF_ID_output</a:t>
            </a:r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6CECFD8F-2AEF-4725-B2C2-36DA947B9AB7}"/>
              </a:ext>
            </a:extLst>
          </p:cNvPr>
          <p:cNvSpPr/>
          <p:nvPr/>
        </p:nvSpPr>
        <p:spPr>
          <a:xfrm>
            <a:off x="9527176" y="10447611"/>
            <a:ext cx="1078714" cy="369331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E5E3E40-4A05-4E51-91CD-7DED726ACA1E}"/>
              </a:ext>
            </a:extLst>
          </p:cNvPr>
          <p:cNvSpPr/>
          <p:nvPr/>
        </p:nvSpPr>
        <p:spPr>
          <a:xfrm rot="5400000">
            <a:off x="21750323" y="8979155"/>
            <a:ext cx="2007821" cy="227526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759A1A-84F8-4F1C-95EE-8A5F17E61CCF}"/>
              </a:ext>
            </a:extLst>
          </p:cNvPr>
          <p:cNvSpPr txBox="1"/>
          <p:nvPr/>
        </p:nvSpPr>
        <p:spPr>
          <a:xfrm rot="16200000">
            <a:off x="21660798" y="9146205"/>
            <a:ext cx="165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ID_EX_output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01F13E-C724-4706-9B10-5BADA7A6B067}"/>
              </a:ext>
            </a:extLst>
          </p:cNvPr>
          <p:cNvSpPr txBox="1"/>
          <p:nvPr/>
        </p:nvSpPr>
        <p:spPr>
          <a:xfrm>
            <a:off x="23165755" y="9884646"/>
            <a:ext cx="18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EX_MEM_output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CB0BFE-1EFC-4AEC-9AD8-C68B378A5903}"/>
              </a:ext>
            </a:extLst>
          </p:cNvPr>
          <p:cNvSpPr txBox="1"/>
          <p:nvPr/>
        </p:nvSpPr>
        <p:spPr>
          <a:xfrm>
            <a:off x="23087930" y="11009583"/>
            <a:ext cx="188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MEM_WB_output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6C7804-815A-4935-B30D-AAF08826B4DA}"/>
              </a:ext>
            </a:extLst>
          </p:cNvPr>
          <p:cNvSpPr txBox="1"/>
          <p:nvPr/>
        </p:nvSpPr>
        <p:spPr>
          <a:xfrm>
            <a:off x="9984612" y="5440395"/>
            <a:ext cx="188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IF_ID_IM_d</a:t>
            </a:r>
            <a:r>
              <a:rPr lang="en-US" dirty="0"/>
              <a:t>[10:8]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4A43C2-7828-4146-955C-9023806196C0}"/>
              </a:ext>
            </a:extLst>
          </p:cNvPr>
          <p:cNvSpPr txBox="1"/>
          <p:nvPr/>
        </p:nvSpPr>
        <p:spPr>
          <a:xfrm>
            <a:off x="11277554" y="6699477"/>
            <a:ext cx="181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IF_ID_IM_d</a:t>
            </a:r>
            <a:r>
              <a:rPr lang="en-US" dirty="0"/>
              <a:t>[2:0]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08E1D60A-F0C1-49AF-B871-16A9C3D2873F}"/>
              </a:ext>
            </a:extLst>
          </p:cNvPr>
          <p:cNvSpPr/>
          <p:nvPr/>
        </p:nvSpPr>
        <p:spPr>
          <a:xfrm flipH="1">
            <a:off x="23087930" y="11868591"/>
            <a:ext cx="1896677" cy="347997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565B2DB5-4850-4480-A023-36D3FCE1054F}"/>
              </a:ext>
            </a:extLst>
          </p:cNvPr>
          <p:cNvSpPr/>
          <p:nvPr/>
        </p:nvSpPr>
        <p:spPr>
          <a:xfrm flipH="1">
            <a:off x="23087929" y="12440993"/>
            <a:ext cx="1896676" cy="343287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9C5652-B8E9-43FA-AAA7-CB245C015F6F}"/>
              </a:ext>
            </a:extLst>
          </p:cNvPr>
          <p:cNvSpPr txBox="1"/>
          <p:nvPr/>
        </p:nvSpPr>
        <p:spPr>
          <a:xfrm>
            <a:off x="23122770" y="11574580"/>
            <a:ext cx="18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Cy_new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DD8135-FE43-47FF-A57F-DD58EB49E3AF}"/>
              </a:ext>
            </a:extLst>
          </p:cNvPr>
          <p:cNvSpPr txBox="1"/>
          <p:nvPr/>
        </p:nvSpPr>
        <p:spPr>
          <a:xfrm>
            <a:off x="15865679" y="13692720"/>
            <a:ext cx="188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All control signals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83A93A1-0B61-4181-86D6-365EAE020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231" y="6978164"/>
            <a:ext cx="1304886" cy="125003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BDFFD28-671D-43F9-AADA-8E2137A30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970891" y="5150294"/>
            <a:ext cx="1177405" cy="840734"/>
          </a:xfrm>
          <a:prstGeom prst="rect">
            <a:avLst/>
          </a:prstGeom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1A3A8C0-CA8D-4939-965D-E14EE3532317}"/>
              </a:ext>
            </a:extLst>
          </p:cNvPr>
          <p:cNvSpPr/>
          <p:nvPr/>
        </p:nvSpPr>
        <p:spPr>
          <a:xfrm>
            <a:off x="25103091" y="5606382"/>
            <a:ext cx="582927" cy="1469267"/>
          </a:xfrm>
          <a:custGeom>
            <a:avLst/>
            <a:gdLst>
              <a:gd name="connsiteX0" fmla="*/ 8467 w 626534"/>
              <a:gd name="connsiteY0" fmla="*/ 0 h 1166283"/>
              <a:gd name="connsiteX1" fmla="*/ 10584 w 626534"/>
              <a:gd name="connsiteY1" fmla="*/ 455083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8467 w 626534"/>
              <a:gd name="connsiteY0" fmla="*/ 0 h 1166283"/>
              <a:gd name="connsiteX1" fmla="*/ 5013 w 626534"/>
              <a:gd name="connsiteY1" fmla="*/ 453539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213784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113500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132178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251033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34" h="1169372">
                <a:moveTo>
                  <a:pt x="1304" y="0"/>
                </a:moveTo>
                <a:cubicBezTo>
                  <a:pt x="2010" y="151694"/>
                  <a:pt x="4307" y="292579"/>
                  <a:pt x="5013" y="444273"/>
                </a:cubicBezTo>
                <a:lnTo>
                  <a:pt x="251033" y="577989"/>
                </a:lnTo>
                <a:lnTo>
                  <a:pt x="2117" y="699809"/>
                </a:lnTo>
                <a:cubicBezTo>
                  <a:pt x="1411" y="847270"/>
                  <a:pt x="706" y="1021911"/>
                  <a:pt x="0" y="1169372"/>
                </a:cubicBezTo>
                <a:lnTo>
                  <a:pt x="626534" y="798956"/>
                </a:lnTo>
                <a:cubicBezTo>
                  <a:pt x="624417" y="628211"/>
                  <a:pt x="622301" y="457467"/>
                  <a:pt x="620184" y="286722"/>
                </a:cubicBezTo>
                <a:lnTo>
                  <a:pt x="130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1AA450-2367-4A67-B404-40B5B3E52E8A}"/>
              </a:ext>
            </a:extLst>
          </p:cNvPr>
          <p:cNvSpPr txBox="1"/>
          <p:nvPr/>
        </p:nvSpPr>
        <p:spPr>
          <a:xfrm>
            <a:off x="25024737" y="5670416"/>
            <a:ext cx="40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2F112A-7BB1-43D4-AE1E-2BF8764677DA}"/>
              </a:ext>
            </a:extLst>
          </p:cNvPr>
          <p:cNvSpPr txBox="1"/>
          <p:nvPr/>
        </p:nvSpPr>
        <p:spPr>
          <a:xfrm>
            <a:off x="25047047" y="6464417"/>
            <a:ext cx="38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1663DC-3359-4AB0-BEA1-91D1B04E7D05}"/>
              </a:ext>
            </a:extLst>
          </p:cNvPr>
          <p:cNvSpPr txBox="1"/>
          <p:nvPr/>
        </p:nvSpPr>
        <p:spPr>
          <a:xfrm>
            <a:off x="25531754" y="5519633"/>
            <a:ext cx="79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ALU_2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BB23E1-33E5-48FB-8518-4FA7DAF1B8ED}"/>
              </a:ext>
            </a:extLst>
          </p:cNvPr>
          <p:cNvSpPr/>
          <p:nvPr/>
        </p:nvSpPr>
        <p:spPr>
          <a:xfrm>
            <a:off x="28980496" y="1467146"/>
            <a:ext cx="617290" cy="729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6A525E-1CF5-4325-9919-72E7E5B5D19C}"/>
              </a:ext>
            </a:extLst>
          </p:cNvPr>
          <p:cNvSpPr txBox="1"/>
          <p:nvPr/>
        </p:nvSpPr>
        <p:spPr>
          <a:xfrm rot="16200000">
            <a:off x="28492520" y="5020705"/>
            <a:ext cx="159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EX_MEM</a:t>
            </a:r>
            <a:endParaRPr lang="en-US" b="1" dirty="0"/>
          </a:p>
        </p:txBody>
      </p:sp>
      <p:sp>
        <p:nvSpPr>
          <p:cNvPr id="109" name="Flowchart: Manual Operation 108">
            <a:extLst>
              <a:ext uri="{FF2B5EF4-FFF2-40B4-BE49-F238E27FC236}">
                <a16:creationId xmlns:a16="http://schemas.microsoft.com/office/drawing/2014/main" id="{83E39095-EA53-463C-B4ED-AAFC4C96E4A2}"/>
              </a:ext>
            </a:extLst>
          </p:cNvPr>
          <p:cNvSpPr/>
          <p:nvPr/>
        </p:nvSpPr>
        <p:spPr>
          <a:xfrm rot="16200000" flipV="1">
            <a:off x="26650934" y="3386486"/>
            <a:ext cx="1519567" cy="617290"/>
          </a:xfrm>
          <a:prstGeom prst="flowChartManualOpe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89458F7-2DA5-4F75-B1F1-62C1CB9600E3}"/>
              </a:ext>
            </a:extLst>
          </p:cNvPr>
          <p:cNvCxnSpPr>
            <a:cxnSpLocks/>
          </p:cNvCxnSpPr>
          <p:nvPr/>
        </p:nvCxnSpPr>
        <p:spPr>
          <a:xfrm rot="10800000">
            <a:off x="27719362" y="4261960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BE7FE5-078C-40BA-B6C8-1B2F183FD2AE}"/>
              </a:ext>
            </a:extLst>
          </p:cNvPr>
          <p:cNvCxnSpPr>
            <a:cxnSpLocks/>
          </p:cNvCxnSpPr>
          <p:nvPr/>
        </p:nvCxnSpPr>
        <p:spPr>
          <a:xfrm rot="10800000">
            <a:off x="27719362" y="3909919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3984BEB-96D6-44CE-9DFA-CF8D20BE3F2A}"/>
              </a:ext>
            </a:extLst>
          </p:cNvPr>
          <p:cNvCxnSpPr>
            <a:cxnSpLocks/>
          </p:cNvCxnSpPr>
          <p:nvPr/>
        </p:nvCxnSpPr>
        <p:spPr>
          <a:xfrm rot="10800000">
            <a:off x="27719362" y="3526022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69E50CD-D636-4855-A6F8-DA78312C3E8D}"/>
              </a:ext>
            </a:extLst>
          </p:cNvPr>
          <p:cNvSpPr/>
          <p:nvPr/>
        </p:nvSpPr>
        <p:spPr>
          <a:xfrm>
            <a:off x="23071565" y="1857178"/>
            <a:ext cx="5908932" cy="244966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75B59B5C-2A9A-4E96-9696-A224EAB31DFA}"/>
              </a:ext>
            </a:extLst>
          </p:cNvPr>
          <p:cNvSpPr/>
          <p:nvPr/>
        </p:nvSpPr>
        <p:spPr>
          <a:xfrm>
            <a:off x="23071565" y="5687010"/>
            <a:ext cx="1354276" cy="244966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Arrow: Bent-Up 114">
            <a:extLst>
              <a:ext uri="{FF2B5EF4-FFF2-40B4-BE49-F238E27FC236}">
                <a16:creationId xmlns:a16="http://schemas.microsoft.com/office/drawing/2014/main" id="{8CC904C7-7C9D-4CB2-B632-8D18D51F19BE}"/>
              </a:ext>
            </a:extLst>
          </p:cNvPr>
          <p:cNvSpPr/>
          <p:nvPr/>
        </p:nvSpPr>
        <p:spPr>
          <a:xfrm rot="5400000">
            <a:off x="22820918" y="6342174"/>
            <a:ext cx="1588553" cy="523192"/>
          </a:xfrm>
          <a:prstGeom prst="bentUpArrow">
            <a:avLst>
              <a:gd name="adj1" fmla="val 9007"/>
              <a:gd name="adj2" fmla="val 16266"/>
              <a:gd name="adj3" fmla="val 2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3EB949-184F-4665-9106-AAE87E9E1099}"/>
              </a:ext>
            </a:extLst>
          </p:cNvPr>
          <p:cNvSpPr txBox="1"/>
          <p:nvPr/>
        </p:nvSpPr>
        <p:spPr>
          <a:xfrm>
            <a:off x="24095329" y="6793497"/>
            <a:ext cx="5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‘FF’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A9E5E85-CFA9-4E4E-8FC7-4A5834F3E576}"/>
              </a:ext>
            </a:extLst>
          </p:cNvPr>
          <p:cNvSpPr txBox="1"/>
          <p:nvPr/>
        </p:nvSpPr>
        <p:spPr>
          <a:xfrm>
            <a:off x="24095329" y="8194149"/>
            <a:ext cx="5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4F60F0D2-313F-4D47-8F6E-56943ED7A73C}"/>
              </a:ext>
            </a:extLst>
          </p:cNvPr>
          <p:cNvSpPr/>
          <p:nvPr/>
        </p:nvSpPr>
        <p:spPr>
          <a:xfrm>
            <a:off x="25686017" y="6208553"/>
            <a:ext cx="3294478" cy="159610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395E8C17-70FD-456F-9412-C2EB01B64DBC}"/>
              </a:ext>
            </a:extLst>
          </p:cNvPr>
          <p:cNvSpPr/>
          <p:nvPr/>
        </p:nvSpPr>
        <p:spPr>
          <a:xfrm>
            <a:off x="25676504" y="5972470"/>
            <a:ext cx="3294478" cy="159610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C6BC9312-A697-40B9-BA3E-8F7C195EE767}"/>
              </a:ext>
            </a:extLst>
          </p:cNvPr>
          <p:cNvSpPr/>
          <p:nvPr/>
        </p:nvSpPr>
        <p:spPr>
          <a:xfrm>
            <a:off x="25684355" y="6451034"/>
            <a:ext cx="3294478" cy="159610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1DF6118-1431-4842-A510-9C1EBB19B9FF}"/>
              </a:ext>
            </a:extLst>
          </p:cNvPr>
          <p:cNvSpPr txBox="1"/>
          <p:nvPr/>
        </p:nvSpPr>
        <p:spPr>
          <a:xfrm>
            <a:off x="25447759" y="6376951"/>
            <a:ext cx="247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Z</a:t>
            </a:r>
            <a:endParaRPr lang="en-US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9112DD-230E-4887-9F37-2EFAC0E7E4E0}"/>
              </a:ext>
            </a:extLst>
          </p:cNvPr>
          <p:cNvSpPr txBox="1"/>
          <p:nvPr/>
        </p:nvSpPr>
        <p:spPr>
          <a:xfrm>
            <a:off x="25325167" y="5908659"/>
            <a:ext cx="36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Cy</a:t>
            </a:r>
            <a:endParaRPr lang="en-US" sz="11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9E1A70-E00B-4603-86E8-2D9E5EB663A9}"/>
              </a:ext>
            </a:extLst>
          </p:cNvPr>
          <p:cNvSpPr txBox="1"/>
          <p:nvPr/>
        </p:nvSpPr>
        <p:spPr>
          <a:xfrm>
            <a:off x="25295355" y="6134470"/>
            <a:ext cx="45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</a:t>
            </a:r>
            <a:endParaRPr lang="en-US" sz="1100" b="1" dirty="0"/>
          </a:p>
        </p:txBody>
      </p:sp>
      <p:sp>
        <p:nvSpPr>
          <p:cNvPr id="124" name="Arrow: Bent-Up 123">
            <a:extLst>
              <a:ext uri="{FF2B5EF4-FFF2-40B4-BE49-F238E27FC236}">
                <a16:creationId xmlns:a16="http://schemas.microsoft.com/office/drawing/2014/main" id="{26D296C3-AF9C-47DE-ADE6-7C7DEFF42237}"/>
              </a:ext>
            </a:extLst>
          </p:cNvPr>
          <p:cNvSpPr/>
          <p:nvPr/>
        </p:nvSpPr>
        <p:spPr>
          <a:xfrm rot="5400000" flipH="1">
            <a:off x="24453495" y="7018470"/>
            <a:ext cx="853242" cy="403297"/>
          </a:xfrm>
          <a:prstGeom prst="bentUpArrow">
            <a:avLst>
              <a:gd name="adj1" fmla="val 19078"/>
              <a:gd name="adj2" fmla="val 16266"/>
              <a:gd name="adj3" fmla="val 17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E8CAB4FA-C91E-4667-8108-41BCB3F61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79415" y="8249364"/>
            <a:ext cx="1264809" cy="1135297"/>
          </a:xfrm>
          <a:prstGeom prst="rect">
            <a:avLst/>
          </a:prstGeom>
        </p:spPr>
      </p:pic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A6AFF9B6-FDF6-44FD-9882-2AD183E6EA6F}"/>
              </a:ext>
            </a:extLst>
          </p:cNvPr>
          <p:cNvSpPr/>
          <p:nvPr/>
        </p:nvSpPr>
        <p:spPr>
          <a:xfrm rot="5400000">
            <a:off x="25413524" y="7343196"/>
            <a:ext cx="2397295" cy="281950"/>
          </a:xfrm>
          <a:prstGeom prst="rightArrow">
            <a:avLst>
              <a:gd name="adj1" fmla="val 50000"/>
              <a:gd name="adj2" fmla="val 845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D8484C-19DE-4D62-B58C-8F09B713D7E3}"/>
              </a:ext>
            </a:extLst>
          </p:cNvPr>
          <p:cNvSpPr txBox="1"/>
          <p:nvPr/>
        </p:nvSpPr>
        <p:spPr>
          <a:xfrm>
            <a:off x="25176563" y="8352431"/>
            <a:ext cx="9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BT_out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ED8886-256F-4D94-A365-B78F8247C193}"/>
              </a:ext>
            </a:extLst>
          </p:cNvPr>
          <p:cNvSpPr txBox="1"/>
          <p:nvPr/>
        </p:nvSpPr>
        <p:spPr>
          <a:xfrm>
            <a:off x="27031997" y="8507888"/>
            <a:ext cx="9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E7E2E22-B827-41C4-B761-97B21214C244}"/>
              </a:ext>
            </a:extLst>
          </p:cNvPr>
          <p:cNvSpPr txBox="1"/>
          <p:nvPr/>
        </p:nvSpPr>
        <p:spPr>
          <a:xfrm rot="16200000">
            <a:off x="26215163" y="7345041"/>
            <a:ext cx="120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ALU2_out</a:t>
            </a:r>
          </a:p>
        </p:txBody>
      </p:sp>
      <p:sp>
        <p:nvSpPr>
          <p:cNvPr id="130" name="Arrow: Bent-Up 129">
            <a:extLst>
              <a:ext uri="{FF2B5EF4-FFF2-40B4-BE49-F238E27FC236}">
                <a16:creationId xmlns:a16="http://schemas.microsoft.com/office/drawing/2014/main" id="{5DD43C2E-5F00-4857-9810-5306BE27AE2D}"/>
              </a:ext>
            </a:extLst>
          </p:cNvPr>
          <p:cNvSpPr/>
          <p:nvPr/>
        </p:nvSpPr>
        <p:spPr>
          <a:xfrm flipH="1" flipV="1">
            <a:off x="25325166" y="3683086"/>
            <a:ext cx="1776904" cy="2073844"/>
          </a:xfrm>
          <a:prstGeom prst="bentUpArrow">
            <a:avLst>
              <a:gd name="adj1" fmla="val 6943"/>
              <a:gd name="adj2" fmla="val 6617"/>
              <a:gd name="adj3" fmla="val 11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3769B1-6EF8-4E0D-97A2-4FD7AD62483C}"/>
              </a:ext>
            </a:extLst>
          </p:cNvPr>
          <p:cNvSpPr txBox="1"/>
          <p:nvPr/>
        </p:nvSpPr>
        <p:spPr>
          <a:xfrm>
            <a:off x="23852378" y="4851168"/>
            <a:ext cx="120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ALU1_out</a:t>
            </a:r>
          </a:p>
        </p:txBody>
      </p:sp>
      <p:sp>
        <p:nvSpPr>
          <p:cNvPr id="132" name="Arrow: Bent-Up 131">
            <a:extLst>
              <a:ext uri="{FF2B5EF4-FFF2-40B4-BE49-F238E27FC236}">
                <a16:creationId xmlns:a16="http://schemas.microsoft.com/office/drawing/2014/main" id="{1BA9D6C2-E091-4814-8FA4-05FC69141FDF}"/>
              </a:ext>
            </a:extLst>
          </p:cNvPr>
          <p:cNvSpPr/>
          <p:nvPr/>
        </p:nvSpPr>
        <p:spPr>
          <a:xfrm rot="16200000" flipH="1">
            <a:off x="27850089" y="2628639"/>
            <a:ext cx="480837" cy="723257"/>
          </a:xfrm>
          <a:prstGeom prst="bentUpArrow">
            <a:avLst>
              <a:gd name="adj1" fmla="val 3193"/>
              <a:gd name="adj2" fmla="val 8616"/>
              <a:gd name="adj3" fmla="val 14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Bent-Up 132">
            <a:extLst>
              <a:ext uri="{FF2B5EF4-FFF2-40B4-BE49-F238E27FC236}">
                <a16:creationId xmlns:a16="http://schemas.microsoft.com/office/drawing/2014/main" id="{99C4B230-F577-427E-996F-BB64C8E69BF3}"/>
              </a:ext>
            </a:extLst>
          </p:cNvPr>
          <p:cNvSpPr/>
          <p:nvPr/>
        </p:nvSpPr>
        <p:spPr>
          <a:xfrm rot="5400000" flipV="1">
            <a:off x="25337859" y="6483051"/>
            <a:ext cx="1688713" cy="6240411"/>
          </a:xfrm>
          <a:prstGeom prst="bentUpArrow">
            <a:avLst>
              <a:gd name="adj1" fmla="val 8470"/>
              <a:gd name="adj2" fmla="val 8476"/>
              <a:gd name="adj3" fmla="val 13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6E176EFA-EE7A-4EA1-8E10-CA0F6B186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220844" y="7403302"/>
            <a:ext cx="1557849" cy="13983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8F2ABDBE-596E-4D1A-B1E8-A8B7C90F5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220" y="4295407"/>
            <a:ext cx="1557849" cy="1398331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924732B7-4155-43A2-A0FA-D9878E015C1D}"/>
              </a:ext>
            </a:extLst>
          </p:cNvPr>
          <p:cNvSpPr/>
          <p:nvPr/>
        </p:nvSpPr>
        <p:spPr>
          <a:xfrm>
            <a:off x="35042201" y="1459639"/>
            <a:ext cx="617290" cy="729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FB1438-55A6-49AC-9106-84E6C69C3D0D}"/>
              </a:ext>
            </a:extLst>
          </p:cNvPr>
          <p:cNvSpPr txBox="1"/>
          <p:nvPr/>
        </p:nvSpPr>
        <p:spPr>
          <a:xfrm rot="16200000">
            <a:off x="34554225" y="5013198"/>
            <a:ext cx="159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MEM_WB</a:t>
            </a:r>
            <a:endParaRPr lang="en-US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EC3912-00E8-4632-B6A2-629BF42E484D}"/>
              </a:ext>
            </a:extLst>
          </p:cNvPr>
          <p:cNvSpPr/>
          <p:nvPr/>
        </p:nvSpPr>
        <p:spPr>
          <a:xfrm>
            <a:off x="32061729" y="4411846"/>
            <a:ext cx="1889464" cy="2923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96EC2C5-3007-4A90-B02A-24F25FC88171}"/>
              </a:ext>
            </a:extLst>
          </p:cNvPr>
          <p:cNvSpPr txBox="1"/>
          <p:nvPr/>
        </p:nvSpPr>
        <p:spPr>
          <a:xfrm>
            <a:off x="32164041" y="5441178"/>
            <a:ext cx="1684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MEMORY</a:t>
            </a:r>
          </a:p>
        </p:txBody>
      </p:sp>
      <p:sp>
        <p:nvSpPr>
          <p:cNvPr id="140" name="Arrow: Up 139">
            <a:extLst>
              <a:ext uri="{FF2B5EF4-FFF2-40B4-BE49-F238E27FC236}">
                <a16:creationId xmlns:a16="http://schemas.microsoft.com/office/drawing/2014/main" id="{FD47593A-6A46-478B-947E-9E47FD21BBBB}"/>
              </a:ext>
            </a:extLst>
          </p:cNvPr>
          <p:cNvSpPr/>
          <p:nvPr/>
        </p:nvSpPr>
        <p:spPr>
          <a:xfrm rot="10800000">
            <a:off x="32711429" y="3945823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3881294-6F30-4A17-85F3-FF83194E4494}"/>
              </a:ext>
            </a:extLst>
          </p:cNvPr>
          <p:cNvSpPr txBox="1"/>
          <p:nvPr/>
        </p:nvSpPr>
        <p:spPr>
          <a:xfrm rot="16200000">
            <a:off x="32320133" y="3464597"/>
            <a:ext cx="7825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142" name="Arrow: Up 141">
            <a:extLst>
              <a:ext uri="{FF2B5EF4-FFF2-40B4-BE49-F238E27FC236}">
                <a16:creationId xmlns:a16="http://schemas.microsoft.com/office/drawing/2014/main" id="{45B3556F-6185-4D4A-8A37-B7449262533D}"/>
              </a:ext>
            </a:extLst>
          </p:cNvPr>
          <p:cNvSpPr/>
          <p:nvPr/>
        </p:nvSpPr>
        <p:spPr>
          <a:xfrm rot="10800000">
            <a:off x="33194568" y="3946029"/>
            <a:ext cx="177800" cy="4658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83B8F7-F0C7-4C97-8921-0F23BE38AC2C}"/>
              </a:ext>
            </a:extLst>
          </p:cNvPr>
          <p:cNvSpPr txBox="1"/>
          <p:nvPr/>
        </p:nvSpPr>
        <p:spPr>
          <a:xfrm rot="16200000">
            <a:off x="32892174" y="3464597"/>
            <a:ext cx="7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D4C050E-F0FD-4FFF-A50E-7B6ECDE3A349}"/>
              </a:ext>
            </a:extLst>
          </p:cNvPr>
          <p:cNvSpPr txBox="1"/>
          <p:nvPr/>
        </p:nvSpPr>
        <p:spPr>
          <a:xfrm>
            <a:off x="32514729" y="8851117"/>
            <a:ext cx="9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5C21F96-0EC8-429F-B42B-3F663A5135DF}"/>
              </a:ext>
            </a:extLst>
          </p:cNvPr>
          <p:cNvSpPr txBox="1"/>
          <p:nvPr/>
        </p:nvSpPr>
        <p:spPr>
          <a:xfrm>
            <a:off x="30537220" y="5689075"/>
            <a:ext cx="9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0A9AFDE-D162-435A-8FB2-C0B165156DA4}"/>
              </a:ext>
            </a:extLst>
          </p:cNvPr>
          <p:cNvSpPr txBox="1"/>
          <p:nvPr/>
        </p:nvSpPr>
        <p:spPr>
          <a:xfrm>
            <a:off x="29580548" y="4803586"/>
            <a:ext cx="9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IM_7_0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EF977B9-3F1D-4EAE-9AD3-DA526983A0C6}"/>
              </a:ext>
            </a:extLst>
          </p:cNvPr>
          <p:cNvSpPr txBox="1"/>
          <p:nvPr/>
        </p:nvSpPr>
        <p:spPr>
          <a:xfrm>
            <a:off x="32018424" y="4761854"/>
            <a:ext cx="50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3A399D8-B367-4C21-8DBE-6A9C6E23EDAC}"/>
              </a:ext>
            </a:extLst>
          </p:cNvPr>
          <p:cNvSpPr txBox="1"/>
          <p:nvPr/>
        </p:nvSpPr>
        <p:spPr>
          <a:xfrm>
            <a:off x="33503718" y="4796292"/>
            <a:ext cx="50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149" name="Arrow: Up 148">
            <a:extLst>
              <a:ext uri="{FF2B5EF4-FFF2-40B4-BE49-F238E27FC236}">
                <a16:creationId xmlns:a16="http://schemas.microsoft.com/office/drawing/2014/main" id="{10177134-2BCD-4F0E-9514-8321C1F99E4E}"/>
              </a:ext>
            </a:extLst>
          </p:cNvPr>
          <p:cNvSpPr/>
          <p:nvPr/>
        </p:nvSpPr>
        <p:spPr>
          <a:xfrm rot="5400000">
            <a:off x="34352391" y="4473261"/>
            <a:ext cx="277573" cy="11020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5FAB32F-CD93-4907-A575-E8838060F0F1}"/>
              </a:ext>
            </a:extLst>
          </p:cNvPr>
          <p:cNvSpPr txBox="1"/>
          <p:nvPr/>
        </p:nvSpPr>
        <p:spPr>
          <a:xfrm>
            <a:off x="32711430" y="6887897"/>
            <a:ext cx="66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DW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18EF4C0-F0C3-431C-BC12-205A2B5CC266}"/>
              </a:ext>
            </a:extLst>
          </p:cNvPr>
          <p:cNvSpPr txBox="1"/>
          <p:nvPr/>
        </p:nvSpPr>
        <p:spPr>
          <a:xfrm>
            <a:off x="31422222" y="8079228"/>
            <a:ext cx="9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IM_7_0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7A10339-3C7B-4309-AA8A-A041AB676B7A}"/>
              </a:ext>
            </a:extLst>
          </p:cNvPr>
          <p:cNvSpPr txBox="1"/>
          <p:nvPr/>
        </p:nvSpPr>
        <p:spPr>
          <a:xfrm>
            <a:off x="30418617" y="3929974"/>
            <a:ext cx="9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884229E-ECD3-419C-B988-8F7477D473EC}"/>
              </a:ext>
            </a:extLst>
          </p:cNvPr>
          <p:cNvSpPr txBox="1"/>
          <p:nvPr/>
        </p:nvSpPr>
        <p:spPr>
          <a:xfrm>
            <a:off x="33550214" y="8210683"/>
            <a:ext cx="9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D74FE27A-DD6A-4033-8A98-AE3FACFA256E}"/>
              </a:ext>
            </a:extLst>
          </p:cNvPr>
          <p:cNvSpPr/>
          <p:nvPr/>
        </p:nvSpPr>
        <p:spPr>
          <a:xfrm>
            <a:off x="37771754" y="2971220"/>
            <a:ext cx="582927" cy="1469267"/>
          </a:xfrm>
          <a:custGeom>
            <a:avLst/>
            <a:gdLst>
              <a:gd name="connsiteX0" fmla="*/ 8467 w 626534"/>
              <a:gd name="connsiteY0" fmla="*/ 0 h 1166283"/>
              <a:gd name="connsiteX1" fmla="*/ 10584 w 626534"/>
              <a:gd name="connsiteY1" fmla="*/ 455083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8467 w 626534"/>
              <a:gd name="connsiteY0" fmla="*/ 0 h 1166283"/>
              <a:gd name="connsiteX1" fmla="*/ 5013 w 626534"/>
              <a:gd name="connsiteY1" fmla="*/ 453539 h 1166283"/>
              <a:gd name="connsiteX2" fmla="*/ 213784 w 626534"/>
              <a:gd name="connsiteY2" fmla="*/ 590550 h 1166283"/>
              <a:gd name="connsiteX3" fmla="*/ 2117 w 626534"/>
              <a:gd name="connsiteY3" fmla="*/ 723900 h 1166283"/>
              <a:gd name="connsiteX4" fmla="*/ 0 w 626534"/>
              <a:gd name="connsiteY4" fmla="*/ 1166283 h 1166283"/>
              <a:gd name="connsiteX5" fmla="*/ 626534 w 626534"/>
              <a:gd name="connsiteY5" fmla="*/ 795867 h 1166283"/>
              <a:gd name="connsiteX6" fmla="*/ 620184 w 626534"/>
              <a:gd name="connsiteY6" fmla="*/ 283633 h 1166283"/>
              <a:gd name="connsiteX7" fmla="*/ 8467 w 626534"/>
              <a:gd name="connsiteY7" fmla="*/ 0 h 1166283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213784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113500 w 626534"/>
              <a:gd name="connsiteY2" fmla="*/ 593639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56628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78813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72698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327439 w 626534"/>
              <a:gd name="connsiteY2" fmla="*/ 561516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132178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  <a:gd name="connsiteX0" fmla="*/ 1304 w 626534"/>
              <a:gd name="connsiteY0" fmla="*/ 0 h 1169372"/>
              <a:gd name="connsiteX1" fmla="*/ 5013 w 626534"/>
              <a:gd name="connsiteY1" fmla="*/ 444273 h 1169372"/>
              <a:gd name="connsiteX2" fmla="*/ 251033 w 626534"/>
              <a:gd name="connsiteY2" fmla="*/ 577989 h 1169372"/>
              <a:gd name="connsiteX3" fmla="*/ 2117 w 626534"/>
              <a:gd name="connsiteY3" fmla="*/ 699809 h 1169372"/>
              <a:gd name="connsiteX4" fmla="*/ 0 w 626534"/>
              <a:gd name="connsiteY4" fmla="*/ 1169372 h 1169372"/>
              <a:gd name="connsiteX5" fmla="*/ 626534 w 626534"/>
              <a:gd name="connsiteY5" fmla="*/ 798956 h 1169372"/>
              <a:gd name="connsiteX6" fmla="*/ 620184 w 626534"/>
              <a:gd name="connsiteY6" fmla="*/ 286722 h 1169372"/>
              <a:gd name="connsiteX7" fmla="*/ 1304 w 626534"/>
              <a:gd name="connsiteY7" fmla="*/ 0 h 116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34" h="1169372">
                <a:moveTo>
                  <a:pt x="1304" y="0"/>
                </a:moveTo>
                <a:cubicBezTo>
                  <a:pt x="2010" y="151694"/>
                  <a:pt x="4307" y="292579"/>
                  <a:pt x="5013" y="444273"/>
                </a:cubicBezTo>
                <a:lnTo>
                  <a:pt x="251033" y="577989"/>
                </a:lnTo>
                <a:lnTo>
                  <a:pt x="2117" y="699809"/>
                </a:lnTo>
                <a:cubicBezTo>
                  <a:pt x="1411" y="847270"/>
                  <a:pt x="706" y="1021911"/>
                  <a:pt x="0" y="1169372"/>
                </a:cubicBezTo>
                <a:lnTo>
                  <a:pt x="626534" y="798956"/>
                </a:lnTo>
                <a:cubicBezTo>
                  <a:pt x="624417" y="628211"/>
                  <a:pt x="622301" y="457467"/>
                  <a:pt x="620184" y="286722"/>
                </a:cubicBezTo>
                <a:lnTo>
                  <a:pt x="130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F4205D-0396-4B76-983E-D86FCFED5B3C}"/>
              </a:ext>
            </a:extLst>
          </p:cNvPr>
          <p:cNvSpPr txBox="1"/>
          <p:nvPr/>
        </p:nvSpPr>
        <p:spPr>
          <a:xfrm>
            <a:off x="37693400" y="3035254"/>
            <a:ext cx="40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EA45445-C6CC-4BC8-B413-4B9445F65A86}"/>
              </a:ext>
            </a:extLst>
          </p:cNvPr>
          <p:cNvSpPr txBox="1"/>
          <p:nvPr/>
        </p:nvSpPr>
        <p:spPr>
          <a:xfrm>
            <a:off x="37715710" y="3829255"/>
            <a:ext cx="38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6FE93A3-9A6A-4165-8A61-26EF98D020DE}"/>
              </a:ext>
            </a:extLst>
          </p:cNvPr>
          <p:cNvSpPr txBox="1"/>
          <p:nvPr/>
        </p:nvSpPr>
        <p:spPr>
          <a:xfrm>
            <a:off x="38116422" y="3741789"/>
            <a:ext cx="247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Z</a:t>
            </a:r>
            <a:endParaRPr lang="en-US" sz="11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82AC52B-EF22-4808-8B08-BCC5E4191D6F}"/>
              </a:ext>
            </a:extLst>
          </p:cNvPr>
          <p:cNvSpPr txBox="1"/>
          <p:nvPr/>
        </p:nvSpPr>
        <p:spPr>
          <a:xfrm>
            <a:off x="37955857" y="3384602"/>
            <a:ext cx="45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</a:t>
            </a:r>
            <a:endParaRPr lang="en-US" sz="1100" b="1" dirty="0"/>
          </a:p>
        </p:txBody>
      </p:sp>
      <p:sp>
        <p:nvSpPr>
          <p:cNvPr id="159" name="Arrow: Up 158">
            <a:extLst>
              <a:ext uri="{FF2B5EF4-FFF2-40B4-BE49-F238E27FC236}">
                <a16:creationId xmlns:a16="http://schemas.microsoft.com/office/drawing/2014/main" id="{3183FFB5-6231-4466-A42B-6B0FB0C440F6}"/>
              </a:ext>
            </a:extLst>
          </p:cNvPr>
          <p:cNvSpPr/>
          <p:nvPr/>
        </p:nvSpPr>
        <p:spPr>
          <a:xfrm rot="5400000">
            <a:off x="36015142" y="1532755"/>
            <a:ext cx="329320" cy="10406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row: Up 159">
            <a:extLst>
              <a:ext uri="{FF2B5EF4-FFF2-40B4-BE49-F238E27FC236}">
                <a16:creationId xmlns:a16="http://schemas.microsoft.com/office/drawing/2014/main" id="{42B5F0F5-705C-4FB1-AE8D-E14846EEBC2F}"/>
              </a:ext>
            </a:extLst>
          </p:cNvPr>
          <p:cNvSpPr/>
          <p:nvPr/>
        </p:nvSpPr>
        <p:spPr>
          <a:xfrm rot="5400000">
            <a:off x="35956941" y="4619153"/>
            <a:ext cx="233460" cy="804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Up 160">
            <a:extLst>
              <a:ext uri="{FF2B5EF4-FFF2-40B4-BE49-F238E27FC236}">
                <a16:creationId xmlns:a16="http://schemas.microsoft.com/office/drawing/2014/main" id="{EF21AC60-6DA9-4C25-8445-2853F8910D4C}"/>
              </a:ext>
            </a:extLst>
          </p:cNvPr>
          <p:cNvSpPr/>
          <p:nvPr/>
        </p:nvSpPr>
        <p:spPr>
          <a:xfrm rot="5400000">
            <a:off x="39148891" y="2602608"/>
            <a:ext cx="276697" cy="18460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7792C8-075B-4EDB-8680-717F2A93B3F9}"/>
              </a:ext>
            </a:extLst>
          </p:cNvPr>
          <p:cNvSpPr txBox="1"/>
          <p:nvPr/>
        </p:nvSpPr>
        <p:spPr>
          <a:xfrm>
            <a:off x="38594827" y="3124348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ALU3_out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10E2883-EBBC-468C-B483-23AAAAE6E893}"/>
              </a:ext>
            </a:extLst>
          </p:cNvPr>
          <p:cNvSpPr txBox="1"/>
          <p:nvPr/>
        </p:nvSpPr>
        <p:spPr>
          <a:xfrm>
            <a:off x="37851146" y="5074916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ALU3_zero</a:t>
            </a:r>
          </a:p>
        </p:txBody>
      </p:sp>
      <p:sp>
        <p:nvSpPr>
          <p:cNvPr id="164" name="Arrow: Bent 163">
            <a:extLst>
              <a:ext uri="{FF2B5EF4-FFF2-40B4-BE49-F238E27FC236}">
                <a16:creationId xmlns:a16="http://schemas.microsoft.com/office/drawing/2014/main" id="{95EF8732-9895-4B22-B496-454CD86CE22B}"/>
              </a:ext>
            </a:extLst>
          </p:cNvPr>
          <p:cNvSpPr/>
          <p:nvPr/>
        </p:nvSpPr>
        <p:spPr>
          <a:xfrm rot="5400000">
            <a:off x="37891137" y="4190794"/>
            <a:ext cx="1377686" cy="4548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7EF40667-243D-4F03-8D59-57B201F54183}"/>
              </a:ext>
            </a:extLst>
          </p:cNvPr>
          <p:cNvSpPr/>
          <p:nvPr/>
        </p:nvSpPr>
        <p:spPr>
          <a:xfrm>
            <a:off x="29580547" y="1858864"/>
            <a:ext cx="5449734" cy="358863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Arrow: Bent-Up 165">
            <a:extLst>
              <a:ext uri="{FF2B5EF4-FFF2-40B4-BE49-F238E27FC236}">
                <a16:creationId xmlns:a16="http://schemas.microsoft.com/office/drawing/2014/main" id="{F6D01DFB-432C-4753-A5F5-6CECF1656262}"/>
              </a:ext>
            </a:extLst>
          </p:cNvPr>
          <p:cNvSpPr/>
          <p:nvPr/>
        </p:nvSpPr>
        <p:spPr>
          <a:xfrm rot="5400000" flipV="1">
            <a:off x="28147902" y="3669110"/>
            <a:ext cx="2187010" cy="12358804"/>
          </a:xfrm>
          <a:prstGeom prst="bentUpArrow">
            <a:avLst>
              <a:gd name="adj1" fmla="val 6744"/>
              <a:gd name="adj2" fmla="val 7631"/>
              <a:gd name="adj3" fmla="val 9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63AD455C-040C-4C37-8A19-7F00C303C89B}"/>
              </a:ext>
            </a:extLst>
          </p:cNvPr>
          <p:cNvSpPr/>
          <p:nvPr/>
        </p:nvSpPr>
        <p:spPr>
          <a:xfrm rot="5400000">
            <a:off x="16385729" y="11377022"/>
            <a:ext cx="892925" cy="3707437"/>
          </a:xfrm>
          <a:prstGeom prst="rightArrow">
            <a:avLst>
              <a:gd name="adj1" fmla="val 50000"/>
              <a:gd name="adj2" fmla="val 67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4512AA-5B60-496C-B229-25EFB1265338}"/>
              </a:ext>
            </a:extLst>
          </p:cNvPr>
          <p:cNvSpPr txBox="1"/>
          <p:nvPr/>
        </p:nvSpPr>
        <p:spPr>
          <a:xfrm>
            <a:off x="23103316" y="12784278"/>
            <a:ext cx="188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Z_new</a:t>
            </a:r>
            <a:endParaRPr lang="en-US" dirty="0"/>
          </a:p>
        </p:txBody>
      </p:sp>
      <p:sp>
        <p:nvSpPr>
          <p:cNvPr id="170" name="Arrow: Bent-Up 169">
            <a:extLst>
              <a:ext uri="{FF2B5EF4-FFF2-40B4-BE49-F238E27FC236}">
                <a16:creationId xmlns:a16="http://schemas.microsoft.com/office/drawing/2014/main" id="{BF08E947-7A59-46D0-B79A-BF37460F0567}"/>
              </a:ext>
            </a:extLst>
          </p:cNvPr>
          <p:cNvSpPr/>
          <p:nvPr/>
        </p:nvSpPr>
        <p:spPr>
          <a:xfrm rot="5400000">
            <a:off x="13788692" y="2391581"/>
            <a:ext cx="5382524" cy="19247520"/>
          </a:xfrm>
          <a:prstGeom prst="bentUpArrow">
            <a:avLst>
              <a:gd name="adj1" fmla="val 3820"/>
              <a:gd name="adj2" fmla="val 1951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3E99E6A2-B18D-4015-AAC8-93E83ABFAF8A}"/>
              </a:ext>
            </a:extLst>
          </p:cNvPr>
          <p:cNvSpPr/>
          <p:nvPr/>
        </p:nvSpPr>
        <p:spPr>
          <a:xfrm rot="16200000">
            <a:off x="23078479" y="11539598"/>
            <a:ext cx="6007170" cy="139883"/>
          </a:xfrm>
          <a:prstGeom prst="rightArrow">
            <a:avLst>
              <a:gd name="adj1" fmla="val 50000"/>
              <a:gd name="adj2" fmla="val 8451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A7E88BA-559F-4DCF-B012-1A8405FC5ECB}"/>
              </a:ext>
            </a:extLst>
          </p:cNvPr>
          <p:cNvSpPr txBox="1"/>
          <p:nvPr/>
        </p:nvSpPr>
        <p:spPr>
          <a:xfrm>
            <a:off x="26962679" y="8889942"/>
            <a:ext cx="8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PC_src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3" name="Arrow: Bent-Up 172">
            <a:extLst>
              <a:ext uri="{FF2B5EF4-FFF2-40B4-BE49-F238E27FC236}">
                <a16:creationId xmlns:a16="http://schemas.microsoft.com/office/drawing/2014/main" id="{5DFC5FF1-BA36-4C42-8EF8-0CD91964A17B}"/>
              </a:ext>
            </a:extLst>
          </p:cNvPr>
          <p:cNvSpPr/>
          <p:nvPr/>
        </p:nvSpPr>
        <p:spPr>
          <a:xfrm rot="5400000" flipV="1">
            <a:off x="10413161" y="-441622"/>
            <a:ext cx="6886634" cy="25641718"/>
          </a:xfrm>
          <a:prstGeom prst="bentUpArrow">
            <a:avLst>
              <a:gd name="adj1" fmla="val 2473"/>
              <a:gd name="adj2" fmla="val 3283"/>
              <a:gd name="adj3" fmla="val 54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row: Bent 173">
            <a:extLst>
              <a:ext uri="{FF2B5EF4-FFF2-40B4-BE49-F238E27FC236}">
                <a16:creationId xmlns:a16="http://schemas.microsoft.com/office/drawing/2014/main" id="{1FCE52B6-4F17-40C2-804E-57FF288DEB79}"/>
              </a:ext>
            </a:extLst>
          </p:cNvPr>
          <p:cNvSpPr/>
          <p:nvPr/>
        </p:nvSpPr>
        <p:spPr>
          <a:xfrm>
            <a:off x="1035618" y="4240946"/>
            <a:ext cx="871893" cy="11323309"/>
          </a:xfrm>
          <a:prstGeom prst="bentArrow">
            <a:avLst>
              <a:gd name="adj1" fmla="val 10856"/>
              <a:gd name="adj2" fmla="val 9328"/>
              <a:gd name="adj3" fmla="val 1102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75CC1AD-61DE-450C-904E-0AE0A98EC92F}"/>
              </a:ext>
            </a:extLst>
          </p:cNvPr>
          <p:cNvSpPr txBox="1"/>
          <p:nvPr/>
        </p:nvSpPr>
        <p:spPr>
          <a:xfrm>
            <a:off x="7851373" y="4177387"/>
            <a:ext cx="15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IM_d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C3AD13-5DB3-497B-A47C-386B709D93B3}"/>
              </a:ext>
            </a:extLst>
          </p:cNvPr>
          <p:cNvSpPr txBox="1"/>
          <p:nvPr/>
        </p:nvSpPr>
        <p:spPr>
          <a:xfrm rot="16200000">
            <a:off x="24568871" y="4520991"/>
            <a:ext cx="120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C_in</a:t>
            </a:r>
            <a:endParaRPr lang="en-US" dirty="0"/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2DE6E0C6-4842-4E99-B878-A86BF090E6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101" y="13293648"/>
            <a:ext cx="2145955" cy="1905537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1B14C07B-0A7A-416F-B927-0B875B2DDBB8}"/>
              </a:ext>
            </a:extLst>
          </p:cNvPr>
          <p:cNvSpPr txBox="1"/>
          <p:nvPr/>
        </p:nvSpPr>
        <p:spPr>
          <a:xfrm>
            <a:off x="32768450" y="13035805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32C1BD2-C409-45EF-AE5C-37EAE287023E}"/>
              </a:ext>
            </a:extLst>
          </p:cNvPr>
          <p:cNvSpPr txBox="1"/>
          <p:nvPr/>
        </p:nvSpPr>
        <p:spPr>
          <a:xfrm>
            <a:off x="31608014" y="13079718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D98BCB7-A963-4197-AEC6-A903766C01A7}"/>
              </a:ext>
            </a:extLst>
          </p:cNvPr>
          <p:cNvSpPr txBox="1"/>
          <p:nvPr/>
        </p:nvSpPr>
        <p:spPr>
          <a:xfrm>
            <a:off x="31165840" y="14006797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6D8BF1D-7059-40AD-AF83-D647BFCECC08}"/>
              </a:ext>
            </a:extLst>
          </p:cNvPr>
          <p:cNvSpPr txBox="1"/>
          <p:nvPr/>
        </p:nvSpPr>
        <p:spPr>
          <a:xfrm>
            <a:off x="31590054" y="14887960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In4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CADA2BC-2D67-43A3-B0EF-E875C4E63B55}"/>
              </a:ext>
            </a:extLst>
          </p:cNvPr>
          <p:cNvSpPr txBox="1"/>
          <p:nvPr/>
        </p:nvSpPr>
        <p:spPr>
          <a:xfrm>
            <a:off x="32594105" y="15057427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41E12B2-26B2-4D99-9833-9ADAF509E1EF}"/>
              </a:ext>
            </a:extLst>
          </p:cNvPr>
          <p:cNvSpPr txBox="1"/>
          <p:nvPr/>
        </p:nvSpPr>
        <p:spPr>
          <a:xfrm>
            <a:off x="30629186" y="13449050"/>
            <a:ext cx="1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Control_signal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F6B092F-2CF7-4EBC-A2A3-24C76EE2BCEA}"/>
              </a:ext>
            </a:extLst>
          </p:cNvPr>
          <p:cNvSpPr/>
          <p:nvPr/>
        </p:nvSpPr>
        <p:spPr>
          <a:xfrm>
            <a:off x="30707084" y="12941679"/>
            <a:ext cx="3668227" cy="2418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2D8B8DF-23B1-4B72-83AC-91736C553A2A}"/>
              </a:ext>
            </a:extLst>
          </p:cNvPr>
          <p:cNvSpPr/>
          <p:nvPr/>
        </p:nvSpPr>
        <p:spPr>
          <a:xfrm>
            <a:off x="46747" y="71666"/>
            <a:ext cx="40854118" cy="1690878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CEF577B-B459-4675-A922-32765DE98073}"/>
              </a:ext>
            </a:extLst>
          </p:cNvPr>
          <p:cNvSpPr txBox="1"/>
          <p:nvPr/>
        </p:nvSpPr>
        <p:spPr>
          <a:xfrm>
            <a:off x="37601116" y="2608312"/>
            <a:ext cx="79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ALU_3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C7860CA-F9E3-4BAA-B228-C0A529C8DCCC}"/>
              </a:ext>
            </a:extLst>
          </p:cNvPr>
          <p:cNvSpPr/>
          <p:nvPr/>
        </p:nvSpPr>
        <p:spPr>
          <a:xfrm>
            <a:off x="14109467" y="1964590"/>
            <a:ext cx="2032321" cy="46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D4DF024-B0F4-4585-99D2-D9A7AC41D3A1}"/>
              </a:ext>
            </a:extLst>
          </p:cNvPr>
          <p:cNvSpPr txBox="1"/>
          <p:nvPr/>
        </p:nvSpPr>
        <p:spPr>
          <a:xfrm>
            <a:off x="14197858" y="1964590"/>
            <a:ext cx="182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Accumulator</a:t>
            </a:r>
            <a:endParaRPr 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EE71D03-5403-4D69-A68E-3BB381CC8F60}"/>
              </a:ext>
            </a:extLst>
          </p:cNvPr>
          <p:cNvSpPr txBox="1"/>
          <p:nvPr/>
        </p:nvSpPr>
        <p:spPr>
          <a:xfrm>
            <a:off x="28190540" y="2437633"/>
            <a:ext cx="5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‘0’</a:t>
            </a: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B80E1590-D605-4FD3-A9D3-3D90C96F7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2"/>
          <a:stretch/>
        </p:blipFill>
        <p:spPr>
          <a:xfrm>
            <a:off x="38321157" y="7072925"/>
            <a:ext cx="1184940" cy="1183493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25944FD6-3911-4D8F-B4D8-02F7A8950DEA}"/>
              </a:ext>
            </a:extLst>
          </p:cNvPr>
          <p:cNvSpPr txBox="1"/>
          <p:nvPr/>
        </p:nvSpPr>
        <p:spPr>
          <a:xfrm>
            <a:off x="36262068" y="6954211"/>
            <a:ext cx="219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MEM_WB_RF_src_a2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D520920-8B6E-4DAD-8F16-47F8E175C16C}"/>
              </a:ext>
            </a:extLst>
          </p:cNvPr>
          <p:cNvSpPr txBox="1"/>
          <p:nvPr/>
        </p:nvSpPr>
        <p:spPr>
          <a:xfrm>
            <a:off x="38567642" y="8787517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Alu2_out</a:t>
            </a:r>
          </a:p>
        </p:txBody>
      </p:sp>
      <p:sp>
        <p:nvSpPr>
          <p:cNvPr id="197" name="Arrow: Bent-Up 196">
            <a:extLst>
              <a:ext uri="{FF2B5EF4-FFF2-40B4-BE49-F238E27FC236}">
                <a16:creationId xmlns:a16="http://schemas.microsoft.com/office/drawing/2014/main" id="{F9C71EE0-8D36-4002-AD7C-6E68A14ED24C}"/>
              </a:ext>
            </a:extLst>
          </p:cNvPr>
          <p:cNvSpPr/>
          <p:nvPr/>
        </p:nvSpPr>
        <p:spPr>
          <a:xfrm flipV="1">
            <a:off x="35661445" y="5930309"/>
            <a:ext cx="3029994" cy="1184940"/>
          </a:xfrm>
          <a:prstGeom prst="bentUpArrow">
            <a:avLst>
              <a:gd name="adj1" fmla="val 9007"/>
              <a:gd name="adj2" fmla="val 13051"/>
              <a:gd name="adj3" fmla="val 2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D3BBF74-198F-4724-9C7C-3A8D94B2BBAD}"/>
              </a:ext>
            </a:extLst>
          </p:cNvPr>
          <p:cNvSpPr txBox="1"/>
          <p:nvPr/>
        </p:nvSpPr>
        <p:spPr>
          <a:xfrm>
            <a:off x="35981564" y="5551113"/>
            <a:ext cx="23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MEM_WB_IM_d</a:t>
            </a:r>
            <a:r>
              <a:rPr lang="en-US" dirty="0"/>
              <a:t>[10:8]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02EAD74-B185-4359-A6EF-86A351CEBEA4}"/>
              </a:ext>
            </a:extLst>
          </p:cNvPr>
          <p:cNvSpPr txBox="1"/>
          <p:nvPr/>
        </p:nvSpPr>
        <p:spPr>
          <a:xfrm>
            <a:off x="39135816" y="6754050"/>
            <a:ext cx="77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RF_A2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9963C20-7FB0-4D1E-BBC8-CB5E87C8AD34}"/>
              </a:ext>
            </a:extLst>
          </p:cNvPr>
          <p:cNvSpPr txBox="1"/>
          <p:nvPr/>
        </p:nvSpPr>
        <p:spPr>
          <a:xfrm>
            <a:off x="36465326" y="9477081"/>
            <a:ext cx="122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IM_d</a:t>
            </a:r>
            <a:r>
              <a:rPr lang="en-US" dirty="0"/>
              <a:t>[7:0]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DEDA6FA-F3BA-4D26-ABFF-2B61B46B6E63}"/>
              </a:ext>
            </a:extLst>
          </p:cNvPr>
          <p:cNvSpPr txBox="1"/>
          <p:nvPr/>
        </p:nvSpPr>
        <p:spPr>
          <a:xfrm>
            <a:off x="37238294" y="8744284"/>
            <a:ext cx="122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Alu1_out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F70E15A-2C79-4F7F-A352-9A5850071752}"/>
              </a:ext>
            </a:extLst>
          </p:cNvPr>
          <p:cNvSpPr txBox="1"/>
          <p:nvPr/>
        </p:nvSpPr>
        <p:spPr>
          <a:xfrm>
            <a:off x="38302069" y="8106305"/>
            <a:ext cx="77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“110”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7BBACA3-2847-44DC-9885-F1735C7F2304}"/>
              </a:ext>
            </a:extLst>
          </p:cNvPr>
          <p:cNvSpPr txBox="1"/>
          <p:nvPr/>
        </p:nvSpPr>
        <p:spPr>
          <a:xfrm>
            <a:off x="38512708" y="10747187"/>
            <a:ext cx="111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</a:t>
            </a:r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4FCE1CF-06C7-4630-890E-F3F1466C86C1}"/>
              </a:ext>
            </a:extLst>
          </p:cNvPr>
          <p:cNvSpPr txBox="1"/>
          <p:nvPr/>
        </p:nvSpPr>
        <p:spPr>
          <a:xfrm>
            <a:off x="37411599" y="10759864"/>
            <a:ext cx="77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853A400-DA5E-414B-99CB-60B5F677B2FF}"/>
              </a:ext>
            </a:extLst>
          </p:cNvPr>
          <p:cNvSpPr txBox="1"/>
          <p:nvPr/>
        </p:nvSpPr>
        <p:spPr>
          <a:xfrm>
            <a:off x="36866110" y="10146217"/>
            <a:ext cx="77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DM_d</a:t>
            </a:r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13AB19F-BC7C-4FE5-83F1-D8752187245C}"/>
              </a:ext>
            </a:extLst>
          </p:cNvPr>
          <p:cNvSpPr txBox="1"/>
          <p:nvPr/>
        </p:nvSpPr>
        <p:spPr>
          <a:xfrm>
            <a:off x="39363213" y="9772521"/>
            <a:ext cx="77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3F8C773-DF0C-40BE-857B-00D929C53E9D}"/>
              </a:ext>
            </a:extLst>
          </p:cNvPr>
          <p:cNvSpPr txBox="1"/>
          <p:nvPr/>
        </p:nvSpPr>
        <p:spPr>
          <a:xfrm>
            <a:off x="37310519" y="11272024"/>
            <a:ext cx="225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MEM_WB_RF_src_D2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24F994F-B632-46F6-9CFE-83FC566FF5D7}"/>
              </a:ext>
            </a:extLst>
          </p:cNvPr>
          <p:cNvSpPr/>
          <p:nvPr/>
        </p:nvSpPr>
        <p:spPr>
          <a:xfrm>
            <a:off x="36415069" y="8666197"/>
            <a:ext cx="3725426" cy="297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D12932A-4C68-41C7-8442-4DD6A96312A0}"/>
              </a:ext>
            </a:extLst>
          </p:cNvPr>
          <p:cNvSpPr txBox="1"/>
          <p:nvPr/>
        </p:nvSpPr>
        <p:spPr>
          <a:xfrm>
            <a:off x="36299190" y="11728749"/>
            <a:ext cx="38413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Here, all inputs are taken from MEM_WB stage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77EA5E22-F861-4C18-A9BE-18FDE8D44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912" y="14739371"/>
            <a:ext cx="1435100" cy="137477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B159075D-271D-4619-B7CD-E8B9B919320D}"/>
              </a:ext>
            </a:extLst>
          </p:cNvPr>
          <p:cNvSpPr txBox="1"/>
          <p:nvPr/>
        </p:nvSpPr>
        <p:spPr>
          <a:xfrm>
            <a:off x="36516929" y="12829841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ALU3_zero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2EDFA10-1396-469C-BD7F-2BC92E4985CD}"/>
              </a:ext>
            </a:extLst>
          </p:cNvPr>
          <p:cNvSpPr txBox="1"/>
          <p:nvPr/>
        </p:nvSpPr>
        <p:spPr>
          <a:xfrm>
            <a:off x="37219585" y="13677203"/>
            <a:ext cx="23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MEM_WB_ALU2_zero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B037454-B872-41CE-B814-2101DC8A5561}"/>
              </a:ext>
            </a:extLst>
          </p:cNvPr>
          <p:cNvSpPr txBox="1"/>
          <p:nvPr/>
        </p:nvSpPr>
        <p:spPr>
          <a:xfrm>
            <a:off x="39000700" y="12829841"/>
            <a:ext cx="6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Zero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FF1D8B0-97CC-41B8-854A-41EC8B5FD96E}"/>
              </a:ext>
            </a:extLst>
          </p:cNvPr>
          <p:cNvSpPr txBox="1"/>
          <p:nvPr/>
        </p:nvSpPr>
        <p:spPr>
          <a:xfrm>
            <a:off x="37310519" y="14655356"/>
            <a:ext cx="52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‘0’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55ED76F-B1A6-4605-8BBC-A8921CB459C7}"/>
              </a:ext>
            </a:extLst>
          </p:cNvPr>
          <p:cNvSpPr txBox="1"/>
          <p:nvPr/>
        </p:nvSpPr>
        <p:spPr>
          <a:xfrm>
            <a:off x="38088324" y="14458745"/>
            <a:ext cx="13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ALU3_carry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08A5E07-02E6-410D-9F58-EA375CABA0F9}"/>
              </a:ext>
            </a:extLst>
          </p:cNvPr>
          <p:cNvSpPr txBox="1"/>
          <p:nvPr/>
        </p:nvSpPr>
        <p:spPr>
          <a:xfrm>
            <a:off x="35262571" y="15651630"/>
            <a:ext cx="23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MEM_WB_ALU2_carry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98432E7-5431-4314-9A46-ACA56BCEC34F}"/>
              </a:ext>
            </a:extLst>
          </p:cNvPr>
          <p:cNvSpPr txBox="1"/>
          <p:nvPr/>
        </p:nvSpPr>
        <p:spPr>
          <a:xfrm>
            <a:off x="37810838" y="16046562"/>
            <a:ext cx="260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MEM_WB_ALU2_out[0]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9A55600-385F-484D-8B1F-A1B99E9D3F10}"/>
              </a:ext>
            </a:extLst>
          </p:cNvPr>
          <p:cNvSpPr/>
          <p:nvPr/>
        </p:nvSpPr>
        <p:spPr>
          <a:xfrm flipV="1">
            <a:off x="38957011" y="15068409"/>
            <a:ext cx="778738" cy="643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58953FD-B1A7-4498-B1FC-12A17EC4765E}"/>
              </a:ext>
            </a:extLst>
          </p:cNvPr>
          <p:cNvSpPr txBox="1"/>
          <p:nvPr/>
        </p:nvSpPr>
        <p:spPr>
          <a:xfrm>
            <a:off x="38983828" y="15215908"/>
            <a:ext cx="73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A7E964-B0EA-41F9-853B-27BE0BB96212}"/>
              </a:ext>
            </a:extLst>
          </p:cNvPr>
          <p:cNvCxnSpPr>
            <a:cxnSpLocks/>
          </p:cNvCxnSpPr>
          <p:nvPr/>
        </p:nvCxnSpPr>
        <p:spPr>
          <a:xfrm>
            <a:off x="35981564" y="692727"/>
            <a:ext cx="0" cy="15723167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46AC775-9FFC-4E49-A177-B96F77A141AF}"/>
              </a:ext>
            </a:extLst>
          </p:cNvPr>
          <p:cNvCxnSpPr>
            <a:cxnSpLocks/>
          </p:cNvCxnSpPr>
          <p:nvPr/>
        </p:nvCxnSpPr>
        <p:spPr>
          <a:xfrm>
            <a:off x="29834764" y="390979"/>
            <a:ext cx="0" cy="15723167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A74CEE-7C52-4038-ADAB-D8943D7F9CC3}"/>
              </a:ext>
            </a:extLst>
          </p:cNvPr>
          <p:cNvCxnSpPr>
            <a:cxnSpLocks/>
          </p:cNvCxnSpPr>
          <p:nvPr/>
        </p:nvCxnSpPr>
        <p:spPr>
          <a:xfrm>
            <a:off x="23180919" y="552313"/>
            <a:ext cx="0" cy="15723167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3118F63-CCFD-44D3-9732-868CD87C5082}"/>
              </a:ext>
            </a:extLst>
          </p:cNvPr>
          <p:cNvCxnSpPr>
            <a:cxnSpLocks/>
          </p:cNvCxnSpPr>
          <p:nvPr/>
        </p:nvCxnSpPr>
        <p:spPr>
          <a:xfrm>
            <a:off x="9984612" y="427561"/>
            <a:ext cx="0" cy="15723167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167648B6-61E1-49FA-BED9-6528CD6E2BB9}"/>
              </a:ext>
            </a:extLst>
          </p:cNvPr>
          <p:cNvSpPr txBox="1"/>
          <p:nvPr/>
        </p:nvSpPr>
        <p:spPr>
          <a:xfrm>
            <a:off x="23146457" y="5388672"/>
            <a:ext cx="1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RF_D1_new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D088403-8DB3-485C-B034-5162C5DACEB7}"/>
              </a:ext>
            </a:extLst>
          </p:cNvPr>
          <p:cNvSpPr txBox="1"/>
          <p:nvPr/>
        </p:nvSpPr>
        <p:spPr>
          <a:xfrm>
            <a:off x="23539146" y="6135442"/>
            <a:ext cx="15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ACC_out_new</a:t>
            </a:r>
            <a:endParaRPr lang="en-US" dirty="0"/>
          </a:p>
        </p:txBody>
      </p:sp>
      <p:sp>
        <p:nvSpPr>
          <p:cNvPr id="228" name="Arrow: Right 227">
            <a:extLst>
              <a:ext uri="{FF2B5EF4-FFF2-40B4-BE49-F238E27FC236}">
                <a16:creationId xmlns:a16="http://schemas.microsoft.com/office/drawing/2014/main" id="{6BC9C474-4284-4707-8DF4-95FD6500CAFD}"/>
              </a:ext>
            </a:extLst>
          </p:cNvPr>
          <p:cNvSpPr/>
          <p:nvPr/>
        </p:nvSpPr>
        <p:spPr>
          <a:xfrm rot="16200000">
            <a:off x="24433455" y="5998573"/>
            <a:ext cx="273782" cy="161944"/>
          </a:xfrm>
          <a:prstGeom prst="rightArrow">
            <a:avLst>
              <a:gd name="adj1" fmla="val 26705"/>
              <a:gd name="adj2" fmla="val 6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FFEE100-3F77-49D2-997F-312C31B8AD26}"/>
              </a:ext>
            </a:extLst>
          </p:cNvPr>
          <p:cNvSpPr txBox="1"/>
          <p:nvPr/>
        </p:nvSpPr>
        <p:spPr>
          <a:xfrm>
            <a:off x="23046171" y="7998473"/>
            <a:ext cx="12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IM_d_7_0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15FF1A5-1B7E-4E67-928C-DC392ED46875}"/>
              </a:ext>
            </a:extLst>
          </p:cNvPr>
          <p:cNvSpPr txBox="1"/>
          <p:nvPr/>
        </p:nvSpPr>
        <p:spPr>
          <a:xfrm>
            <a:off x="29962534" y="3022493"/>
            <a:ext cx="2028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Here, all inputs are taken from EX_MEM stage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E131FAC-4CE7-40B2-900F-AE791FA5C2C8}"/>
              </a:ext>
            </a:extLst>
          </p:cNvPr>
          <p:cNvSpPr txBox="1"/>
          <p:nvPr/>
        </p:nvSpPr>
        <p:spPr>
          <a:xfrm>
            <a:off x="32047157" y="9148459"/>
            <a:ext cx="2028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Here, all inputs are taken from EX_MEM stage</a:t>
            </a:r>
          </a:p>
        </p:txBody>
      </p:sp>
      <p:sp>
        <p:nvSpPr>
          <p:cNvPr id="232" name="Arrow: Bent-Up 231">
            <a:extLst>
              <a:ext uri="{FF2B5EF4-FFF2-40B4-BE49-F238E27FC236}">
                <a16:creationId xmlns:a16="http://schemas.microsoft.com/office/drawing/2014/main" id="{6B96FB6C-91CE-4434-98C6-720932C15AE2}"/>
              </a:ext>
            </a:extLst>
          </p:cNvPr>
          <p:cNvSpPr/>
          <p:nvPr/>
        </p:nvSpPr>
        <p:spPr>
          <a:xfrm rot="16200000" flipV="1">
            <a:off x="36503415" y="3931675"/>
            <a:ext cx="1165853" cy="1184940"/>
          </a:xfrm>
          <a:prstGeom prst="bentUpArrow">
            <a:avLst>
              <a:gd name="adj1" fmla="val 9007"/>
              <a:gd name="adj2" fmla="val 13051"/>
              <a:gd name="adj3" fmla="val 2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Arrow: Bent-Up 232">
            <a:extLst>
              <a:ext uri="{FF2B5EF4-FFF2-40B4-BE49-F238E27FC236}">
                <a16:creationId xmlns:a16="http://schemas.microsoft.com/office/drawing/2014/main" id="{B3E56057-9553-4EB0-B5FD-9065F797412E}"/>
              </a:ext>
            </a:extLst>
          </p:cNvPr>
          <p:cNvSpPr/>
          <p:nvPr/>
        </p:nvSpPr>
        <p:spPr>
          <a:xfrm rot="16200000" flipH="1" flipV="1">
            <a:off x="36398604" y="2115336"/>
            <a:ext cx="1486426" cy="1184940"/>
          </a:xfrm>
          <a:prstGeom prst="bentUpArrow">
            <a:avLst>
              <a:gd name="adj1" fmla="val 9007"/>
              <a:gd name="adj2" fmla="val 13051"/>
              <a:gd name="adj3" fmla="val 2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Arrow: Right 233">
            <a:extLst>
              <a:ext uri="{FF2B5EF4-FFF2-40B4-BE49-F238E27FC236}">
                <a16:creationId xmlns:a16="http://schemas.microsoft.com/office/drawing/2014/main" id="{E0E28BCD-B828-45C6-BDD5-4AF411272428}"/>
              </a:ext>
            </a:extLst>
          </p:cNvPr>
          <p:cNvSpPr/>
          <p:nvPr/>
        </p:nvSpPr>
        <p:spPr>
          <a:xfrm>
            <a:off x="23088600" y="7837365"/>
            <a:ext cx="605934" cy="150935"/>
          </a:xfrm>
          <a:prstGeom prst="rightArrow">
            <a:avLst>
              <a:gd name="adj1" fmla="val 50000"/>
              <a:gd name="adj2" fmla="val 8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</TotalTime>
  <Words>854</Words>
  <Application>Microsoft Office PowerPoint</Application>
  <PresentationFormat>Custom</PresentationFormat>
  <Paragraphs>287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Gourav Tilwankar</dc:creator>
  <cp:lastModifiedBy>Gourav Tilwankar</cp:lastModifiedBy>
  <cp:revision>67</cp:revision>
  <dcterms:created xsi:type="dcterms:W3CDTF">2021-05-05T01:30:35Z</dcterms:created>
  <dcterms:modified xsi:type="dcterms:W3CDTF">2021-05-23T14:54:59Z</dcterms:modified>
</cp:coreProperties>
</file>