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9" r:id="rId1"/>
  </p:sldMasterIdLst>
  <p:sldIdLst>
    <p:sldId id="256" r:id="rId2"/>
    <p:sldId id="267" r:id="rId3"/>
    <p:sldId id="257" r:id="rId4"/>
    <p:sldId id="258" r:id="rId5"/>
    <p:sldId id="259" r:id="rId6"/>
    <p:sldId id="260" r:id="rId7"/>
    <p:sldId id="261" r:id="rId8"/>
    <p:sldId id="262"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in Kashyap" initials="NK" lastIdx="1" clrIdx="0">
    <p:extLst>
      <p:ext uri="{19B8F6BF-5375-455C-9EA6-DF929625EA0E}">
        <p15:presenceInfo xmlns:p15="http://schemas.microsoft.com/office/powerpoint/2012/main" userId="cb4b80f7b7104c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2" d="100"/>
          <a:sy n="92" d="100"/>
        </p:scale>
        <p:origin x="33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4D4589-C368-492A-B005-C91BBC604ABC}" type="doc">
      <dgm:prSet loTypeId="urn:microsoft.com/office/officeart/2005/8/layout/process4" loCatId="list" qsTypeId="urn:microsoft.com/office/officeart/2005/8/quickstyle/simple4" qsCatId="simple" csTypeId="urn:microsoft.com/office/officeart/2005/8/colors/colorful1" csCatId="colorful" phldr="1"/>
      <dgm:spPr/>
      <dgm:t>
        <a:bodyPr/>
        <a:lstStyle/>
        <a:p>
          <a:endParaRPr lang="en-US"/>
        </a:p>
      </dgm:t>
    </dgm:pt>
    <dgm:pt modelId="{AC3FD63E-14A7-4549-BCDC-2C6290824CC0}">
      <dgm:prSet/>
      <dgm:spPr/>
      <dgm:t>
        <a:bodyPr/>
        <a:lstStyle/>
        <a:p>
          <a:r>
            <a:rPr lang="en-US" dirty="0"/>
            <a:t>STEPS TO BUILD A PORTFOLIO WEBSITES PROJECT:</a:t>
          </a:r>
        </a:p>
      </dgm:t>
    </dgm:pt>
    <dgm:pt modelId="{70C03E42-C41E-4A50-82DA-3BE979796FD6}" type="parTrans" cxnId="{48AD7068-6439-40B8-B7A8-12CACBF918C3}">
      <dgm:prSet/>
      <dgm:spPr/>
      <dgm:t>
        <a:bodyPr/>
        <a:lstStyle/>
        <a:p>
          <a:endParaRPr lang="en-US"/>
        </a:p>
      </dgm:t>
    </dgm:pt>
    <dgm:pt modelId="{C8B19BF0-39F9-4F8A-BD60-434E2BABB52F}" type="sibTrans" cxnId="{48AD7068-6439-40B8-B7A8-12CACBF918C3}">
      <dgm:prSet/>
      <dgm:spPr/>
      <dgm:t>
        <a:bodyPr/>
        <a:lstStyle/>
        <a:p>
          <a:endParaRPr lang="en-US"/>
        </a:p>
      </dgm:t>
    </dgm:pt>
    <dgm:pt modelId="{523B1111-7A12-4E2B-9EE7-838046C89F82}">
      <dgm:prSet/>
      <dgm:spPr/>
      <dgm:t>
        <a:bodyPr/>
        <a:lstStyle/>
        <a:p>
          <a:r>
            <a:rPr lang="en-US" dirty="0"/>
            <a:t>Plan your layout</a:t>
          </a:r>
        </a:p>
      </dgm:t>
    </dgm:pt>
    <dgm:pt modelId="{A7E21549-6A92-493F-9C81-349B778FE147}" type="parTrans" cxnId="{988519A2-7781-4CEB-80C1-28FF95E0DA4E}">
      <dgm:prSet/>
      <dgm:spPr/>
      <dgm:t>
        <a:bodyPr/>
        <a:lstStyle/>
        <a:p>
          <a:endParaRPr lang="en-US"/>
        </a:p>
      </dgm:t>
    </dgm:pt>
    <dgm:pt modelId="{8ABE14B0-968F-4F7B-BC30-F6F07BD58A5A}" type="sibTrans" cxnId="{988519A2-7781-4CEB-80C1-28FF95E0DA4E}">
      <dgm:prSet/>
      <dgm:spPr/>
      <dgm:t>
        <a:bodyPr/>
        <a:lstStyle/>
        <a:p>
          <a:endParaRPr lang="en-US"/>
        </a:p>
      </dgm:t>
    </dgm:pt>
    <dgm:pt modelId="{00CD8D1E-8D07-4DED-B429-479C2D6699D8}">
      <dgm:prSet/>
      <dgm:spPr/>
      <dgm:t>
        <a:bodyPr/>
        <a:lstStyle/>
        <a:p>
          <a:r>
            <a:rPr lang="en-US" dirty="0"/>
            <a:t>Add specific styles using CSS</a:t>
          </a:r>
        </a:p>
      </dgm:t>
    </dgm:pt>
    <dgm:pt modelId="{715C907F-5CD9-47AC-82AB-54388D6CCD64}" type="parTrans" cxnId="{FD0D2D35-5050-4C03-8615-EA9C943F79CD}">
      <dgm:prSet/>
      <dgm:spPr/>
      <dgm:t>
        <a:bodyPr/>
        <a:lstStyle/>
        <a:p>
          <a:endParaRPr lang="en-US"/>
        </a:p>
      </dgm:t>
    </dgm:pt>
    <dgm:pt modelId="{5FDDD8AB-3E4D-4942-A2F5-858247B17D00}" type="sibTrans" cxnId="{FD0D2D35-5050-4C03-8615-EA9C943F79CD}">
      <dgm:prSet/>
      <dgm:spPr/>
      <dgm:t>
        <a:bodyPr/>
        <a:lstStyle/>
        <a:p>
          <a:endParaRPr lang="en-US"/>
        </a:p>
      </dgm:t>
    </dgm:pt>
    <dgm:pt modelId="{481AA264-3FEC-4806-BF32-1F4360280422}">
      <dgm:prSet/>
      <dgm:spPr/>
      <dgm:t>
        <a:bodyPr/>
        <a:lstStyle/>
        <a:p>
          <a:r>
            <a:rPr lang="en-US" dirty="0"/>
            <a:t>Add colors and backgrounds</a:t>
          </a:r>
        </a:p>
      </dgm:t>
    </dgm:pt>
    <dgm:pt modelId="{2FE522CA-C69A-4AFA-9124-8E51A48F1071}" type="parTrans" cxnId="{B83F1570-06A7-4BF2-A828-612B581EB812}">
      <dgm:prSet/>
      <dgm:spPr/>
      <dgm:t>
        <a:bodyPr/>
        <a:lstStyle/>
        <a:p>
          <a:endParaRPr lang="en-US"/>
        </a:p>
      </dgm:t>
    </dgm:pt>
    <dgm:pt modelId="{3879CB0C-4858-4BA4-B821-03FF965EB078}" type="sibTrans" cxnId="{B83F1570-06A7-4BF2-A828-612B581EB812}">
      <dgm:prSet/>
      <dgm:spPr/>
      <dgm:t>
        <a:bodyPr/>
        <a:lstStyle/>
        <a:p>
          <a:endParaRPr lang="en-US"/>
        </a:p>
      </dgm:t>
    </dgm:pt>
    <dgm:pt modelId="{1B130DF9-E7C3-4872-B566-EDBA17283A3D}">
      <dgm:prSet/>
      <dgm:spPr/>
      <dgm:t>
        <a:bodyPr/>
        <a:lstStyle/>
        <a:p>
          <a:r>
            <a:rPr lang="en-US" dirty="0"/>
            <a:t>Create the element in your layout </a:t>
          </a:r>
        </a:p>
      </dgm:t>
    </dgm:pt>
    <dgm:pt modelId="{356016A1-AB8A-438A-B55A-85FFF6801D16}" type="sibTrans" cxnId="{78F1072D-C29D-45D4-9E06-A600098ACB23}">
      <dgm:prSet/>
      <dgm:spPr/>
      <dgm:t>
        <a:bodyPr/>
        <a:lstStyle/>
        <a:p>
          <a:endParaRPr lang="en-US"/>
        </a:p>
      </dgm:t>
    </dgm:pt>
    <dgm:pt modelId="{45117CF0-3209-499B-A148-523016104146}" type="parTrans" cxnId="{78F1072D-C29D-45D4-9E06-A600098ACB23}">
      <dgm:prSet/>
      <dgm:spPr/>
      <dgm:t>
        <a:bodyPr/>
        <a:lstStyle/>
        <a:p>
          <a:endParaRPr lang="en-US"/>
        </a:p>
      </dgm:t>
    </dgm:pt>
    <dgm:pt modelId="{0DD61364-930A-40C8-8455-E9E128B0FBB8}">
      <dgm:prSet/>
      <dgm:spPr/>
      <dgm:t>
        <a:bodyPr/>
        <a:lstStyle/>
        <a:p>
          <a:r>
            <a:rPr lang="en-US" dirty="0"/>
            <a:t>Boilerplate code</a:t>
          </a:r>
        </a:p>
      </dgm:t>
    </dgm:pt>
    <dgm:pt modelId="{414C7143-CDE8-4687-A645-C3844E93261C}" type="sibTrans" cxnId="{5DF2CA7C-9F40-4AE0-96E0-F11D039DEF17}">
      <dgm:prSet/>
      <dgm:spPr/>
      <dgm:t>
        <a:bodyPr/>
        <a:lstStyle/>
        <a:p>
          <a:endParaRPr lang="en-US"/>
        </a:p>
      </dgm:t>
    </dgm:pt>
    <dgm:pt modelId="{FF9EF424-05D2-42CD-B1C2-03B456961329}" type="parTrans" cxnId="{5DF2CA7C-9F40-4AE0-96E0-F11D039DEF17}">
      <dgm:prSet/>
      <dgm:spPr/>
      <dgm:t>
        <a:bodyPr/>
        <a:lstStyle/>
        <a:p>
          <a:endParaRPr lang="en-US"/>
        </a:p>
      </dgm:t>
    </dgm:pt>
    <dgm:pt modelId="{E25BC749-FB4D-4973-ABB9-DF89E11432BC}" type="pres">
      <dgm:prSet presAssocID="{1E4D4589-C368-492A-B005-C91BBC604ABC}" presName="Name0" presStyleCnt="0">
        <dgm:presLayoutVars>
          <dgm:dir/>
          <dgm:animLvl val="lvl"/>
          <dgm:resizeHandles val="exact"/>
        </dgm:presLayoutVars>
      </dgm:prSet>
      <dgm:spPr/>
    </dgm:pt>
    <dgm:pt modelId="{889890A5-1955-4DCC-A2E9-4B02EB88F369}" type="pres">
      <dgm:prSet presAssocID="{481AA264-3FEC-4806-BF32-1F4360280422}" presName="boxAndChildren" presStyleCnt="0"/>
      <dgm:spPr/>
    </dgm:pt>
    <dgm:pt modelId="{D951D372-2191-4C07-8721-B1E84A5C0812}" type="pres">
      <dgm:prSet presAssocID="{481AA264-3FEC-4806-BF32-1F4360280422}" presName="parentTextBox" presStyleLbl="node1" presStyleIdx="0" presStyleCnt="6" custLinFactNeighborX="-38"/>
      <dgm:spPr/>
    </dgm:pt>
    <dgm:pt modelId="{AC5436BE-D156-4F6A-82C0-E78DC30CE8BE}" type="pres">
      <dgm:prSet presAssocID="{5FDDD8AB-3E4D-4942-A2F5-858247B17D00}" presName="sp" presStyleCnt="0"/>
      <dgm:spPr/>
    </dgm:pt>
    <dgm:pt modelId="{0F012EF4-89B4-4279-A38E-2572DDECF22A}" type="pres">
      <dgm:prSet presAssocID="{00CD8D1E-8D07-4DED-B429-479C2D6699D8}" presName="arrowAndChildren" presStyleCnt="0"/>
      <dgm:spPr/>
    </dgm:pt>
    <dgm:pt modelId="{5A75C043-D56C-4C05-A0B4-CCC84FFB1747}" type="pres">
      <dgm:prSet presAssocID="{00CD8D1E-8D07-4DED-B429-479C2D6699D8}" presName="parentTextArrow" presStyleLbl="node1" presStyleIdx="1" presStyleCnt="6" custLinFactNeighborX="-38"/>
      <dgm:spPr/>
    </dgm:pt>
    <dgm:pt modelId="{6235ABBA-8BB3-42EA-9C15-B061C342013C}" type="pres">
      <dgm:prSet presAssocID="{356016A1-AB8A-438A-B55A-85FFF6801D16}" presName="sp" presStyleCnt="0"/>
      <dgm:spPr/>
    </dgm:pt>
    <dgm:pt modelId="{B5C93CD4-66CF-4626-B83E-5E68C87879C9}" type="pres">
      <dgm:prSet presAssocID="{1B130DF9-E7C3-4872-B566-EDBA17283A3D}" presName="arrowAndChildren" presStyleCnt="0"/>
      <dgm:spPr/>
    </dgm:pt>
    <dgm:pt modelId="{3D62762C-369F-49E4-BD6D-FA1EFF1F5E50}" type="pres">
      <dgm:prSet presAssocID="{1B130DF9-E7C3-4872-B566-EDBA17283A3D}" presName="parentTextArrow" presStyleLbl="node1" presStyleIdx="2" presStyleCnt="6" custLinFactNeighborX="-38"/>
      <dgm:spPr/>
    </dgm:pt>
    <dgm:pt modelId="{8B921F13-99B4-4559-B588-1B2F706EB07E}" type="pres">
      <dgm:prSet presAssocID="{414C7143-CDE8-4687-A645-C3844E93261C}" presName="sp" presStyleCnt="0"/>
      <dgm:spPr/>
    </dgm:pt>
    <dgm:pt modelId="{7B6C1D10-F47E-4E06-A749-6DBF3A4618DB}" type="pres">
      <dgm:prSet presAssocID="{0DD61364-930A-40C8-8455-E9E128B0FBB8}" presName="arrowAndChildren" presStyleCnt="0"/>
      <dgm:spPr/>
    </dgm:pt>
    <dgm:pt modelId="{BE645D66-6BD9-46A3-8599-6AB8E32FB39E}" type="pres">
      <dgm:prSet presAssocID="{0DD61364-930A-40C8-8455-E9E128B0FBB8}" presName="parentTextArrow" presStyleLbl="node1" presStyleIdx="3" presStyleCnt="6"/>
      <dgm:spPr/>
    </dgm:pt>
    <dgm:pt modelId="{DB20D7FA-894A-4B33-ADE8-8CC97F9130C2}" type="pres">
      <dgm:prSet presAssocID="{8ABE14B0-968F-4F7B-BC30-F6F07BD58A5A}" presName="sp" presStyleCnt="0"/>
      <dgm:spPr/>
    </dgm:pt>
    <dgm:pt modelId="{F67A5CF0-3064-4F74-AF54-45076F289A33}" type="pres">
      <dgm:prSet presAssocID="{523B1111-7A12-4E2B-9EE7-838046C89F82}" presName="arrowAndChildren" presStyleCnt="0"/>
      <dgm:spPr/>
    </dgm:pt>
    <dgm:pt modelId="{259980D6-AE2B-4201-ABD4-EEAB69516171}" type="pres">
      <dgm:prSet presAssocID="{523B1111-7A12-4E2B-9EE7-838046C89F82}" presName="parentTextArrow" presStyleLbl="node1" presStyleIdx="4" presStyleCnt="6" custLinFactNeighborX="-38"/>
      <dgm:spPr/>
    </dgm:pt>
    <dgm:pt modelId="{31EA3E86-FCC0-4516-B070-B8BA70FE4A41}" type="pres">
      <dgm:prSet presAssocID="{C8B19BF0-39F9-4F8A-BD60-434E2BABB52F}" presName="sp" presStyleCnt="0"/>
      <dgm:spPr/>
    </dgm:pt>
    <dgm:pt modelId="{6B527BBA-D5D7-40D2-9E64-8110E43EF1E5}" type="pres">
      <dgm:prSet presAssocID="{AC3FD63E-14A7-4549-BCDC-2C6290824CC0}" presName="arrowAndChildren" presStyleCnt="0"/>
      <dgm:spPr/>
    </dgm:pt>
    <dgm:pt modelId="{11DE6B1C-8E41-4C50-A914-BBF9E56961C8}" type="pres">
      <dgm:prSet presAssocID="{AC3FD63E-14A7-4549-BCDC-2C6290824CC0}" presName="parentTextArrow" presStyleLbl="node1" presStyleIdx="5" presStyleCnt="6"/>
      <dgm:spPr/>
    </dgm:pt>
  </dgm:ptLst>
  <dgm:cxnLst>
    <dgm:cxn modelId="{0051B21C-F3C8-4240-AC0B-6FCCA5DBBE63}" type="presOf" srcId="{AC3FD63E-14A7-4549-BCDC-2C6290824CC0}" destId="{11DE6B1C-8E41-4C50-A914-BBF9E56961C8}" srcOrd="0" destOrd="0" presId="urn:microsoft.com/office/officeart/2005/8/layout/process4"/>
    <dgm:cxn modelId="{78F1072D-C29D-45D4-9E06-A600098ACB23}" srcId="{1E4D4589-C368-492A-B005-C91BBC604ABC}" destId="{1B130DF9-E7C3-4872-B566-EDBA17283A3D}" srcOrd="3" destOrd="0" parTransId="{45117CF0-3209-499B-A148-523016104146}" sibTransId="{356016A1-AB8A-438A-B55A-85FFF6801D16}"/>
    <dgm:cxn modelId="{685BDF32-C5BA-4F65-99FD-AF1EE48564CC}" type="presOf" srcId="{481AA264-3FEC-4806-BF32-1F4360280422}" destId="{D951D372-2191-4C07-8721-B1E84A5C0812}" srcOrd="0" destOrd="0" presId="urn:microsoft.com/office/officeart/2005/8/layout/process4"/>
    <dgm:cxn modelId="{FD0D2D35-5050-4C03-8615-EA9C943F79CD}" srcId="{1E4D4589-C368-492A-B005-C91BBC604ABC}" destId="{00CD8D1E-8D07-4DED-B429-479C2D6699D8}" srcOrd="4" destOrd="0" parTransId="{715C907F-5CD9-47AC-82AB-54388D6CCD64}" sibTransId="{5FDDD8AB-3E4D-4942-A2F5-858247B17D00}"/>
    <dgm:cxn modelId="{1F170668-644E-4CA0-B4A2-2327F4C3F8BF}" type="presOf" srcId="{523B1111-7A12-4E2B-9EE7-838046C89F82}" destId="{259980D6-AE2B-4201-ABD4-EEAB69516171}" srcOrd="0" destOrd="0" presId="urn:microsoft.com/office/officeart/2005/8/layout/process4"/>
    <dgm:cxn modelId="{48AD7068-6439-40B8-B7A8-12CACBF918C3}" srcId="{1E4D4589-C368-492A-B005-C91BBC604ABC}" destId="{AC3FD63E-14A7-4549-BCDC-2C6290824CC0}" srcOrd="0" destOrd="0" parTransId="{70C03E42-C41E-4A50-82DA-3BE979796FD6}" sibTransId="{C8B19BF0-39F9-4F8A-BD60-434E2BABB52F}"/>
    <dgm:cxn modelId="{B83F1570-06A7-4BF2-A828-612B581EB812}" srcId="{1E4D4589-C368-492A-B005-C91BBC604ABC}" destId="{481AA264-3FEC-4806-BF32-1F4360280422}" srcOrd="5" destOrd="0" parTransId="{2FE522CA-C69A-4AFA-9124-8E51A48F1071}" sibTransId="{3879CB0C-4858-4BA4-B821-03FF965EB078}"/>
    <dgm:cxn modelId="{0D44BC52-55EC-48E5-891F-A94EF68532B0}" type="presOf" srcId="{1B130DF9-E7C3-4872-B566-EDBA17283A3D}" destId="{3D62762C-369F-49E4-BD6D-FA1EFF1F5E50}" srcOrd="0" destOrd="0" presId="urn:microsoft.com/office/officeart/2005/8/layout/process4"/>
    <dgm:cxn modelId="{E3520A55-1B62-4639-AFDF-B97D27B75F54}" type="presOf" srcId="{0DD61364-930A-40C8-8455-E9E128B0FBB8}" destId="{BE645D66-6BD9-46A3-8599-6AB8E32FB39E}" srcOrd="0" destOrd="0" presId="urn:microsoft.com/office/officeart/2005/8/layout/process4"/>
    <dgm:cxn modelId="{5DF2CA7C-9F40-4AE0-96E0-F11D039DEF17}" srcId="{1E4D4589-C368-492A-B005-C91BBC604ABC}" destId="{0DD61364-930A-40C8-8455-E9E128B0FBB8}" srcOrd="2" destOrd="0" parTransId="{FF9EF424-05D2-42CD-B1C2-03B456961329}" sibTransId="{414C7143-CDE8-4687-A645-C3844E93261C}"/>
    <dgm:cxn modelId="{988519A2-7781-4CEB-80C1-28FF95E0DA4E}" srcId="{1E4D4589-C368-492A-B005-C91BBC604ABC}" destId="{523B1111-7A12-4E2B-9EE7-838046C89F82}" srcOrd="1" destOrd="0" parTransId="{A7E21549-6A92-493F-9C81-349B778FE147}" sibTransId="{8ABE14B0-968F-4F7B-BC30-F6F07BD58A5A}"/>
    <dgm:cxn modelId="{1059C5B2-64F7-4083-A6EA-079267D9DCDC}" type="presOf" srcId="{00CD8D1E-8D07-4DED-B429-479C2D6699D8}" destId="{5A75C043-D56C-4C05-A0B4-CCC84FFB1747}" srcOrd="0" destOrd="0" presId="urn:microsoft.com/office/officeart/2005/8/layout/process4"/>
    <dgm:cxn modelId="{20CD7FF9-C5F2-4569-9EED-E34BEF7C3921}" type="presOf" srcId="{1E4D4589-C368-492A-B005-C91BBC604ABC}" destId="{E25BC749-FB4D-4973-ABB9-DF89E11432BC}" srcOrd="0" destOrd="0" presId="urn:microsoft.com/office/officeart/2005/8/layout/process4"/>
    <dgm:cxn modelId="{72909F3C-D9E7-4EB4-ABAF-1A6EF6843F96}" type="presParOf" srcId="{E25BC749-FB4D-4973-ABB9-DF89E11432BC}" destId="{889890A5-1955-4DCC-A2E9-4B02EB88F369}" srcOrd="0" destOrd="0" presId="urn:microsoft.com/office/officeart/2005/8/layout/process4"/>
    <dgm:cxn modelId="{00E18D17-F59C-4301-A418-396FE7F5A5F2}" type="presParOf" srcId="{889890A5-1955-4DCC-A2E9-4B02EB88F369}" destId="{D951D372-2191-4C07-8721-B1E84A5C0812}" srcOrd="0" destOrd="0" presId="urn:microsoft.com/office/officeart/2005/8/layout/process4"/>
    <dgm:cxn modelId="{217543F0-ECCA-48BB-8794-AC6A60B3E83D}" type="presParOf" srcId="{E25BC749-FB4D-4973-ABB9-DF89E11432BC}" destId="{AC5436BE-D156-4F6A-82C0-E78DC30CE8BE}" srcOrd="1" destOrd="0" presId="urn:microsoft.com/office/officeart/2005/8/layout/process4"/>
    <dgm:cxn modelId="{35EB821C-2DD1-4A0B-A347-E5080DF3F5ED}" type="presParOf" srcId="{E25BC749-FB4D-4973-ABB9-DF89E11432BC}" destId="{0F012EF4-89B4-4279-A38E-2572DDECF22A}" srcOrd="2" destOrd="0" presId="urn:microsoft.com/office/officeart/2005/8/layout/process4"/>
    <dgm:cxn modelId="{61F82CC2-092C-4083-B100-DA788E5C1142}" type="presParOf" srcId="{0F012EF4-89B4-4279-A38E-2572DDECF22A}" destId="{5A75C043-D56C-4C05-A0B4-CCC84FFB1747}" srcOrd="0" destOrd="0" presId="urn:microsoft.com/office/officeart/2005/8/layout/process4"/>
    <dgm:cxn modelId="{CCA99B79-0787-40CC-9D2D-4EEA3F8ABF9A}" type="presParOf" srcId="{E25BC749-FB4D-4973-ABB9-DF89E11432BC}" destId="{6235ABBA-8BB3-42EA-9C15-B061C342013C}" srcOrd="3" destOrd="0" presId="urn:microsoft.com/office/officeart/2005/8/layout/process4"/>
    <dgm:cxn modelId="{8C0D5D91-7448-4625-A1D7-4BD2F34912E1}" type="presParOf" srcId="{E25BC749-FB4D-4973-ABB9-DF89E11432BC}" destId="{B5C93CD4-66CF-4626-B83E-5E68C87879C9}" srcOrd="4" destOrd="0" presId="urn:microsoft.com/office/officeart/2005/8/layout/process4"/>
    <dgm:cxn modelId="{D4830402-4C30-477D-972B-EBB742A069F4}" type="presParOf" srcId="{B5C93CD4-66CF-4626-B83E-5E68C87879C9}" destId="{3D62762C-369F-49E4-BD6D-FA1EFF1F5E50}" srcOrd="0" destOrd="0" presId="urn:microsoft.com/office/officeart/2005/8/layout/process4"/>
    <dgm:cxn modelId="{35DB263E-D923-4F2B-9260-E0FC274A9A38}" type="presParOf" srcId="{E25BC749-FB4D-4973-ABB9-DF89E11432BC}" destId="{8B921F13-99B4-4559-B588-1B2F706EB07E}" srcOrd="5" destOrd="0" presId="urn:microsoft.com/office/officeart/2005/8/layout/process4"/>
    <dgm:cxn modelId="{7EA95E0D-B451-46BA-B585-88C3462F9FDB}" type="presParOf" srcId="{E25BC749-FB4D-4973-ABB9-DF89E11432BC}" destId="{7B6C1D10-F47E-4E06-A749-6DBF3A4618DB}" srcOrd="6" destOrd="0" presId="urn:microsoft.com/office/officeart/2005/8/layout/process4"/>
    <dgm:cxn modelId="{A0774851-0E9C-491E-8E9F-79D594EF41DD}" type="presParOf" srcId="{7B6C1D10-F47E-4E06-A749-6DBF3A4618DB}" destId="{BE645D66-6BD9-46A3-8599-6AB8E32FB39E}" srcOrd="0" destOrd="0" presId="urn:microsoft.com/office/officeart/2005/8/layout/process4"/>
    <dgm:cxn modelId="{D3AE827F-D989-424C-B19D-58B8C73E3477}" type="presParOf" srcId="{E25BC749-FB4D-4973-ABB9-DF89E11432BC}" destId="{DB20D7FA-894A-4B33-ADE8-8CC97F9130C2}" srcOrd="7" destOrd="0" presId="urn:microsoft.com/office/officeart/2005/8/layout/process4"/>
    <dgm:cxn modelId="{9A7A1C99-35A0-470D-9DA4-1E223EF93D33}" type="presParOf" srcId="{E25BC749-FB4D-4973-ABB9-DF89E11432BC}" destId="{F67A5CF0-3064-4F74-AF54-45076F289A33}" srcOrd="8" destOrd="0" presId="urn:microsoft.com/office/officeart/2005/8/layout/process4"/>
    <dgm:cxn modelId="{A4C2525F-ED94-444E-B3BA-89284395D19C}" type="presParOf" srcId="{F67A5CF0-3064-4F74-AF54-45076F289A33}" destId="{259980D6-AE2B-4201-ABD4-EEAB69516171}" srcOrd="0" destOrd="0" presId="urn:microsoft.com/office/officeart/2005/8/layout/process4"/>
    <dgm:cxn modelId="{4AE9D991-1C0C-4351-8292-6370AB95D3FE}" type="presParOf" srcId="{E25BC749-FB4D-4973-ABB9-DF89E11432BC}" destId="{31EA3E86-FCC0-4516-B070-B8BA70FE4A41}" srcOrd="9" destOrd="0" presId="urn:microsoft.com/office/officeart/2005/8/layout/process4"/>
    <dgm:cxn modelId="{AFE49484-7597-4A75-95AD-A2E3AA53ABE1}" type="presParOf" srcId="{E25BC749-FB4D-4973-ABB9-DF89E11432BC}" destId="{6B527BBA-D5D7-40D2-9E64-8110E43EF1E5}" srcOrd="10" destOrd="0" presId="urn:microsoft.com/office/officeart/2005/8/layout/process4"/>
    <dgm:cxn modelId="{0E3E57B4-FDFA-4FCF-975C-2724C2C2D741}" type="presParOf" srcId="{6B527BBA-D5D7-40D2-9E64-8110E43EF1E5}" destId="{11DE6B1C-8E41-4C50-A914-BBF9E56961C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1D372-2191-4C07-8721-B1E84A5C0812}">
      <dsp:nvSpPr>
        <dsp:cNvPr id="0" name=""/>
        <dsp:cNvSpPr/>
      </dsp:nvSpPr>
      <dsp:spPr>
        <a:xfrm>
          <a:off x="0" y="3024146"/>
          <a:ext cx="9625383" cy="396917"/>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Add colors and backgrounds</a:t>
          </a:r>
        </a:p>
      </dsp:txBody>
      <dsp:txXfrm>
        <a:off x="0" y="3024146"/>
        <a:ext cx="9625383" cy="396917"/>
      </dsp:txXfrm>
    </dsp:sp>
    <dsp:sp modelId="{5A75C043-D56C-4C05-A0B4-CCC84FFB1747}">
      <dsp:nvSpPr>
        <dsp:cNvPr id="0" name=""/>
        <dsp:cNvSpPr/>
      </dsp:nvSpPr>
      <dsp:spPr>
        <a:xfrm rot="10800000">
          <a:off x="0" y="2419640"/>
          <a:ext cx="9625383" cy="610459"/>
        </a:xfrm>
        <a:prstGeom prst="upArrowCallou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Add specific styles using CSS</a:t>
          </a:r>
        </a:p>
      </dsp:txBody>
      <dsp:txXfrm rot="10800000">
        <a:off x="0" y="2419640"/>
        <a:ext cx="9625383" cy="396658"/>
      </dsp:txXfrm>
    </dsp:sp>
    <dsp:sp modelId="{3D62762C-369F-49E4-BD6D-FA1EFF1F5E50}">
      <dsp:nvSpPr>
        <dsp:cNvPr id="0" name=""/>
        <dsp:cNvSpPr/>
      </dsp:nvSpPr>
      <dsp:spPr>
        <a:xfrm rot="10800000">
          <a:off x="0" y="1815135"/>
          <a:ext cx="9625383" cy="610459"/>
        </a:xfrm>
        <a:prstGeom prst="upArrowCallou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Create the element in your layout </a:t>
          </a:r>
        </a:p>
      </dsp:txBody>
      <dsp:txXfrm rot="10800000">
        <a:off x="0" y="1815135"/>
        <a:ext cx="9625383" cy="396658"/>
      </dsp:txXfrm>
    </dsp:sp>
    <dsp:sp modelId="{BE645D66-6BD9-46A3-8599-6AB8E32FB39E}">
      <dsp:nvSpPr>
        <dsp:cNvPr id="0" name=""/>
        <dsp:cNvSpPr/>
      </dsp:nvSpPr>
      <dsp:spPr>
        <a:xfrm rot="10800000">
          <a:off x="0" y="1210629"/>
          <a:ext cx="9625383" cy="610459"/>
        </a:xfrm>
        <a:prstGeom prst="upArrowCallou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Boilerplate code</a:t>
          </a:r>
        </a:p>
      </dsp:txBody>
      <dsp:txXfrm rot="10800000">
        <a:off x="0" y="1210629"/>
        <a:ext cx="9625383" cy="396658"/>
      </dsp:txXfrm>
    </dsp:sp>
    <dsp:sp modelId="{259980D6-AE2B-4201-ABD4-EEAB69516171}">
      <dsp:nvSpPr>
        <dsp:cNvPr id="0" name=""/>
        <dsp:cNvSpPr/>
      </dsp:nvSpPr>
      <dsp:spPr>
        <a:xfrm rot="10800000">
          <a:off x="0" y="606124"/>
          <a:ext cx="9625383" cy="610459"/>
        </a:xfrm>
        <a:prstGeom prst="upArrowCallou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Plan your layout</a:t>
          </a:r>
        </a:p>
      </dsp:txBody>
      <dsp:txXfrm rot="10800000">
        <a:off x="0" y="606124"/>
        <a:ext cx="9625383" cy="396658"/>
      </dsp:txXfrm>
    </dsp:sp>
    <dsp:sp modelId="{11DE6B1C-8E41-4C50-A914-BBF9E56961C8}">
      <dsp:nvSpPr>
        <dsp:cNvPr id="0" name=""/>
        <dsp:cNvSpPr/>
      </dsp:nvSpPr>
      <dsp:spPr>
        <a:xfrm rot="10800000">
          <a:off x="0" y="1619"/>
          <a:ext cx="9625383" cy="610459"/>
        </a:xfrm>
        <a:prstGeom prst="upArrowCallou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STEPS TO BUILD A PORTFOLIO WEBSITES PROJECT:</a:t>
          </a:r>
        </a:p>
      </dsp:txBody>
      <dsp:txXfrm rot="10800000">
        <a:off x="0" y="1619"/>
        <a:ext cx="9625383" cy="39665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DCED2E8E-17DE-43C6-9887-46AE0F942C33}" type="datetimeFigureOut">
              <a:rPr lang="en-IN" smtClean="0"/>
              <a:t>01-07-2022</a:t>
            </a:fld>
            <a:endParaRPr lang="en-IN"/>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F5B130D-65A9-4C92-B09D-5F8C8786002D}" type="slidenum">
              <a:rPr lang="en-IN" smtClean="0"/>
              <a:t>‹#›</a:t>
            </a:fld>
            <a:endParaRPr lang="en-IN"/>
          </a:p>
        </p:txBody>
      </p:sp>
    </p:spTree>
    <p:extLst>
      <p:ext uri="{BB962C8B-B14F-4D97-AF65-F5344CB8AC3E}">
        <p14:creationId xmlns:p14="http://schemas.microsoft.com/office/powerpoint/2010/main" val="144181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D2E8E-17DE-43C6-9887-46AE0F942C33}"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5B130D-65A9-4C92-B09D-5F8C8786002D}" type="slidenum">
              <a:rPr lang="en-IN" smtClean="0"/>
              <a:t>‹#›</a:t>
            </a:fld>
            <a:endParaRPr lang="en-IN"/>
          </a:p>
        </p:txBody>
      </p:sp>
    </p:spTree>
    <p:extLst>
      <p:ext uri="{BB962C8B-B14F-4D97-AF65-F5344CB8AC3E}">
        <p14:creationId xmlns:p14="http://schemas.microsoft.com/office/powerpoint/2010/main" val="3577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ED2E8E-17DE-43C6-9887-46AE0F942C33}"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5B130D-65A9-4C92-B09D-5F8C8786002D}" type="slidenum">
              <a:rPr lang="en-IN" smtClean="0"/>
              <a:t>‹#›</a:t>
            </a:fld>
            <a:endParaRPr lang="en-IN"/>
          </a:p>
        </p:txBody>
      </p:sp>
    </p:spTree>
    <p:extLst>
      <p:ext uri="{BB962C8B-B14F-4D97-AF65-F5344CB8AC3E}">
        <p14:creationId xmlns:p14="http://schemas.microsoft.com/office/powerpoint/2010/main" val="3263946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ED2E8E-17DE-43C6-9887-46AE0F942C33}"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5B130D-65A9-4C92-B09D-5F8C8786002D}" type="slidenum">
              <a:rPr lang="en-IN" smtClean="0"/>
              <a:t>‹#›</a:t>
            </a:fld>
            <a:endParaRPr lang="en-IN"/>
          </a:p>
        </p:txBody>
      </p:sp>
    </p:spTree>
    <p:extLst>
      <p:ext uri="{BB962C8B-B14F-4D97-AF65-F5344CB8AC3E}">
        <p14:creationId xmlns:p14="http://schemas.microsoft.com/office/powerpoint/2010/main" val="1831989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D2E8E-17DE-43C6-9887-46AE0F942C33}"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5B130D-65A9-4C92-B09D-5F8C8786002D}" type="slidenum">
              <a:rPr lang="en-IN" smtClean="0"/>
              <a:t>‹#›</a:t>
            </a:fld>
            <a:endParaRPr lang="en-IN"/>
          </a:p>
        </p:txBody>
      </p:sp>
    </p:spTree>
    <p:extLst>
      <p:ext uri="{BB962C8B-B14F-4D97-AF65-F5344CB8AC3E}">
        <p14:creationId xmlns:p14="http://schemas.microsoft.com/office/powerpoint/2010/main" val="112840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CED2E8E-17DE-43C6-9887-46AE0F942C33}" type="datetimeFigureOut">
              <a:rPr lang="en-IN" smtClean="0"/>
              <a:t>01-07-2022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5B130D-65A9-4C92-B09D-5F8C8786002D}" type="slidenum">
              <a:rPr lang="en-IN" smtClean="0"/>
              <a:t>‹#›</a:t>
            </a:fld>
            <a:endParaRPr lang="en-IN"/>
          </a:p>
        </p:txBody>
      </p:sp>
    </p:spTree>
    <p:extLst>
      <p:ext uri="{BB962C8B-B14F-4D97-AF65-F5344CB8AC3E}">
        <p14:creationId xmlns:p14="http://schemas.microsoft.com/office/powerpoint/2010/main" val="2588546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CED2E8E-17DE-43C6-9887-46AE0F942C33}" type="datetimeFigureOut">
              <a:rPr lang="en-IN" smtClean="0"/>
              <a:t>01-07-2022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5B130D-65A9-4C92-B09D-5F8C8786002D}" type="slidenum">
              <a:rPr lang="en-IN" smtClean="0"/>
              <a:t>‹#›</a:t>
            </a:fld>
            <a:endParaRPr lang="en-IN"/>
          </a:p>
        </p:txBody>
      </p:sp>
    </p:spTree>
    <p:extLst>
      <p:ext uri="{BB962C8B-B14F-4D97-AF65-F5344CB8AC3E}">
        <p14:creationId xmlns:p14="http://schemas.microsoft.com/office/powerpoint/2010/main" val="870209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D2E8E-17DE-43C6-9887-46AE0F942C33}"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5B130D-65A9-4C92-B09D-5F8C8786002D}" type="slidenum">
              <a:rPr lang="en-IN" smtClean="0"/>
              <a:t>‹#›</a:t>
            </a:fld>
            <a:endParaRPr lang="en-IN"/>
          </a:p>
        </p:txBody>
      </p:sp>
    </p:spTree>
    <p:extLst>
      <p:ext uri="{BB962C8B-B14F-4D97-AF65-F5344CB8AC3E}">
        <p14:creationId xmlns:p14="http://schemas.microsoft.com/office/powerpoint/2010/main" val="1738934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D2E8E-17DE-43C6-9887-46AE0F942C33}"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5B130D-65A9-4C92-B09D-5F8C8786002D}" type="slidenum">
              <a:rPr lang="en-IN" smtClean="0"/>
              <a:t>‹#›</a:t>
            </a:fld>
            <a:endParaRPr lang="en-IN"/>
          </a:p>
        </p:txBody>
      </p:sp>
    </p:spTree>
    <p:extLst>
      <p:ext uri="{BB962C8B-B14F-4D97-AF65-F5344CB8AC3E}">
        <p14:creationId xmlns:p14="http://schemas.microsoft.com/office/powerpoint/2010/main" val="248331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D2E8E-17DE-43C6-9887-46AE0F942C33}" type="datetimeFigureOut">
              <a:rPr lang="en-IN" smtClean="0"/>
              <a:t>01-07-2022</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6" name="Slide Number Placeholder 5"/>
          <p:cNvSpPr>
            <a:spLocks noGrp="1"/>
          </p:cNvSpPr>
          <p:nvPr>
            <p:ph type="sldNum" sz="quarter" idx="12"/>
          </p:nvPr>
        </p:nvSpPr>
        <p:spPr/>
        <p:txBody>
          <a:bodyPr/>
          <a:lstStyle/>
          <a:p>
            <a:fld id="{DF5B130D-65A9-4C92-B09D-5F8C8786002D}" type="slidenum">
              <a:rPr lang="en-IN" smtClean="0"/>
              <a:t>‹#›</a:t>
            </a:fld>
            <a:endParaRPr lang="en-IN"/>
          </a:p>
        </p:txBody>
      </p:sp>
    </p:spTree>
    <p:extLst>
      <p:ext uri="{BB962C8B-B14F-4D97-AF65-F5344CB8AC3E}">
        <p14:creationId xmlns:p14="http://schemas.microsoft.com/office/powerpoint/2010/main" val="1581498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D2E8E-17DE-43C6-9887-46AE0F942C33}" type="datetimeFigureOut">
              <a:rPr lang="en-IN" smtClean="0"/>
              <a:t>01-07-2022</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5B130D-65A9-4C92-B09D-5F8C8786002D}" type="slidenum">
              <a:rPr lang="en-IN" smtClean="0"/>
              <a:t>‹#›</a:t>
            </a:fld>
            <a:endParaRPr lang="en-IN"/>
          </a:p>
        </p:txBody>
      </p:sp>
    </p:spTree>
    <p:extLst>
      <p:ext uri="{BB962C8B-B14F-4D97-AF65-F5344CB8AC3E}">
        <p14:creationId xmlns:p14="http://schemas.microsoft.com/office/powerpoint/2010/main" val="18099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D2E8E-17DE-43C6-9887-46AE0F942C33}"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5B130D-65A9-4C92-B09D-5F8C8786002D}" type="slidenum">
              <a:rPr lang="en-IN" smtClean="0"/>
              <a:t>‹#›</a:t>
            </a:fld>
            <a:endParaRPr lang="en-IN"/>
          </a:p>
        </p:txBody>
      </p:sp>
    </p:spTree>
    <p:extLst>
      <p:ext uri="{BB962C8B-B14F-4D97-AF65-F5344CB8AC3E}">
        <p14:creationId xmlns:p14="http://schemas.microsoft.com/office/powerpoint/2010/main" val="1669268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D2E8E-17DE-43C6-9887-46AE0F942C33}" type="datetimeFigureOut">
              <a:rPr lang="en-IN" smtClean="0"/>
              <a:t>01-07-2022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5B130D-65A9-4C92-B09D-5F8C8786002D}" type="slidenum">
              <a:rPr lang="en-IN" smtClean="0"/>
              <a:t>‹#›</a:t>
            </a:fld>
            <a:endParaRPr lang="en-IN"/>
          </a:p>
        </p:txBody>
      </p:sp>
    </p:spTree>
    <p:extLst>
      <p:ext uri="{BB962C8B-B14F-4D97-AF65-F5344CB8AC3E}">
        <p14:creationId xmlns:p14="http://schemas.microsoft.com/office/powerpoint/2010/main" val="276300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D2E8E-17DE-43C6-9887-46AE0F942C33}" type="datetimeFigureOut">
              <a:rPr lang="en-IN" smtClean="0"/>
              <a:t>01-07-2022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5B130D-65A9-4C92-B09D-5F8C8786002D}" type="slidenum">
              <a:rPr lang="en-IN" smtClean="0"/>
              <a:t>‹#›</a:t>
            </a:fld>
            <a:endParaRPr lang="en-IN"/>
          </a:p>
        </p:txBody>
      </p:sp>
    </p:spTree>
    <p:extLst>
      <p:ext uri="{BB962C8B-B14F-4D97-AF65-F5344CB8AC3E}">
        <p14:creationId xmlns:p14="http://schemas.microsoft.com/office/powerpoint/2010/main" val="104689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D2E8E-17DE-43C6-9887-46AE0F942C33}" type="datetimeFigureOut">
              <a:rPr lang="en-IN" smtClean="0"/>
              <a:t>01-07-2022</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F5B130D-65A9-4C92-B09D-5F8C8786002D}" type="slidenum">
              <a:rPr lang="en-IN" smtClean="0"/>
              <a:t>‹#›</a:t>
            </a:fld>
            <a:endParaRPr lang="en-IN"/>
          </a:p>
        </p:txBody>
      </p:sp>
    </p:spTree>
    <p:extLst>
      <p:ext uri="{BB962C8B-B14F-4D97-AF65-F5344CB8AC3E}">
        <p14:creationId xmlns:p14="http://schemas.microsoft.com/office/powerpoint/2010/main" val="67959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D2E8E-17DE-43C6-9887-46AE0F942C33}"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5B130D-65A9-4C92-B09D-5F8C8786002D}" type="slidenum">
              <a:rPr lang="en-IN" smtClean="0"/>
              <a:t>‹#›</a:t>
            </a:fld>
            <a:endParaRPr lang="en-IN"/>
          </a:p>
        </p:txBody>
      </p:sp>
    </p:spTree>
    <p:extLst>
      <p:ext uri="{BB962C8B-B14F-4D97-AF65-F5344CB8AC3E}">
        <p14:creationId xmlns:p14="http://schemas.microsoft.com/office/powerpoint/2010/main" val="4128670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D2E8E-17DE-43C6-9887-46AE0F942C33}"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5B130D-65A9-4C92-B09D-5F8C8786002D}" type="slidenum">
              <a:rPr lang="en-IN" smtClean="0"/>
              <a:t>‹#›</a:t>
            </a:fld>
            <a:endParaRPr lang="en-IN"/>
          </a:p>
        </p:txBody>
      </p:sp>
    </p:spTree>
    <p:extLst>
      <p:ext uri="{BB962C8B-B14F-4D97-AF65-F5344CB8AC3E}">
        <p14:creationId xmlns:p14="http://schemas.microsoft.com/office/powerpoint/2010/main" val="3352650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DCED2E8E-17DE-43C6-9887-46AE0F942C33}" type="datetimeFigureOut">
              <a:rPr lang="en-IN" smtClean="0"/>
              <a:t>01-07-2022</a:t>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F5B130D-65A9-4C92-B09D-5F8C8786002D}" type="slidenum">
              <a:rPr lang="en-IN" smtClean="0"/>
              <a:t>‹#›</a:t>
            </a:fld>
            <a:endParaRPr lang="en-IN"/>
          </a:p>
        </p:txBody>
      </p:sp>
    </p:spTree>
    <p:extLst>
      <p:ext uri="{BB962C8B-B14F-4D97-AF65-F5344CB8AC3E}">
        <p14:creationId xmlns:p14="http://schemas.microsoft.com/office/powerpoint/2010/main" val="2137416928"/>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 id="2147483983" r:id="rId14"/>
    <p:sldLayoutId id="2147483984" r:id="rId15"/>
    <p:sldLayoutId id="2147483985" r:id="rId16"/>
    <p:sldLayoutId id="214748398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70200" y="1271451"/>
            <a:ext cx="8672871" cy="2420983"/>
          </a:xfrm>
        </p:spPr>
        <p:txBody>
          <a:bodyPr>
            <a:normAutofit/>
          </a:bodyPr>
          <a:lstStyle/>
          <a:p>
            <a:r>
              <a:rPr lang="en-IN" sz="6600" dirty="0">
                <a:solidFill>
                  <a:srgbClr val="EBEBEB"/>
                </a:solidFill>
              </a:rPr>
              <a:t>Portfolio Website in Front-end</a:t>
            </a:r>
          </a:p>
        </p:txBody>
      </p:sp>
      <p:sp>
        <p:nvSpPr>
          <p:cNvPr id="3" name="Subtitle 2"/>
          <p:cNvSpPr>
            <a:spLocks noGrp="1"/>
          </p:cNvSpPr>
          <p:nvPr>
            <p:ph type="subTitle" idx="1"/>
          </p:nvPr>
        </p:nvSpPr>
        <p:spPr>
          <a:xfrm>
            <a:off x="3073400" y="3788229"/>
            <a:ext cx="8469671" cy="609600"/>
          </a:xfrm>
        </p:spPr>
        <p:txBody>
          <a:bodyPr>
            <a:normAutofit/>
          </a:bodyPr>
          <a:lstStyle/>
          <a:p>
            <a:r>
              <a:rPr lang="en-IN" sz="2000" dirty="0">
                <a:solidFill>
                  <a:schemeClr val="accent3"/>
                </a:solidFill>
              </a:rPr>
              <a:t>- NITIN PAL ( 21MCA2514 ) &amp; </a:t>
            </a:r>
            <a:r>
              <a:rPr lang="en-IN" sz="2000" dirty="0" err="1">
                <a:solidFill>
                  <a:schemeClr val="accent3"/>
                </a:solidFill>
              </a:rPr>
              <a:t>Gourav</a:t>
            </a:r>
            <a:r>
              <a:rPr lang="en-IN" sz="2000" dirty="0">
                <a:solidFill>
                  <a:schemeClr val="accent3"/>
                </a:solidFill>
              </a:rPr>
              <a:t> (21mca2463)</a:t>
            </a:r>
          </a:p>
        </p:txBody>
      </p:sp>
    </p:spTree>
    <p:extLst>
      <p:ext uri="{BB962C8B-B14F-4D97-AF65-F5344CB8AC3E}">
        <p14:creationId xmlns:p14="http://schemas.microsoft.com/office/powerpoint/2010/main" val="3146219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title"/>
          </p:nvPr>
        </p:nvSpPr>
        <p:spPr>
          <a:xfrm>
            <a:off x="836247" y="1085549"/>
            <a:ext cx="3430947" cy="4686903"/>
          </a:xfrm>
        </p:spPr>
        <p:txBody>
          <a:bodyPr anchor="ctr">
            <a:normAutofit/>
          </a:bodyPr>
          <a:lstStyle/>
          <a:p>
            <a:pPr algn="r"/>
            <a:r>
              <a:rPr lang="en-IN" dirty="0">
                <a:solidFill>
                  <a:schemeClr val="tx1"/>
                </a:solidFill>
              </a:rPr>
              <a:t>Summary</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041399" y="1085549"/>
            <a:ext cx="5579707" cy="4686903"/>
          </a:xfrm>
        </p:spPr>
        <p:txBody>
          <a:bodyPr anchor="ctr">
            <a:normAutofit/>
          </a:bodyPr>
          <a:lstStyle/>
          <a:p>
            <a:pPr marL="0" indent="0">
              <a:buNone/>
            </a:pPr>
            <a:r>
              <a:rPr lang="en-US" dirty="0">
                <a:solidFill>
                  <a:schemeClr val="tx1"/>
                </a:solidFill>
              </a:rPr>
              <a:t>I successfully developed Portfolio Website project in front-end. I learn how to used tags , elements and tags. I also learn more about HTML and CSS.</a:t>
            </a:r>
            <a:endParaRPr lang="en-IN" dirty="0">
              <a:solidFill>
                <a:schemeClr val="tx1"/>
              </a:solidFill>
            </a:endParaRPr>
          </a:p>
        </p:txBody>
      </p:sp>
      <p:sp>
        <p:nvSpPr>
          <p:cNvPr id="16" name="Footer Placeholder 4">
            <a:extLst>
              <a:ext uri="{FF2B5EF4-FFF2-40B4-BE49-F238E27FC236}">
                <a16:creationId xmlns:a16="http://schemas.microsoft.com/office/drawing/2014/main" id="{0308D749-5984-4BB8-A788-A85D24304A0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61110" y="6391838"/>
            <a:ext cx="3859795" cy="304801"/>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b="1" dirty="0">
              <a:solidFill>
                <a:srgbClr val="B31166"/>
              </a:solidFill>
            </a:endParaRPr>
          </a:p>
        </p:txBody>
      </p:sp>
      <p:sp>
        <p:nvSpPr>
          <p:cNvPr id="18" name="Date Placeholder 3">
            <a:extLst>
              <a:ext uri="{FF2B5EF4-FFF2-40B4-BE49-F238E27FC236}">
                <a16:creationId xmlns:a16="http://schemas.microsoft.com/office/drawing/2014/main" id="{95B8172D-A4C8-41B4-8991-78BBEC4039D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7718854" y="6391839"/>
            <a:ext cx="2997637" cy="304798"/>
          </a:xfrm>
          <a:prstGeom prst="rect">
            <a:avLst/>
          </a:prstGeom>
        </p:spPr>
        <p:txBody>
          <a:bodyPr vert="horz" lIns="91440" tIns="45720" rIns="91440" bIns="45720" rtlCol="0" anchor="t"/>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endParaRPr lang="en-US" b="1" dirty="0">
              <a:solidFill>
                <a:srgbClr val="B31166"/>
              </a:solidFill>
            </a:endParaRPr>
          </a:p>
        </p:txBody>
      </p:sp>
    </p:spTree>
    <p:extLst>
      <p:ext uri="{BB962C8B-B14F-4D97-AF65-F5344CB8AC3E}">
        <p14:creationId xmlns:p14="http://schemas.microsoft.com/office/powerpoint/2010/main" val="402252371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6AC64B6-5299-4EDC-A5BA-C486DE6052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8" name="Rectangle 7">
              <a:extLst>
                <a:ext uri="{FF2B5EF4-FFF2-40B4-BE49-F238E27FC236}">
                  <a16:creationId xmlns:a16="http://schemas.microsoft.com/office/drawing/2014/main" id="{BA11BA08-D406-4EBC-80F9-8C9B13860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a:extLst>
                <a:ext uri="{FF2B5EF4-FFF2-40B4-BE49-F238E27FC236}">
                  <a16:creationId xmlns:a16="http://schemas.microsoft.com/office/drawing/2014/main" id="{1CD848F9-F2DE-446B-8417-F43DDB436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2950ADE9-C1AB-43FC-837A-4805DF5D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4A32DB1-B927-4CC4-86F7-62404124F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D096476B-32CF-4EEC-A4D2-18B931E582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CB300B9C-C1F6-47BC-A43F-3B172CD7F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6" name="Group 15">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7" name="Rectangle 16">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9"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title"/>
          </p:nvPr>
        </p:nvSpPr>
        <p:spPr>
          <a:xfrm>
            <a:off x="1683171" y="1169773"/>
            <a:ext cx="8825658" cy="2870161"/>
          </a:xfrm>
        </p:spPr>
        <p:txBody>
          <a:bodyPr vert="horz" lIns="91440" tIns="45720" rIns="91440" bIns="45720" rtlCol="0" anchor="b">
            <a:normAutofit/>
          </a:bodyPr>
          <a:lstStyle/>
          <a:p>
            <a:pPr algn="ctr"/>
            <a:r>
              <a:rPr lang="en-US" sz="5400">
                <a:solidFill>
                  <a:schemeClr val="tx1"/>
                </a:solidFill>
              </a:rPr>
              <a:t>Thank You</a:t>
            </a:r>
          </a:p>
        </p:txBody>
      </p:sp>
      <p:cxnSp>
        <p:nvCxnSpPr>
          <p:cNvPr id="20" name="Straight Connector 19">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1270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28" name="Rectangle 27">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Oval 28">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4"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5"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53440" y="949234"/>
            <a:ext cx="3160643" cy="4778164"/>
          </a:xfrm>
        </p:spPr>
        <p:txBody>
          <a:bodyPr anchor="ctr">
            <a:normAutofit/>
          </a:bodyPr>
          <a:lstStyle/>
          <a:p>
            <a:r>
              <a:rPr lang="en-US" sz="3200" dirty="0">
                <a:solidFill>
                  <a:srgbClr val="EBEBEB"/>
                </a:solidFill>
              </a:rPr>
              <a:t>About </a:t>
            </a:r>
            <a:r>
              <a:rPr lang="en-IN" sz="3200" dirty="0">
                <a:solidFill>
                  <a:srgbClr val="EBEBEB"/>
                </a:solidFill>
              </a:rPr>
              <a:t>Portfolio Website</a:t>
            </a:r>
            <a:br>
              <a:rPr lang="en-US" sz="3200" dirty="0">
                <a:solidFill>
                  <a:srgbClr val="EBEBEB"/>
                </a:solidFill>
              </a:rPr>
            </a:br>
            <a:endParaRPr lang="en-IN" sz="3200" dirty="0">
              <a:solidFill>
                <a:srgbClr val="EBEBEB"/>
              </a:solidFill>
            </a:endParaRPr>
          </a:p>
        </p:txBody>
      </p:sp>
      <p:sp>
        <p:nvSpPr>
          <p:cNvPr id="5" name="Content Placeholder 4"/>
          <p:cNvSpPr>
            <a:spLocks noGrp="1"/>
          </p:cNvSpPr>
          <p:nvPr>
            <p:ph idx="1"/>
          </p:nvPr>
        </p:nvSpPr>
        <p:spPr>
          <a:xfrm>
            <a:off x="5290077" y="437513"/>
            <a:ext cx="5502614" cy="5954325"/>
          </a:xfrm>
          <a:prstGeom prst="rect">
            <a:avLst/>
          </a:prstGeom>
        </p:spPr>
        <p:txBody>
          <a:bodyPr anchor="ctr">
            <a:normAutofit/>
          </a:bodyPr>
          <a:lstStyle/>
          <a:p>
            <a:pPr marL="0" indent="0" algn="just" fontAlgn="base">
              <a:buNone/>
            </a:pPr>
            <a:r>
              <a:rPr lang="en-US" sz="2000" dirty="0"/>
              <a:t>The objective of this project is to build a </a:t>
            </a:r>
            <a:r>
              <a:rPr lang="en-IN" sz="2000" dirty="0">
                <a:solidFill>
                  <a:schemeClr val="accent3"/>
                </a:solidFill>
              </a:rPr>
              <a:t>Portfolio Website in Front-end</a:t>
            </a:r>
            <a:r>
              <a:rPr lang="en-US" sz="2000" dirty="0"/>
              <a:t>. In this Front-end project, It provides a convenient way for potential clients to view your work while also allowing you to expand on your skills and services.</a:t>
            </a:r>
            <a:endParaRPr lang="en-IN" sz="2000" dirty="0"/>
          </a:p>
        </p:txBody>
      </p:sp>
    </p:spTree>
    <p:extLst>
      <p:ext uri="{BB962C8B-B14F-4D97-AF65-F5344CB8AC3E}">
        <p14:creationId xmlns:p14="http://schemas.microsoft.com/office/powerpoint/2010/main" val="565432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27">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9" name="Rectangle 28">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title"/>
          </p:nvPr>
        </p:nvSpPr>
        <p:spPr>
          <a:xfrm>
            <a:off x="836247" y="1085549"/>
            <a:ext cx="3430947" cy="4686903"/>
          </a:xfrm>
        </p:spPr>
        <p:txBody>
          <a:bodyPr anchor="ctr">
            <a:normAutofit/>
          </a:bodyPr>
          <a:lstStyle/>
          <a:p>
            <a:pPr algn="r"/>
            <a:r>
              <a:rPr lang="en-IN" dirty="0">
                <a:solidFill>
                  <a:schemeClr val="tx1"/>
                </a:solidFill>
              </a:rPr>
              <a:t>Project Prerequisites</a:t>
            </a:r>
            <a:br>
              <a:rPr lang="en-IN" dirty="0">
                <a:solidFill>
                  <a:schemeClr val="tx1"/>
                </a:solidFill>
              </a:rPr>
            </a:br>
            <a:endParaRPr lang="en-IN" dirty="0">
              <a:solidFill>
                <a:schemeClr val="tx1"/>
              </a:solidFill>
            </a:endParaRPr>
          </a:p>
        </p:txBody>
      </p:sp>
      <p:cxnSp>
        <p:nvCxnSpPr>
          <p:cNvPr id="32" name="Straight Connector 31">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76" name="Content Placeholder 2"/>
          <p:cNvSpPr>
            <a:spLocks noGrp="1"/>
          </p:cNvSpPr>
          <p:nvPr>
            <p:ph idx="1"/>
          </p:nvPr>
        </p:nvSpPr>
        <p:spPr>
          <a:xfrm>
            <a:off x="5041399" y="949235"/>
            <a:ext cx="5988550" cy="4823218"/>
          </a:xfrm>
        </p:spPr>
        <p:txBody>
          <a:bodyPr anchor="ctr">
            <a:noAutofit/>
          </a:bodyPr>
          <a:lstStyle/>
          <a:p>
            <a:pPr algn="just" fontAlgn="base"/>
            <a:r>
              <a:rPr lang="en-US" sz="2000" dirty="0">
                <a:solidFill>
                  <a:schemeClr val="tx1"/>
                </a:solidFill>
              </a:rPr>
              <a:t>To build the portfolio website project we used the HTML, CSS and VS Code.</a:t>
            </a:r>
          </a:p>
          <a:p>
            <a:pPr algn="just" fontAlgn="base"/>
            <a:r>
              <a:rPr lang="en-US" sz="2000" b="1" dirty="0">
                <a:solidFill>
                  <a:schemeClr val="tx1"/>
                </a:solidFill>
              </a:rPr>
              <a:t>HTML (</a:t>
            </a:r>
            <a:r>
              <a:rPr lang="en-US" sz="2000" dirty="0">
                <a:solidFill>
                  <a:schemeClr val="tx1"/>
                </a:solidFill>
              </a:rPr>
              <a:t>Hyper Text Markup Language</a:t>
            </a:r>
            <a:r>
              <a:rPr lang="en-US" sz="2000" b="1" dirty="0">
                <a:solidFill>
                  <a:schemeClr val="tx1"/>
                </a:solidFill>
              </a:rPr>
              <a:t>) </a:t>
            </a:r>
            <a:r>
              <a:rPr lang="en-US" sz="2000" dirty="0">
                <a:solidFill>
                  <a:schemeClr val="tx1"/>
                </a:solidFill>
              </a:rPr>
              <a:t>is the language for describing the structure of Web pages.</a:t>
            </a:r>
          </a:p>
          <a:p>
            <a:pPr algn="just" fontAlgn="base"/>
            <a:r>
              <a:rPr lang="en-US" sz="2000" b="1" dirty="0">
                <a:solidFill>
                  <a:schemeClr val="tx1"/>
                </a:solidFill>
              </a:rPr>
              <a:t>CSS (</a:t>
            </a:r>
            <a:r>
              <a:rPr lang="en-US" sz="2000" dirty="0">
                <a:solidFill>
                  <a:schemeClr val="tx1"/>
                </a:solidFill>
              </a:rPr>
              <a:t>Cascading Style Sheet</a:t>
            </a:r>
            <a:r>
              <a:rPr lang="en-US" sz="1800" b="1" i="0" kern="1200" dirty="0">
                <a:solidFill>
                  <a:srgbClr val="FFFFFF"/>
                </a:solidFill>
                <a:effectLst/>
                <a:latin typeface="Century Gothic" panose="020B0502020202020204" pitchFamily="34" charset="0"/>
                <a:ea typeface="+mn-ea"/>
                <a:cs typeface="+mn-cs"/>
              </a:rPr>
              <a:t>)</a:t>
            </a:r>
            <a:r>
              <a:rPr lang="en-US" sz="2000" b="1" i="0" kern="1200" dirty="0">
                <a:solidFill>
                  <a:schemeClr val="tx1"/>
                </a:solidFill>
                <a:effectLst/>
                <a:latin typeface="Century Gothic" panose="020B0502020202020204" pitchFamily="34" charset="0"/>
                <a:ea typeface="+mn-ea"/>
                <a:cs typeface="+mn-cs"/>
              </a:rPr>
              <a:t> </a:t>
            </a:r>
            <a:r>
              <a:rPr lang="en-US" sz="2000" dirty="0">
                <a:solidFill>
                  <a:schemeClr val="tx1"/>
                </a:solidFill>
              </a:rPr>
              <a:t>is a style sheet language used for describing the presentation of a document written in a markup language such as HTML.</a:t>
            </a:r>
          </a:p>
          <a:p>
            <a:pPr algn="just" fontAlgn="base"/>
            <a:r>
              <a:rPr lang="en-US" sz="2000" b="1" dirty="0">
                <a:solidFill>
                  <a:schemeClr val="tx1"/>
                </a:solidFill>
              </a:rPr>
              <a:t>VS-Code(</a:t>
            </a:r>
            <a:r>
              <a:rPr lang="en-US" sz="2000" dirty="0">
                <a:solidFill>
                  <a:schemeClr val="tx1"/>
                </a:solidFill>
              </a:rPr>
              <a:t>Visual Studio Code</a:t>
            </a:r>
            <a:r>
              <a:rPr lang="en-US" sz="2000" b="1" dirty="0">
                <a:solidFill>
                  <a:schemeClr val="tx1"/>
                </a:solidFill>
              </a:rPr>
              <a:t>) </a:t>
            </a:r>
            <a:r>
              <a:rPr lang="en-US" sz="2000" dirty="0">
                <a:solidFill>
                  <a:schemeClr val="tx1"/>
                </a:solidFill>
              </a:rPr>
              <a:t>also commonly referred to as VS Code, is a source-code editor made by Microsoft for Windows, Linux and macOS.</a:t>
            </a:r>
          </a:p>
          <a:p>
            <a:pPr marL="0" indent="0" algn="just" fontAlgn="base">
              <a:buNone/>
            </a:pPr>
            <a:endParaRPr lang="en-IN" sz="2000" dirty="0">
              <a:solidFill>
                <a:schemeClr val="tx1"/>
              </a:solidFill>
            </a:endParaRPr>
          </a:p>
        </p:txBody>
      </p:sp>
      <p:sp>
        <p:nvSpPr>
          <p:cNvPr id="34" name="Footer Placeholder 4">
            <a:extLst>
              <a:ext uri="{FF2B5EF4-FFF2-40B4-BE49-F238E27FC236}">
                <a16:creationId xmlns:a16="http://schemas.microsoft.com/office/drawing/2014/main" id="{0308D749-5984-4BB8-A788-A85D24304A0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61110" y="6391838"/>
            <a:ext cx="3859795" cy="304801"/>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b="1" dirty="0">
              <a:solidFill>
                <a:srgbClr val="B31166"/>
              </a:solidFill>
            </a:endParaRPr>
          </a:p>
        </p:txBody>
      </p:sp>
      <p:sp>
        <p:nvSpPr>
          <p:cNvPr id="36" name="Date Placeholder 3">
            <a:extLst>
              <a:ext uri="{FF2B5EF4-FFF2-40B4-BE49-F238E27FC236}">
                <a16:creationId xmlns:a16="http://schemas.microsoft.com/office/drawing/2014/main" id="{95B8172D-A4C8-41B4-8991-78BBEC4039D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7718854" y="6391839"/>
            <a:ext cx="2997637" cy="304798"/>
          </a:xfrm>
          <a:prstGeom prst="rect">
            <a:avLst/>
          </a:prstGeom>
        </p:spPr>
        <p:txBody>
          <a:bodyPr vert="horz" lIns="91440" tIns="45720" rIns="91440" bIns="45720" rtlCol="0" anchor="t"/>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endParaRPr lang="en-US" b="1" dirty="0">
              <a:solidFill>
                <a:srgbClr val="B31166"/>
              </a:solidFill>
            </a:endParaRPr>
          </a:p>
        </p:txBody>
      </p:sp>
    </p:spTree>
    <p:extLst>
      <p:ext uri="{BB962C8B-B14F-4D97-AF65-F5344CB8AC3E}">
        <p14:creationId xmlns:p14="http://schemas.microsoft.com/office/powerpoint/2010/main" val="394185009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8CD42C-2E98-437C-AF0D-ADB770381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3AA7B5C7-7348-4EFC-BEE4-5AA469D57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2" name="Title 1"/>
          <p:cNvSpPr>
            <a:spLocks noGrp="1"/>
          </p:cNvSpPr>
          <p:nvPr>
            <p:ph type="title"/>
          </p:nvPr>
        </p:nvSpPr>
        <p:spPr>
          <a:xfrm>
            <a:off x="1154954" y="973669"/>
            <a:ext cx="8825659" cy="706964"/>
          </a:xfrm>
        </p:spPr>
        <p:txBody>
          <a:bodyPr>
            <a:normAutofit fontScale="90000"/>
          </a:bodyPr>
          <a:lstStyle/>
          <a:p>
            <a:pPr>
              <a:lnSpc>
                <a:spcPct val="90000"/>
              </a:lnSpc>
            </a:pPr>
            <a:r>
              <a:rPr lang="en-IN" sz="2000" dirty="0">
                <a:solidFill>
                  <a:srgbClr val="FFFFFF"/>
                </a:solidFill>
              </a:rPr>
              <a:t>  </a:t>
            </a:r>
            <a:r>
              <a:rPr lang="en-IN" dirty="0">
                <a:solidFill>
                  <a:srgbClr val="FFFFFF"/>
                </a:solidFill>
              </a:rPr>
              <a:t>Project File Structure</a:t>
            </a:r>
            <a:br>
              <a:rPr lang="en-IN" sz="2000" dirty="0">
                <a:solidFill>
                  <a:srgbClr val="FFFFFF"/>
                </a:solidFill>
              </a:rPr>
            </a:br>
            <a:endParaRPr lang="en-IN" sz="2000" dirty="0">
              <a:solidFill>
                <a:srgbClr val="FFFFFF"/>
              </a:solidFill>
            </a:endParaRPr>
          </a:p>
        </p:txBody>
      </p:sp>
      <p:sp>
        <p:nvSpPr>
          <p:cNvPr id="13" name="Rectangle 12">
            <a:extLst>
              <a:ext uri="{FF2B5EF4-FFF2-40B4-BE49-F238E27FC236}">
                <a16:creationId xmlns:a16="http://schemas.microsoft.com/office/drawing/2014/main" id="{A76BBD40-26F7-4779-A7E1-17EADF3488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Content Placeholder 2">
            <a:extLst>
              <a:ext uri="{FF2B5EF4-FFF2-40B4-BE49-F238E27FC236}">
                <a16:creationId xmlns:a16="http://schemas.microsoft.com/office/drawing/2014/main" id="{7E8E9DFB-9AEB-61EB-BFF4-92190684F8B5}"/>
              </a:ext>
            </a:extLst>
          </p:cNvPr>
          <p:cNvGraphicFramePr>
            <a:graphicFrameLocks noGrp="1"/>
          </p:cNvGraphicFramePr>
          <p:nvPr>
            <p:ph idx="1"/>
            <p:extLst>
              <p:ext uri="{D42A27DB-BD31-4B8C-83A1-F6EECF244321}">
                <p14:modId xmlns:p14="http://schemas.microsoft.com/office/powerpoint/2010/main" val="3017638692"/>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a:extLst>
              <a:ext uri="{FF2B5EF4-FFF2-40B4-BE49-F238E27FC236}">
                <a16:creationId xmlns:a16="http://schemas.microsoft.com/office/drawing/2014/main" id="{12BB1A78-0112-31BB-202C-8C5450CA6C67}"/>
              </a:ext>
            </a:extLst>
          </p:cNvPr>
          <p:cNvCxnSpPr>
            <a:cxnSpLocks/>
          </p:cNvCxnSpPr>
          <p:nvPr/>
        </p:nvCxnSpPr>
        <p:spPr>
          <a:xfrm>
            <a:off x="1638300" y="1680633"/>
            <a:ext cx="34139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77335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903" y="2479227"/>
            <a:ext cx="2793159" cy="1883048"/>
          </a:xfrm>
        </p:spPr>
        <p:txBody>
          <a:bodyPr>
            <a:normAutofit/>
          </a:bodyPr>
          <a:lstStyle/>
          <a:p>
            <a:r>
              <a:rPr lang="en-IN" dirty="0"/>
              <a:t>1. </a:t>
            </a:r>
            <a:r>
              <a:rPr lang="en-US" dirty="0"/>
              <a:t>Plan your         	layout</a:t>
            </a:r>
            <a:br>
              <a:rPr lang="en-US" dirty="0"/>
            </a:br>
            <a:br>
              <a:rPr lang="en-IN" dirty="0"/>
            </a:br>
            <a:endParaRPr lang="en-IN" dirty="0"/>
          </a:p>
        </p:txBody>
      </p:sp>
      <p:sp>
        <p:nvSpPr>
          <p:cNvPr id="5" name="Content Placeholder 2">
            <a:extLst>
              <a:ext uri="{FF2B5EF4-FFF2-40B4-BE49-F238E27FC236}">
                <a16:creationId xmlns:a16="http://schemas.microsoft.com/office/drawing/2014/main" id="{52A76E0B-5C7D-A8B1-9EF2-6CB1D756117C}"/>
              </a:ext>
            </a:extLst>
          </p:cNvPr>
          <p:cNvSpPr>
            <a:spLocks noGrp="1"/>
          </p:cNvSpPr>
          <p:nvPr>
            <p:ph idx="1"/>
          </p:nvPr>
        </p:nvSpPr>
        <p:spPr>
          <a:xfrm>
            <a:off x="5290077" y="398609"/>
            <a:ext cx="5489776" cy="5993230"/>
          </a:xfrm>
        </p:spPr>
        <p:txBody>
          <a:bodyPr anchor="ctr">
            <a:normAutofit/>
          </a:bodyPr>
          <a:lstStyle/>
          <a:p>
            <a:pPr marL="0" indent="0" algn="just" fontAlgn="base">
              <a:buNone/>
            </a:pPr>
            <a:r>
              <a:rPr lang="en-US" sz="2000" dirty="0"/>
              <a:t>The first step of any websites is always to know what on it and how you want it to look. So, the first step is to do a rough sketch – either on paper or on the computer, depending on which you find easier.</a:t>
            </a:r>
          </a:p>
        </p:txBody>
      </p:sp>
    </p:spTree>
    <p:extLst>
      <p:ext uri="{BB962C8B-B14F-4D97-AF65-F5344CB8AC3E}">
        <p14:creationId xmlns:p14="http://schemas.microsoft.com/office/powerpoint/2010/main" val="347379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9">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13">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994087" y="1130603"/>
            <a:ext cx="3342442" cy="4596794"/>
          </a:xfrm>
        </p:spPr>
        <p:txBody>
          <a:bodyPr anchor="ctr">
            <a:normAutofit/>
          </a:bodyPr>
          <a:lstStyle/>
          <a:p>
            <a:r>
              <a:rPr lang="en-IN" sz="3200" dirty="0">
                <a:solidFill>
                  <a:srgbClr val="EBEBEB"/>
                </a:solidFill>
              </a:rPr>
              <a:t>2. Boilerplate 	Code</a:t>
            </a:r>
            <a:br>
              <a:rPr lang="en-IN" sz="3200" dirty="0">
                <a:solidFill>
                  <a:srgbClr val="EBEBEB"/>
                </a:solidFill>
              </a:rPr>
            </a:br>
            <a:endParaRPr lang="en-IN" sz="3200" dirty="0">
              <a:solidFill>
                <a:srgbClr val="EBEBEB"/>
              </a:solidFill>
            </a:endParaRPr>
          </a:p>
        </p:txBody>
      </p:sp>
      <p:sp>
        <p:nvSpPr>
          <p:cNvPr id="3" name="Content Placeholder 2"/>
          <p:cNvSpPr>
            <a:spLocks noGrp="1"/>
          </p:cNvSpPr>
          <p:nvPr>
            <p:ph idx="1"/>
          </p:nvPr>
        </p:nvSpPr>
        <p:spPr>
          <a:xfrm>
            <a:off x="5256212" y="398609"/>
            <a:ext cx="5489776" cy="5993230"/>
          </a:xfrm>
        </p:spPr>
        <p:txBody>
          <a:bodyPr anchor="ctr">
            <a:normAutofit/>
          </a:bodyPr>
          <a:lstStyle/>
          <a:p>
            <a:pPr marL="0" indent="0" algn="just">
              <a:buNone/>
            </a:pPr>
            <a:r>
              <a:rPr lang="en-US" sz="1600" dirty="0"/>
              <a:t>It’s time to get the basic code that you have at the of any websites (this is commonly called the boilerplate).</a:t>
            </a:r>
          </a:p>
          <a:p>
            <a:pPr marL="457200" indent="-457200" algn="just">
              <a:buFont typeface="+mj-lt"/>
              <a:buAutoNum type="arabicPeriod"/>
            </a:pPr>
            <a:r>
              <a:rPr lang="en-US" sz="1600" dirty="0"/>
              <a:t>Creating a new folder on your computer for the website.</a:t>
            </a:r>
          </a:p>
          <a:p>
            <a:pPr marL="457200" indent="-457200" algn="just">
              <a:buFont typeface="+mj-lt"/>
              <a:buAutoNum type="arabicPeriod"/>
            </a:pPr>
            <a:r>
              <a:rPr lang="en-US" sz="1600" dirty="0"/>
              <a:t>Create new empty </a:t>
            </a:r>
            <a:r>
              <a:rPr lang="en-US" sz="1600" b="1" dirty="0"/>
              <a:t>index.html </a:t>
            </a:r>
            <a:r>
              <a:rPr lang="en-US" sz="1600" dirty="0"/>
              <a:t>and </a:t>
            </a:r>
            <a:r>
              <a:rPr lang="en-US" sz="1600" b="1" dirty="0"/>
              <a:t>style.css</a:t>
            </a:r>
            <a:r>
              <a:rPr lang="en-US" sz="1600" dirty="0"/>
              <a:t> files inside.</a:t>
            </a:r>
          </a:p>
          <a:p>
            <a:pPr marL="457200" indent="-457200" algn="just">
              <a:buFont typeface="+mj-lt"/>
              <a:buAutoNum type="arabicPeriod"/>
            </a:pPr>
            <a:r>
              <a:rPr lang="en-US" sz="1600" dirty="0"/>
              <a:t>Add the basic </a:t>
            </a:r>
            <a:r>
              <a:rPr lang="en-US" sz="1600" b="1" dirty="0"/>
              <a:t>‘boilerplate code’ </a:t>
            </a:r>
            <a:r>
              <a:rPr lang="en-US" sz="1600" dirty="0"/>
              <a:t>to your </a:t>
            </a:r>
            <a:r>
              <a:rPr lang="en-US" sz="1600" b="1" dirty="0"/>
              <a:t>index.html </a:t>
            </a:r>
            <a:r>
              <a:rPr lang="en-US" sz="1600" dirty="0"/>
              <a:t>file</a:t>
            </a:r>
          </a:p>
          <a:p>
            <a:pPr marL="457200" indent="-457200">
              <a:buFont typeface="+mj-lt"/>
              <a:buAutoNum type="arabicPeriod"/>
            </a:pPr>
            <a:endParaRPr lang="en-US" dirty="0"/>
          </a:p>
          <a:p>
            <a:pPr marL="0" indent="0">
              <a:buNone/>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0" indent="0">
              <a:buNone/>
            </a:pPr>
            <a:endParaRPr lang="en-US" b="0" i="0" dirty="0">
              <a:solidFill>
                <a:srgbClr val="24292E"/>
              </a:solidFill>
              <a:effectLst/>
              <a:latin typeface="roboto slab"/>
            </a:endParaRPr>
          </a:p>
        </p:txBody>
      </p:sp>
      <p:pic>
        <p:nvPicPr>
          <p:cNvPr id="16" name="Picture 15">
            <a:extLst>
              <a:ext uri="{FF2B5EF4-FFF2-40B4-BE49-F238E27FC236}">
                <a16:creationId xmlns:a16="http://schemas.microsoft.com/office/drawing/2014/main" id="{5B17852D-C055-8261-83F4-0E9D5ACC9606}"/>
              </a:ext>
            </a:extLst>
          </p:cNvPr>
          <p:cNvPicPr>
            <a:picLocks noChangeAspect="1"/>
          </p:cNvPicPr>
          <p:nvPr/>
        </p:nvPicPr>
        <p:blipFill rotWithShape="1">
          <a:blip r:embed="rId3"/>
          <a:srcRect r="6758" b="2352"/>
          <a:stretch/>
        </p:blipFill>
        <p:spPr>
          <a:xfrm>
            <a:off x="5256213" y="3852333"/>
            <a:ext cx="5489776" cy="2557239"/>
          </a:xfrm>
          <a:prstGeom prst="rect">
            <a:avLst/>
          </a:prstGeom>
        </p:spPr>
      </p:pic>
    </p:spTree>
    <p:extLst>
      <p:ext uri="{BB962C8B-B14F-4D97-AF65-F5344CB8AC3E}">
        <p14:creationId xmlns:p14="http://schemas.microsoft.com/office/powerpoint/2010/main" val="2021894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p:spPr>
        <p:txBody>
          <a:bodyPr>
            <a:noAutofit/>
          </a:bodyPr>
          <a:lstStyle/>
          <a:p>
            <a:pPr>
              <a:lnSpc>
                <a:spcPct val="90000"/>
              </a:lnSpc>
            </a:pPr>
            <a:r>
              <a:rPr lang="en-IN" sz="2400" dirty="0"/>
              <a:t>3. Create the element in your layout</a:t>
            </a:r>
            <a:br>
              <a:rPr lang="en-IN" sz="2400" dirty="0"/>
            </a:br>
            <a:endParaRPr lang="en-IN" sz="2400" dirty="0"/>
          </a:p>
        </p:txBody>
      </p:sp>
      <p:sp>
        <p:nvSpPr>
          <p:cNvPr id="3" name="Content Placeholder 2"/>
          <p:cNvSpPr>
            <a:spLocks noGrp="1"/>
          </p:cNvSpPr>
          <p:nvPr>
            <p:ph idx="1"/>
          </p:nvPr>
        </p:nvSpPr>
        <p:spPr>
          <a:xfrm>
            <a:off x="695324" y="1803401"/>
            <a:ext cx="8761943" cy="4673600"/>
          </a:xfrm>
        </p:spPr>
        <p:txBody>
          <a:bodyPr anchor="ctr">
            <a:normAutofit/>
          </a:bodyPr>
          <a:lstStyle/>
          <a:p>
            <a:pPr marL="0" indent="0" algn="just" fontAlgn="base">
              <a:buNone/>
            </a:pPr>
            <a:r>
              <a:rPr lang="en-US" dirty="0"/>
              <a:t>It’s time to create the layout/section elements that you planned in step 1. The best way to do this by using semantic elements: &lt;header&gt;, &lt;main&gt;,&lt;section&gt;,and &lt;footer&gt;.</a:t>
            </a:r>
          </a:p>
          <a:p>
            <a:pPr marL="0" indent="0" algn="just" fontAlgn="base">
              <a:buNone/>
            </a:pPr>
            <a:r>
              <a:rPr lang="en-US" dirty="0"/>
              <a:t>Once you have the section of the page, fill them up! If you know what content you are going to be using, put that in. If not, put in some dummy text and replace it with the actual content later.</a:t>
            </a:r>
            <a:endParaRPr lang="en-IN" dirty="0"/>
          </a:p>
        </p:txBody>
      </p:sp>
    </p:spTree>
    <p:extLst>
      <p:ext uri="{BB962C8B-B14F-4D97-AF65-F5344CB8AC3E}">
        <p14:creationId xmlns:p14="http://schemas.microsoft.com/office/powerpoint/2010/main" val="2699186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p:spPr>
        <p:txBody>
          <a:bodyPr>
            <a:normAutofit/>
          </a:bodyPr>
          <a:lstStyle/>
          <a:p>
            <a:pPr>
              <a:lnSpc>
                <a:spcPct val="90000"/>
              </a:lnSpc>
            </a:pPr>
            <a:r>
              <a:rPr lang="en-IN" sz="2400" dirty="0"/>
              <a:t>4. Add specific styles using CSS</a:t>
            </a:r>
          </a:p>
        </p:txBody>
      </p:sp>
      <p:sp>
        <p:nvSpPr>
          <p:cNvPr id="3" name="Content Placeholder 2"/>
          <p:cNvSpPr>
            <a:spLocks noGrp="1"/>
          </p:cNvSpPr>
          <p:nvPr>
            <p:ph idx="1"/>
          </p:nvPr>
        </p:nvSpPr>
        <p:spPr>
          <a:xfrm>
            <a:off x="5748868" y="2336800"/>
            <a:ext cx="5444066" cy="3683000"/>
          </a:xfrm>
        </p:spPr>
        <p:txBody>
          <a:bodyPr anchor="ctr">
            <a:noAutofit/>
          </a:bodyPr>
          <a:lstStyle/>
          <a:p>
            <a:pPr marL="0" indent="0" algn="just" fontAlgn="base">
              <a:lnSpc>
                <a:spcPct val="90000"/>
              </a:lnSpc>
              <a:buNone/>
            </a:pPr>
            <a:r>
              <a:rPr lang="en-US" sz="2000" dirty="0">
                <a:solidFill>
                  <a:schemeClr val="tx1"/>
                </a:solidFill>
              </a:rPr>
              <a:t>Once we’re done with our HTML, it’s time to move on to CSS. The first and most important part to focus on first is to get it looking like our layout – then we can focus on the details.</a:t>
            </a:r>
          </a:p>
          <a:p>
            <a:pPr marL="0" indent="0" algn="just" fontAlgn="base">
              <a:lnSpc>
                <a:spcPct val="90000"/>
              </a:lnSpc>
              <a:buNone/>
            </a:pPr>
            <a:r>
              <a:rPr lang="en-US" sz="2000" dirty="0">
                <a:solidFill>
                  <a:schemeClr val="tx1"/>
                </a:solidFill>
              </a:rPr>
              <a:t>This means that we need to focus on properties like width, height, padding, position, and display. Also, we need to make sure the images are the right size so that they don’t obliterate the page.</a:t>
            </a:r>
          </a:p>
        </p:txBody>
      </p:sp>
      <p:pic>
        <p:nvPicPr>
          <p:cNvPr id="9" name="Picture 8">
            <a:extLst>
              <a:ext uri="{FF2B5EF4-FFF2-40B4-BE49-F238E27FC236}">
                <a16:creationId xmlns:a16="http://schemas.microsoft.com/office/drawing/2014/main" id="{3673D30F-5DFE-605F-6067-17A295763D16}"/>
              </a:ext>
            </a:extLst>
          </p:cNvPr>
          <p:cNvPicPr>
            <a:picLocks noChangeAspect="1"/>
          </p:cNvPicPr>
          <p:nvPr/>
        </p:nvPicPr>
        <p:blipFill rotWithShape="1">
          <a:blip r:embed="rId2"/>
          <a:srcRect l="817" t="1" r="14501" b="33276"/>
          <a:stretch/>
        </p:blipFill>
        <p:spPr>
          <a:xfrm>
            <a:off x="397932" y="2467750"/>
            <a:ext cx="4419601" cy="3797581"/>
          </a:xfrm>
          <a:prstGeom prst="rect">
            <a:avLst/>
          </a:prstGeom>
        </p:spPr>
      </p:pic>
    </p:spTree>
    <p:extLst>
      <p:ext uri="{BB962C8B-B14F-4D97-AF65-F5344CB8AC3E}">
        <p14:creationId xmlns:p14="http://schemas.microsoft.com/office/powerpoint/2010/main" val="3209287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p:spPr>
        <p:txBody>
          <a:bodyPr>
            <a:normAutofit/>
          </a:bodyPr>
          <a:lstStyle/>
          <a:p>
            <a:pPr>
              <a:lnSpc>
                <a:spcPct val="90000"/>
              </a:lnSpc>
            </a:pPr>
            <a:r>
              <a:rPr lang="en-US" sz="2000" dirty="0"/>
              <a:t>5. Add colors and backgrounds</a:t>
            </a:r>
            <a:br>
              <a:rPr lang="en-US" sz="2000" dirty="0"/>
            </a:br>
            <a:endParaRPr lang="en-IN" sz="2000" dirty="0"/>
          </a:p>
        </p:txBody>
      </p:sp>
      <p:sp>
        <p:nvSpPr>
          <p:cNvPr id="3" name="Content Placeholder 2"/>
          <p:cNvSpPr>
            <a:spLocks noGrp="1"/>
          </p:cNvSpPr>
          <p:nvPr>
            <p:ph idx="1"/>
          </p:nvPr>
        </p:nvSpPr>
        <p:spPr>
          <a:xfrm>
            <a:off x="849745" y="2603500"/>
            <a:ext cx="3786264" cy="3416300"/>
          </a:xfrm>
        </p:spPr>
        <p:txBody>
          <a:bodyPr anchor="ctr">
            <a:normAutofit/>
          </a:bodyPr>
          <a:lstStyle/>
          <a:p>
            <a:pPr marL="0" indent="0" algn="just">
              <a:buNone/>
            </a:pPr>
            <a:r>
              <a:rPr lang="en-US" sz="2000" dirty="0"/>
              <a:t>We’re on the home stretch now. It’s time to add the finishing touches to our websites – colors and backgrounds. </a:t>
            </a:r>
          </a:p>
          <a:p>
            <a:pPr marL="0" indent="0" algn="just">
              <a:buNone/>
            </a:pPr>
            <a:r>
              <a:rPr lang="en-US" sz="2000" dirty="0"/>
              <a:t>This is what will make our site look really awesome.</a:t>
            </a:r>
            <a:r>
              <a:rPr lang="en-US" sz="2000" b="0" i="0" dirty="0">
                <a:solidFill>
                  <a:srgbClr val="24292E"/>
                </a:solidFill>
                <a:effectLst/>
                <a:latin typeface="roboto slab"/>
              </a:rPr>
              <a:t> </a:t>
            </a:r>
          </a:p>
          <a:p>
            <a:pPr marL="0" indent="0" algn="just">
              <a:buNone/>
            </a:pPr>
            <a:endParaRPr lang="en-IN" sz="2000" dirty="0"/>
          </a:p>
        </p:txBody>
      </p:sp>
      <p:pic>
        <p:nvPicPr>
          <p:cNvPr id="6" name="Picture 5">
            <a:extLst>
              <a:ext uri="{FF2B5EF4-FFF2-40B4-BE49-F238E27FC236}">
                <a16:creationId xmlns:a16="http://schemas.microsoft.com/office/drawing/2014/main" id="{44895CF7-1FEB-4520-421B-D0F33DDD30C2}"/>
              </a:ext>
            </a:extLst>
          </p:cNvPr>
          <p:cNvPicPr>
            <a:picLocks noChangeAspect="1"/>
          </p:cNvPicPr>
          <p:nvPr/>
        </p:nvPicPr>
        <p:blipFill>
          <a:blip r:embed="rId2"/>
          <a:stretch>
            <a:fillRect/>
          </a:stretch>
        </p:blipFill>
        <p:spPr>
          <a:xfrm>
            <a:off x="5715000" y="2533024"/>
            <a:ext cx="5697039" cy="3614083"/>
          </a:xfrm>
          <a:prstGeom prst="rect">
            <a:avLst/>
          </a:prstGeom>
        </p:spPr>
      </p:pic>
    </p:spTree>
    <p:extLst>
      <p:ext uri="{BB962C8B-B14F-4D97-AF65-F5344CB8AC3E}">
        <p14:creationId xmlns:p14="http://schemas.microsoft.com/office/powerpoint/2010/main" val="2546881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326</TotalTime>
  <Words>567</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roboto slab</vt:lpstr>
      <vt:lpstr>Wingdings 3</vt:lpstr>
      <vt:lpstr>Ion Boardroom</vt:lpstr>
      <vt:lpstr>Portfolio Website in Front-end</vt:lpstr>
      <vt:lpstr>About Portfolio Website </vt:lpstr>
      <vt:lpstr>Project Prerequisites </vt:lpstr>
      <vt:lpstr>  Project File Structure </vt:lpstr>
      <vt:lpstr>1. Plan your          layout  </vt:lpstr>
      <vt:lpstr>2. Boilerplate  Code </vt:lpstr>
      <vt:lpstr>3. Create the element in your layout </vt:lpstr>
      <vt:lpstr>4. Add specific styles using CSS</vt:lpstr>
      <vt:lpstr>5. Add colors and backgrounds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 in Python</dc:title>
  <dc:creator>PC</dc:creator>
  <cp:lastModifiedBy>Nitin Kashyap</cp:lastModifiedBy>
  <cp:revision>21</cp:revision>
  <dcterms:created xsi:type="dcterms:W3CDTF">2022-06-29T14:20:18Z</dcterms:created>
  <dcterms:modified xsi:type="dcterms:W3CDTF">2022-06-30T22:36:00Z</dcterms:modified>
</cp:coreProperties>
</file>