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01710" y="2393275"/>
            <a:ext cx="654057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Sri Aurobindo Institute of Technology</a:t>
            </a:r>
            <a:endParaRPr lang="en-US" sz="2624" dirty="0"/>
          </a:p>
        </p:txBody>
      </p:sp>
      <p:sp>
        <p:nvSpPr>
          <p:cNvPr id="6" name="Text 2"/>
          <p:cNvSpPr/>
          <p:nvPr/>
        </p:nvSpPr>
        <p:spPr>
          <a:xfrm>
            <a:off x="833199" y="3059668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PROJECT TITLE - THE WEATHER APP 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366498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GUIDED BY - SUNIL PARIHAR SIR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427029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SUBMITTED BY - GOURAV MODI(0873CS211039)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833199" y="487560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                            AYUSH RAJPUT (0873CS211027)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833199" y="548092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                            ANURAG SHARMA (0873CS211019)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2024-04-02T05:46:58Z</dcterms:created>
  <dcterms:modified xsi:type="dcterms:W3CDTF">2024-04-02T05:46:58Z</dcterms:modified>
</cp:coreProperties>
</file>