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5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2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0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7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0610-2F77-4110-B3C1-6AFA3D5752A7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B984-3027-4E38-BD8C-95CC8C19E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fertilizer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biology/mineral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5343" y="403579"/>
            <a:ext cx="10467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ACROPOLIS INSTITUTE OF TECHNOLOGY AND RESEARCH</a:t>
            </a:r>
            <a:endParaRPr lang="en-IN" sz="3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722B8EF-EF13-B9F3-6DF1-756C368F2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 b="27553"/>
          <a:stretch/>
        </p:blipFill>
        <p:spPr>
          <a:xfrm>
            <a:off x="4482212" y="1576856"/>
            <a:ext cx="3160339" cy="21067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14381" y="378334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Internship Project EC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Session:2023-2024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Hydroponic System Using ESP8266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0609" y="5064438"/>
            <a:ext cx="4667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Submitted by:-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Gourav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Soni 0827EC213D01</a:t>
            </a:r>
          </a:p>
        </p:txBody>
      </p:sp>
      <p:sp>
        <p:nvSpPr>
          <p:cNvPr id="9" name="Rectangle 8"/>
          <p:cNvSpPr/>
          <p:nvPr/>
        </p:nvSpPr>
        <p:spPr>
          <a:xfrm>
            <a:off x="955343" y="5064438"/>
            <a:ext cx="32143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Submitted To:-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Minakshi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Halder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05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hydroponic:-</a:t>
            </a:r>
            <a:endParaRPr lang="en-IN" dirty="0"/>
          </a:p>
        </p:txBody>
      </p:sp>
      <p:pic>
        <p:nvPicPr>
          <p:cNvPr id="6146" name="Picture 2" descr="https://cdn1.byjus.com/wp-content/uploads/2020/01/Types-of-hydroponic-systems-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60" y="1610660"/>
            <a:ext cx="9717206" cy="48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Benefits:-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technique of hydroponic farming has been used since ancient times. Hanging Gardens of Babylon is one such example. There are many benefits of growing plants hydroponically.</a:t>
            </a:r>
          </a:p>
          <a:p>
            <a:r>
              <a:rPr lang="en-US" sz="2400" dirty="0"/>
              <a:t>Plants grow faster so the yield is high.</a:t>
            </a:r>
          </a:p>
          <a:p>
            <a:r>
              <a:rPr lang="en-US" sz="2400" dirty="0"/>
              <a:t>Can be grown anywhere, underground, rooftops and greenhouses.</a:t>
            </a:r>
          </a:p>
          <a:p>
            <a:r>
              <a:rPr lang="en-US" sz="2400" dirty="0"/>
              <a:t>Plants can be grown where traditional farming is not possible.</a:t>
            </a:r>
          </a:p>
          <a:p>
            <a:r>
              <a:rPr lang="en-US" sz="2400" dirty="0"/>
              <a:t>Water and nutrients are recycled and reused.</a:t>
            </a:r>
          </a:p>
          <a:p>
            <a:r>
              <a:rPr lang="en-US" sz="2400" dirty="0"/>
              <a:t>Organic food can be produced without using </a:t>
            </a:r>
            <a:r>
              <a:rPr lang="en-US" sz="2400" dirty="0" err="1">
                <a:hlinkClick r:id="rId2"/>
              </a:rPr>
              <a:t>fertilisers</a:t>
            </a:r>
            <a:r>
              <a:rPr lang="en-US" sz="2400" dirty="0"/>
              <a:t> or pesticides.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84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Drawbacks:-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spite of all the benefits, there are a few drawbacks of using hydroponics:-</a:t>
            </a:r>
          </a:p>
          <a:p>
            <a:r>
              <a:rPr lang="en-US" sz="2400" dirty="0"/>
              <a:t>High upfront investment.</a:t>
            </a:r>
          </a:p>
          <a:p>
            <a:r>
              <a:rPr lang="en-US" sz="2400" dirty="0"/>
              <a:t>Requires technical knowledge.</a:t>
            </a:r>
          </a:p>
          <a:p>
            <a:r>
              <a:rPr lang="en-US" sz="2400" dirty="0"/>
              <a:t>It can be misused to grow banned products and drugs like products,  like marijuana.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4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Hydroponic setup:-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266"/>
            <a:ext cx="10515600" cy="4913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hydroponic setup or a hydroponic plant requires certain components. Let us dive into each of the components separately.</a:t>
            </a:r>
          </a:p>
          <a:p>
            <a:r>
              <a:rPr lang="en-US" sz="2000" b="1" dirty="0"/>
              <a:t>Reservoir</a:t>
            </a:r>
            <a:r>
              <a:rPr lang="en-US" b="1" dirty="0"/>
              <a:t>:</a:t>
            </a:r>
            <a:r>
              <a:rPr lang="en-US" dirty="0"/>
              <a:t> It is the container that holds the nutrient solution required for the growth of plants. It is usually a plastic or glass container. A metallic container should not be used as it can bring harmful chemicals.</a:t>
            </a:r>
          </a:p>
          <a:p>
            <a:r>
              <a:rPr lang="en-US" sz="2000" b="1" dirty="0"/>
              <a:t>Grow Tray:</a:t>
            </a:r>
            <a:r>
              <a:rPr lang="en-US" dirty="0"/>
              <a:t> A grow tray is essential in a hydroponic setup to hold the plants. It may have valves for better gripping and sometimes also contains mediums such as coco coir, clay and pebbles.</a:t>
            </a:r>
          </a:p>
          <a:p>
            <a:r>
              <a:rPr lang="en-US" sz="2000" b="1" dirty="0"/>
              <a:t>Growing Medium</a:t>
            </a:r>
            <a:r>
              <a:rPr lang="en-US" b="1" dirty="0"/>
              <a:t>:</a:t>
            </a:r>
            <a:r>
              <a:rPr lang="en-US" dirty="0"/>
              <a:t> A growing medium is the medium on which the plant grows, because there is no soil in a hydroponic setup. It can be vermiculite, coconut </a:t>
            </a:r>
            <a:r>
              <a:rPr lang="en-US" dirty="0" err="1"/>
              <a:t>fibre</a:t>
            </a:r>
            <a:r>
              <a:rPr lang="en-US" dirty="0"/>
              <a:t>, perlite or gravel.</a:t>
            </a:r>
          </a:p>
          <a:p>
            <a:r>
              <a:rPr lang="en-US" sz="2000" b="1" dirty="0"/>
              <a:t>Nutrient Solution:</a:t>
            </a:r>
            <a:r>
              <a:rPr lang="en-US" b="1" dirty="0"/>
              <a:t> </a:t>
            </a:r>
            <a:r>
              <a:rPr lang="en-US" dirty="0"/>
              <a:t>Nutrient solution is nothing but minerals dissolved in water. A nutrient solution for a hydroponic plant is prepared by dissolving essential </a:t>
            </a:r>
            <a:r>
              <a:rPr lang="en-US" dirty="0">
                <a:hlinkClick r:id="rId2"/>
              </a:rPr>
              <a:t>minerals</a:t>
            </a:r>
            <a:r>
              <a:rPr lang="en-US" dirty="0"/>
              <a:t> in required dosage to feed the plants.</a:t>
            </a:r>
          </a:p>
        </p:txBody>
      </p:sp>
    </p:spTree>
    <p:extLst>
      <p:ext uri="{BB962C8B-B14F-4D97-AF65-F5344CB8AC3E}">
        <p14:creationId xmlns:p14="http://schemas.microsoft.com/office/powerpoint/2010/main" val="93916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085"/>
            <a:ext cx="8596668" cy="4417278"/>
          </a:xfrm>
        </p:spPr>
        <p:txBody>
          <a:bodyPr/>
          <a:lstStyle/>
          <a:p>
            <a:r>
              <a:rPr lang="en-US" dirty="0"/>
              <a:t>Hydroponic system has great advantages in the real life world too , where we could continuously monitor the requirements a particular plant need .This is a fantastic combination of Agriculture and Internet Of Things .Hydroponic system could be of great use in the future as the system will continuously keep tracking of a particular plant and the soils quality which could prove as a </a:t>
            </a:r>
            <a:r>
              <a:rPr lang="en-US" dirty="0" err="1"/>
              <a:t>gamechanger</a:t>
            </a:r>
            <a:r>
              <a:rPr lang="en-US" dirty="0"/>
              <a:t> in future of agriculture technology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Hydroponic ?</a:t>
            </a:r>
          </a:p>
          <a:p>
            <a:r>
              <a:rPr lang="en-US" sz="2400" dirty="0"/>
              <a:t>What are the Materials Used ?</a:t>
            </a:r>
          </a:p>
          <a:p>
            <a:r>
              <a:rPr lang="en-US" sz="2400" dirty="0"/>
              <a:t>Types of Hydroponic System.</a:t>
            </a:r>
          </a:p>
          <a:p>
            <a:r>
              <a:rPr lang="en-US" sz="2400" dirty="0"/>
              <a:t>What are the Benefits of Hydroponic farming ?</a:t>
            </a:r>
          </a:p>
          <a:p>
            <a:r>
              <a:rPr lang="en-US" sz="2400" dirty="0"/>
              <a:t>What are the Drawbacks of Hydroponic farming?</a:t>
            </a:r>
          </a:p>
          <a:p>
            <a:r>
              <a:rPr lang="en-US" sz="2400" dirty="0"/>
              <a:t>Hydroponic Setup</a:t>
            </a:r>
          </a:p>
          <a:p>
            <a:r>
              <a:rPr lang="en-US" sz="2400" dirty="0"/>
              <a:t>Conclusion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3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tical Aeroponics Tower Gardening Growing System - Buy Aeropon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9"/>
            <a:ext cx="3826433" cy="32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w 365 - 24/7 indoor or out with the power of vertical aeroponic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69" y="0"/>
            <a:ext cx="3771331" cy="44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cal Roots Farms | Built In 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6815"/>
            <a:ext cx="4872251" cy="364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lete Greenhouse Projects - Dals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1" y="0"/>
            <a:ext cx="4594237" cy="329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 Ways to Start Hydroponic Garden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24" y="3952345"/>
            <a:ext cx="4203435" cy="29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Build Flood Drain Hydroponics on Your Own | Hydroponics diy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959" y="3952727"/>
            <a:ext cx="3901041" cy="29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881" y="3316322"/>
            <a:ext cx="6018663" cy="61882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 Black" panose="020B0A04020102020204" pitchFamily="34" charset="0"/>
              </a:rPr>
              <a:t>Hydroponic System</a:t>
            </a:r>
            <a:endParaRPr lang="en-IN" sz="40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9018"/>
          </a:xfrm>
        </p:spPr>
        <p:txBody>
          <a:bodyPr>
            <a:noAutofit/>
          </a:bodyPr>
          <a:lstStyle/>
          <a:p>
            <a:r>
              <a:rPr lang="en-US" sz="3600" b="1" dirty="0"/>
              <a:t>What is Hydroponic ?</a:t>
            </a:r>
            <a:br>
              <a:rPr lang="en-US" sz="2800" dirty="0"/>
            </a:br>
            <a:r>
              <a:rPr lang="en-US" sz="2800" dirty="0"/>
              <a:t>The word </a:t>
            </a:r>
            <a:r>
              <a:rPr lang="en-US" sz="2800" b="1" dirty="0"/>
              <a:t>“Hydroponics”</a:t>
            </a:r>
            <a:r>
              <a:rPr lang="en-US" sz="2800" dirty="0"/>
              <a:t> is derived from the word “</a:t>
            </a:r>
            <a:r>
              <a:rPr lang="en-US" sz="2800" dirty="0" err="1"/>
              <a:t>hydros</a:t>
            </a:r>
            <a:r>
              <a:rPr lang="en-US" sz="2800" dirty="0"/>
              <a:t>” meaning water and “</a:t>
            </a:r>
            <a:r>
              <a:rPr lang="en-US" sz="2800" dirty="0" err="1"/>
              <a:t>ponos</a:t>
            </a:r>
            <a:r>
              <a:rPr lang="en-US" sz="2800" dirty="0"/>
              <a:t>” meaning toil or </a:t>
            </a:r>
            <a:r>
              <a:rPr lang="en-US" sz="2800" dirty="0" err="1"/>
              <a:t>labour</a:t>
            </a:r>
            <a:r>
              <a:rPr lang="en-US" sz="2800" dirty="0"/>
              <a:t>. It is an agricultural technique where plants are grown in a nutrient solution in the complete absence of soil.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1026" name="Picture 2" descr="https://cdn1.byjus.com/wp-content/uploads/2020/01/Hydroponic-farm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2334419"/>
            <a:ext cx="7143750" cy="3333750"/>
          </a:xfrm>
        </p:spPr>
      </p:pic>
    </p:spTree>
    <p:extLst>
      <p:ext uri="{BB962C8B-B14F-4D97-AF65-F5344CB8AC3E}">
        <p14:creationId xmlns:p14="http://schemas.microsoft.com/office/powerpoint/2010/main" val="309064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are the Materials Used 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09"/>
            <a:ext cx="10515600" cy="4730300"/>
          </a:xfrm>
        </p:spPr>
        <p:txBody>
          <a:bodyPr/>
          <a:lstStyle/>
          <a:p>
            <a:r>
              <a:rPr lang="en-US" sz="2800" dirty="0"/>
              <a:t>Node MCU ESP8266</a:t>
            </a:r>
          </a:p>
          <a:p>
            <a:r>
              <a:rPr lang="en-US" sz="2800" dirty="0"/>
              <a:t>Solenoid valve</a:t>
            </a:r>
          </a:p>
          <a:p>
            <a:r>
              <a:rPr lang="en-US" sz="2800" dirty="0"/>
              <a:t>Temperature and Humidity sensor (DHT22)</a:t>
            </a:r>
          </a:p>
          <a:p>
            <a:r>
              <a:rPr lang="en-US" sz="2800" dirty="0"/>
              <a:t>Arduino UNO</a:t>
            </a:r>
          </a:p>
          <a:p>
            <a:r>
              <a:rPr lang="en-US" sz="2800" dirty="0"/>
              <a:t>Soil sensor </a:t>
            </a:r>
          </a:p>
          <a:p>
            <a:r>
              <a:rPr lang="en-US" sz="2800" dirty="0"/>
              <a:t>Relay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1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demcu ESP8266 Pinout, Features, and specif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18" y="177420"/>
            <a:ext cx="6575477" cy="424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BO JT ESP8266: Ontwikkelaarsboard - NodeMCU ESP8266 wifi-module be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420"/>
            <a:ext cx="4307243" cy="318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sp8266 Nodemcu Wifi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3" y="3421332"/>
            <a:ext cx="3436668" cy="34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8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roduction to DHT22 - The Engineering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78649" cy="33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12V G1/2&quot; NC FPD-270A Plastic Electrical Inlet Solenoid Water Valve for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76"/>
            <a:ext cx="3971499" cy="35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olenoid Valve: What Is It? How It Works, Materials &amp; U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99" y="3309582"/>
            <a:ext cx="4244455" cy="35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ht22 sens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4" y="0"/>
            <a:ext cx="3433785" cy="319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ntroduction to Arduino | Pin Function of Arduino | Working Process o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ebugging for the Arduino UNO with Atmel Studio • Wolles Elektronikk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39639" y="976118"/>
            <a:ext cx="6858004" cy="49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45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il Moisture Sensor in Pakistan Buy Online | Circuit.p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794078" cy="37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duino Soil Moisture Sensor Tutorial - How Soil Moisture Sensor Work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58" y="1"/>
            <a:ext cx="5377218" cy="341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eekcreit® 5V 4 Channel Relay Module For Arduino PIC ARM DSP AVR MSP430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45" y="3528150"/>
            <a:ext cx="3346332" cy="33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5V Single-Channel Relay Module, Pinout Diagram - Components Monofin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90" y="3511667"/>
            <a:ext cx="5044222" cy="336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515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Outline:-</vt:lpstr>
      <vt:lpstr>Hydroponic System</vt:lpstr>
      <vt:lpstr>What is Hydroponic ? The word “Hydroponics” is derived from the word “hydros” meaning water and “ponos” meaning toil or labour. It is an agricultural technique where plants are grown in a nutrient solution in the complete absence of soil. </vt:lpstr>
      <vt:lpstr>What are the Materials Used ?</vt:lpstr>
      <vt:lpstr>PowerPoint Presentation</vt:lpstr>
      <vt:lpstr>PowerPoint Presentation</vt:lpstr>
      <vt:lpstr>PowerPoint Presentation</vt:lpstr>
      <vt:lpstr>PowerPoint Presentation</vt:lpstr>
      <vt:lpstr>Types of hydroponic:-</vt:lpstr>
      <vt:lpstr>Benefits:- </vt:lpstr>
      <vt:lpstr>Drawbacks:-</vt:lpstr>
      <vt:lpstr>Hydroponic setup:-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PAVIT SINGH NARANG</cp:lastModifiedBy>
  <cp:revision>26</cp:revision>
  <dcterms:created xsi:type="dcterms:W3CDTF">2023-11-06T16:18:18Z</dcterms:created>
  <dcterms:modified xsi:type="dcterms:W3CDTF">2024-07-03T09:25:21Z</dcterms:modified>
</cp:coreProperties>
</file>