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
  </p:notesMasterIdLst>
  <p:sldIdLst>
    <p:sldId id="256" r:id="rId2"/>
  </p:sldIdLst>
  <p:sldSz cx="43891200" cy="32918400"/>
  <p:notesSz cx="6858000" cy="9144000"/>
  <p:embeddedFontLst>
    <p:embeddedFont>
      <p:font typeface="Arial Narrow" panose="020B0606020202030204" pitchFamily="34" charset="0"/>
      <p:regular r:id="rId4"/>
      <p:bold r:id="rId5"/>
      <p:italic r:id="rId6"/>
      <p:boldItalic r:id="rId7"/>
    </p:embeddedFont>
    <p:embeddedFont>
      <p:font typeface="Cabin"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436"/>
    <a:srgbClr val="000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338"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1pPr>
            <a:lvl2pPr marL="455612" marR="0" lvl="1"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2pPr>
            <a:lvl3pPr marL="912812" marR="0" lvl="2"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3pPr>
            <a:lvl4pPr marL="1370012" marR="0" lvl="3"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4pPr>
            <a:lvl5pPr marL="1827211" marR="0" lvl="4" indent="-87311"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5pPr>
            <a:lvl6pPr marL="2284412" marR="0" lvl="5" indent="-87311"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6pPr>
            <a:lvl7pPr marL="3198812" marR="0" lvl="6" indent="-87311"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7pPr>
            <a:lvl8pPr marL="4570412" marR="0" lvl="7"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8pPr>
            <a:lvl9pPr marL="6399212" marR="0" lvl="8"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1pPr>
            <a:lvl2pPr marL="455612" marR="0" lvl="1"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2pPr>
            <a:lvl3pPr marL="912812" marR="0" lvl="2"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3pPr>
            <a:lvl4pPr marL="1370012" marR="0" lvl="3"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4pPr>
            <a:lvl5pPr marL="1827211" marR="0" lvl="4" indent="-87311"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5pPr>
            <a:lvl6pPr marL="2284412" marR="0" lvl="5" indent="-87311"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6pPr>
            <a:lvl7pPr marL="3198812" marR="0" lvl="6" indent="-87311"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7pPr>
            <a:lvl8pPr marL="4570412" marR="0" lvl="7"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8pPr>
            <a:lvl9pPr marL="6399212" marR="0" lvl="8"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1pPr>
            <a:lvl2pPr marL="455612" marR="0" lvl="1"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2pPr>
            <a:lvl3pPr marL="912812" marR="0" lvl="2"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3pPr>
            <a:lvl4pPr marL="1370012" marR="0" lvl="3"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4pPr>
            <a:lvl5pPr marL="1827211" marR="0" lvl="4" indent="-87311"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5pPr>
            <a:lvl6pPr marL="2284412" marR="0" lvl="5" indent="-87311"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6pPr>
            <a:lvl7pPr marL="3198812" marR="0" lvl="6" indent="-87311"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7pPr>
            <a:lvl8pPr marL="4570412" marR="0" lvl="7"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8pPr>
            <a:lvl9pPr marL="6399212" marR="0" lvl="8" indent="-87312" algn="l" rtl="0">
              <a:lnSpc>
                <a:spcPct val="100000"/>
              </a:lnSpc>
              <a:spcBef>
                <a:spcPts val="0"/>
              </a:spcBef>
              <a:spcAft>
                <a:spcPts val="0"/>
              </a:spcAft>
              <a:buSzPts val="1400"/>
              <a:buChar char="■"/>
              <a:defRPr sz="2900" b="0" i="0" u="none" strike="noStrike" cap="none">
                <a:solidFill>
                  <a:srgbClr val="000000"/>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
        <p:nvSpPr>
          <p:cNvPr id="217" name="Google Shape;2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5852160" y="18653759"/>
            <a:ext cx="32918401" cy="475488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sz="15400" b="0" i="0" u="none" strike="noStrike" cap="none">
                <a:solidFill>
                  <a:schemeClr val="dk1"/>
                </a:solidFill>
                <a:latin typeface="Domine"/>
                <a:ea typeface="Domine"/>
                <a:cs typeface="Domine"/>
                <a:sym typeface="Domine"/>
              </a:defRPr>
            </a:lvl1pPr>
            <a:lvl2pPr marL="0" marR="0" lvl="1"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2pPr>
            <a:lvl3pPr marL="0" marR="0" lvl="2"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3pPr>
            <a:lvl4pPr marL="0" marR="0" lvl="3"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4pPr>
            <a:lvl5pPr marL="0" marR="0" lvl="4"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5pPr>
            <a:lvl6pPr marL="457200" marR="0" lvl="5"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6pPr>
            <a:lvl7pPr marL="914400" marR="0" lvl="6"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7pPr>
            <a:lvl8pPr marL="1371600" marR="0" lvl="7"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8pPr>
            <a:lvl9pPr marL="1828800" marR="0" lvl="8"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9pPr>
          </a:lstStyle>
          <a:p>
            <a:endParaRPr/>
          </a:p>
        </p:txBody>
      </p:sp>
      <p:sp>
        <p:nvSpPr>
          <p:cNvPr id="21" name="Google Shape;21;p2"/>
          <p:cNvSpPr txBox="1">
            <a:spLocks noGrp="1"/>
          </p:cNvSpPr>
          <p:nvPr>
            <p:ph type="subTitle" idx="1"/>
          </p:nvPr>
        </p:nvSpPr>
        <p:spPr>
          <a:xfrm>
            <a:off x="5852160" y="24597359"/>
            <a:ext cx="32918401" cy="2560320"/>
          </a:xfrm>
          <a:prstGeom prst="rect">
            <a:avLst/>
          </a:prstGeom>
          <a:noFill/>
          <a:ln>
            <a:noFill/>
          </a:ln>
        </p:spPr>
        <p:txBody>
          <a:bodyPr spcFirstLastPara="1" wrap="square" lIns="91425" tIns="91425" rIns="91425" bIns="91425" anchor="t" anchorCtr="0">
            <a:noAutofit/>
          </a:bodyPr>
          <a:lstStyle>
            <a:lvl1pPr marL="0" marR="0" lvl="0" indent="0" algn="r" rtl="0">
              <a:spcBef>
                <a:spcPts val="2875"/>
              </a:spcBef>
              <a:spcAft>
                <a:spcPts val="0"/>
              </a:spcAft>
              <a:buClr>
                <a:schemeClr val="accent1"/>
              </a:buClr>
              <a:buSzPts val="1400"/>
              <a:buFont typeface="Noto Symbol"/>
              <a:buNone/>
              <a:defRPr sz="9600" b="0" i="0" u="none" strike="noStrike" cap="none">
                <a:solidFill>
                  <a:schemeClr val="dk2"/>
                </a:solidFill>
                <a:latin typeface="Domine"/>
                <a:ea typeface="Domine"/>
                <a:cs typeface="Domine"/>
                <a:sym typeface="Domine"/>
              </a:defRPr>
            </a:lvl1pPr>
            <a:lvl2pPr marL="2194560" marR="0" lvl="1" indent="-10160" algn="ctr" rtl="0">
              <a:spcBef>
                <a:spcPts val="2400"/>
              </a:spcBef>
              <a:spcAft>
                <a:spcPts val="0"/>
              </a:spcAft>
              <a:buClr>
                <a:schemeClr val="accent2"/>
              </a:buClr>
              <a:buSzPts val="1400"/>
              <a:buFont typeface="Noto Symbol"/>
              <a:buNone/>
              <a:defRPr sz="11000" b="0" i="0" u="none" strike="noStrike" cap="none">
                <a:solidFill>
                  <a:schemeClr val="dk2"/>
                </a:solidFill>
                <a:latin typeface="Cabin"/>
                <a:ea typeface="Cabin"/>
                <a:cs typeface="Cabin"/>
                <a:sym typeface="Cabin"/>
              </a:defRPr>
            </a:lvl2pPr>
            <a:lvl3pPr marL="4389120" marR="0" lvl="2" indent="-7620" algn="ctr" rtl="0">
              <a:spcBef>
                <a:spcPts val="2400"/>
              </a:spcBef>
              <a:spcAft>
                <a:spcPts val="0"/>
              </a:spcAft>
              <a:buClr>
                <a:srgbClr val="BCBCBC"/>
              </a:buClr>
              <a:buSzPts val="1400"/>
              <a:buFont typeface="Noto Symbol"/>
              <a:buNone/>
              <a:defRPr sz="9600" b="0" i="0" u="none" strike="noStrike" cap="none">
                <a:solidFill>
                  <a:schemeClr val="dk1"/>
                </a:solidFill>
                <a:latin typeface="Cabin"/>
                <a:ea typeface="Cabin"/>
                <a:cs typeface="Cabin"/>
                <a:sym typeface="Cabin"/>
              </a:defRPr>
            </a:lvl3pPr>
            <a:lvl4pPr marL="6583680" marR="0" lvl="3" indent="-5080" algn="ctr" rtl="0">
              <a:spcBef>
                <a:spcPts val="1925"/>
              </a:spcBef>
              <a:spcAft>
                <a:spcPts val="0"/>
              </a:spcAft>
              <a:buClr>
                <a:srgbClr val="8BA2B4"/>
              </a:buClr>
              <a:buSzPts val="1400"/>
              <a:buFont typeface="Noto Symbol"/>
              <a:buNone/>
              <a:defRPr sz="8600" b="0" i="0" u="none" strike="noStrike" cap="none">
                <a:solidFill>
                  <a:schemeClr val="dk1"/>
                </a:solidFill>
                <a:latin typeface="Cabin"/>
                <a:ea typeface="Cabin"/>
                <a:cs typeface="Cabin"/>
                <a:sym typeface="Cabin"/>
              </a:defRPr>
            </a:lvl4pPr>
            <a:lvl5pPr marL="8778240" marR="0" lvl="4" indent="-2540" algn="ctr" rtl="0">
              <a:spcBef>
                <a:spcPts val="1438"/>
              </a:spcBef>
              <a:spcAft>
                <a:spcPts val="0"/>
              </a:spcAft>
              <a:buClr>
                <a:schemeClr val="accent2"/>
              </a:buClr>
              <a:buSzPts val="1400"/>
              <a:buFont typeface="Noto Symbol"/>
              <a:buNone/>
              <a:defRPr sz="7700" b="0" i="0" u="none" strike="noStrike" cap="none">
                <a:solidFill>
                  <a:schemeClr val="dk1"/>
                </a:solidFill>
                <a:latin typeface="Cabin"/>
                <a:ea typeface="Cabin"/>
                <a:cs typeface="Cabin"/>
                <a:sym typeface="Cabin"/>
              </a:defRPr>
            </a:lvl5pPr>
            <a:lvl6pPr marL="10972800" marR="0" lvl="5" indent="0" algn="ctr" rtl="0">
              <a:spcBef>
                <a:spcPts val="1440"/>
              </a:spcBef>
              <a:spcAft>
                <a:spcPts val="0"/>
              </a:spcAft>
              <a:buClr>
                <a:srgbClr val="8BA1B3"/>
              </a:buClr>
              <a:buSzPts val="1400"/>
              <a:buFont typeface="Noto Symbol"/>
              <a:buNone/>
              <a:defRPr sz="7700" b="0" i="0" u="none" strike="noStrike" cap="none">
                <a:solidFill>
                  <a:schemeClr val="dk1"/>
                </a:solidFill>
                <a:latin typeface="Cabin"/>
                <a:ea typeface="Cabin"/>
                <a:cs typeface="Cabin"/>
                <a:sym typeface="Cabin"/>
              </a:defRPr>
            </a:lvl6pPr>
            <a:lvl7pPr marL="13167361" marR="0" lvl="6" indent="-10160" algn="ctr" rtl="0">
              <a:spcBef>
                <a:spcPts val="1440"/>
              </a:spcBef>
              <a:spcAft>
                <a:spcPts val="0"/>
              </a:spcAft>
              <a:buClr>
                <a:srgbClr val="646C8F"/>
              </a:buClr>
              <a:buSzPts val="1400"/>
              <a:buFont typeface="Noto Symbol"/>
              <a:buNone/>
              <a:defRPr sz="6700" b="0" i="0" u="none" strike="noStrike" cap="none">
                <a:solidFill>
                  <a:schemeClr val="dk1"/>
                </a:solidFill>
                <a:latin typeface="Cabin"/>
                <a:ea typeface="Cabin"/>
                <a:cs typeface="Cabin"/>
                <a:sym typeface="Cabin"/>
              </a:defRPr>
            </a:lvl7pPr>
            <a:lvl8pPr marL="15361920" marR="0" lvl="7" indent="-7619" algn="ctr" rtl="0">
              <a:spcBef>
                <a:spcPts val="1440"/>
              </a:spcBef>
              <a:spcAft>
                <a:spcPts val="0"/>
              </a:spcAft>
              <a:buClr>
                <a:srgbClr val="BABABA"/>
              </a:buClr>
              <a:buSzPts val="1400"/>
              <a:buFont typeface="Noto Symbol"/>
              <a:buNone/>
              <a:defRPr sz="6700" b="0" i="0" u="none" strike="noStrike" cap="none">
                <a:solidFill>
                  <a:schemeClr val="dk1"/>
                </a:solidFill>
                <a:latin typeface="Cabin"/>
                <a:ea typeface="Cabin"/>
                <a:cs typeface="Cabin"/>
                <a:sym typeface="Cabin"/>
              </a:defRPr>
            </a:lvl8pPr>
            <a:lvl9pPr marL="17556480" marR="0" lvl="8" indent="-5080" algn="ctr" rtl="0">
              <a:spcBef>
                <a:spcPts val="1440"/>
              </a:spcBef>
              <a:spcAft>
                <a:spcPts val="0"/>
              </a:spcAft>
              <a:buClr>
                <a:srgbClr val="9FB8CD"/>
              </a:buClr>
              <a:buSzPts val="1400"/>
              <a:buFont typeface="Noto Symbol"/>
              <a:buNone/>
              <a:defRPr sz="5800" b="0" i="0" u="none" strike="noStrike" cap="none">
                <a:solidFill>
                  <a:schemeClr val="dk1"/>
                </a:solidFill>
                <a:latin typeface="Cabin"/>
                <a:ea typeface="Cabin"/>
                <a:cs typeface="Cabin"/>
                <a:sym typeface="Cabin"/>
              </a:defRPr>
            </a:lvl9pPr>
          </a:lstStyle>
          <a:p>
            <a:endParaRPr/>
          </a:p>
        </p:txBody>
      </p:sp>
      <p:sp>
        <p:nvSpPr>
          <p:cNvPr id="22" name="Google Shape;22;p2"/>
          <p:cNvSpPr txBox="1">
            <a:spLocks noGrp="1"/>
          </p:cNvSpPr>
          <p:nvPr>
            <p:ph type="dt" idx="10"/>
          </p:nvPr>
        </p:nvSpPr>
        <p:spPr>
          <a:xfrm>
            <a:off x="30724475" y="30503813"/>
            <a:ext cx="10972800" cy="1755775"/>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sz="6700" b="0" i="0" u="none" strike="noStrike" cap="none">
                <a:solidFill>
                  <a:schemeClr val="dk2"/>
                </a:solidFill>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23" name="Google Shape;23;p2"/>
          <p:cNvSpPr txBox="1">
            <a:spLocks noGrp="1"/>
          </p:cNvSpPr>
          <p:nvPr>
            <p:ph type="ftr" idx="11"/>
          </p:nvPr>
        </p:nvSpPr>
        <p:spPr>
          <a:xfrm>
            <a:off x="13912850" y="30503813"/>
            <a:ext cx="16679862" cy="1755775"/>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bin"/>
                <a:ea typeface="Cabin"/>
                <a:cs typeface="Cabin"/>
                <a:sym typeface="Cabin"/>
              </a:defRPr>
            </a:lvl1pPr>
            <a:lvl2pPr marL="2194560" marR="0" lvl="1" indent="-99060" algn="l" rtl="0">
              <a:spcBef>
                <a:spcPts val="0"/>
              </a:spcBef>
              <a:spcAft>
                <a:spcPts val="0"/>
              </a:spcAft>
              <a:buSzPts val="1400"/>
              <a:buChar char="○"/>
              <a:defRPr sz="1800" b="0" i="0" u="none" strike="noStrike" cap="none">
                <a:solidFill>
                  <a:schemeClr val="dk1"/>
                </a:solidFill>
                <a:latin typeface="Cabin"/>
                <a:ea typeface="Cabin"/>
                <a:cs typeface="Cabin"/>
                <a:sym typeface="Cabin"/>
              </a:defRPr>
            </a:lvl2pPr>
            <a:lvl3pPr marL="4389120" marR="0" lvl="2" indent="-96520" algn="l" rtl="0">
              <a:spcBef>
                <a:spcPts val="0"/>
              </a:spcBef>
              <a:spcAft>
                <a:spcPts val="0"/>
              </a:spcAft>
              <a:buSzPts val="1400"/>
              <a:buChar char="■"/>
              <a:defRPr sz="1800" b="0" i="0" u="none" strike="noStrike" cap="none">
                <a:solidFill>
                  <a:schemeClr val="dk1"/>
                </a:solidFill>
                <a:latin typeface="Cabin"/>
                <a:ea typeface="Cabin"/>
                <a:cs typeface="Cabin"/>
                <a:sym typeface="Cabin"/>
              </a:defRPr>
            </a:lvl3pPr>
            <a:lvl4pPr marL="6583680" marR="0" lvl="3" indent="-93980" algn="l" rtl="0">
              <a:spcBef>
                <a:spcPts val="0"/>
              </a:spcBef>
              <a:spcAft>
                <a:spcPts val="0"/>
              </a:spcAft>
              <a:buSzPts val="1400"/>
              <a:buChar char="●"/>
              <a:defRPr sz="1800" b="0" i="0" u="none" strike="noStrike" cap="none">
                <a:solidFill>
                  <a:schemeClr val="dk1"/>
                </a:solidFill>
                <a:latin typeface="Cabin"/>
                <a:ea typeface="Cabin"/>
                <a:cs typeface="Cabin"/>
                <a:sym typeface="Cabin"/>
              </a:defRPr>
            </a:lvl4pPr>
            <a:lvl5pPr marL="8778240" marR="0" lvl="4" indent="-91440" algn="l" rtl="0">
              <a:spcBef>
                <a:spcPts val="0"/>
              </a:spcBef>
              <a:spcAft>
                <a:spcPts val="0"/>
              </a:spcAft>
              <a:buSzPts val="1400"/>
              <a:buChar char="○"/>
              <a:defRPr sz="1800" b="0" i="0" u="none" strike="noStrike" cap="none">
                <a:solidFill>
                  <a:schemeClr val="dk1"/>
                </a:solidFill>
                <a:latin typeface="Cabin"/>
                <a:ea typeface="Cabin"/>
                <a:cs typeface="Cabin"/>
                <a:sym typeface="Cabin"/>
              </a:defRPr>
            </a:lvl5pPr>
            <a:lvl6pPr marL="10972800" marR="0" lvl="5" indent="-88900" algn="l" rtl="0">
              <a:spcBef>
                <a:spcPts val="0"/>
              </a:spcBef>
              <a:spcAft>
                <a:spcPts val="0"/>
              </a:spcAft>
              <a:buSzPts val="1400"/>
              <a:buChar char="■"/>
              <a:defRPr sz="1800" b="0" i="0" u="none" strike="noStrike" cap="none">
                <a:solidFill>
                  <a:schemeClr val="dk1"/>
                </a:solidFill>
                <a:latin typeface="Cabin"/>
                <a:ea typeface="Cabin"/>
                <a:cs typeface="Cabin"/>
                <a:sym typeface="Cabin"/>
              </a:defRPr>
            </a:lvl6pPr>
            <a:lvl7pPr marL="13167361" marR="0" lvl="6" indent="-99060" algn="l" rtl="0">
              <a:spcBef>
                <a:spcPts val="0"/>
              </a:spcBef>
              <a:spcAft>
                <a:spcPts val="0"/>
              </a:spcAft>
              <a:buSzPts val="1400"/>
              <a:buChar char="●"/>
              <a:defRPr sz="1800" b="0" i="0" u="none" strike="noStrike" cap="none">
                <a:solidFill>
                  <a:schemeClr val="dk1"/>
                </a:solidFill>
                <a:latin typeface="Cabin"/>
                <a:ea typeface="Cabin"/>
                <a:cs typeface="Cabin"/>
                <a:sym typeface="Cabin"/>
              </a:defRPr>
            </a:lvl7pPr>
            <a:lvl8pPr marL="15361920" marR="0" lvl="7" indent="-96519" algn="l" rtl="0">
              <a:spcBef>
                <a:spcPts val="0"/>
              </a:spcBef>
              <a:spcAft>
                <a:spcPts val="0"/>
              </a:spcAft>
              <a:buSzPts val="1400"/>
              <a:buChar char="○"/>
              <a:defRPr sz="1800" b="0" i="0" u="none" strike="noStrike" cap="none">
                <a:solidFill>
                  <a:schemeClr val="dk1"/>
                </a:solidFill>
                <a:latin typeface="Cabin"/>
                <a:ea typeface="Cabin"/>
                <a:cs typeface="Cabin"/>
                <a:sym typeface="Cabin"/>
              </a:defRPr>
            </a:lvl8pPr>
            <a:lvl9pPr marL="17556480" marR="0" lvl="8" indent="-93980" algn="l" rtl="0">
              <a:spcBef>
                <a:spcPts val="0"/>
              </a:spcBef>
              <a:spcAft>
                <a:spcPts val="0"/>
              </a:spcAft>
              <a:buSzPts val="1400"/>
              <a:buChar char="■"/>
              <a:defRPr sz="1800" b="0" i="0" u="none" strike="noStrike" cap="none">
                <a:solidFill>
                  <a:schemeClr val="dk1"/>
                </a:solidFill>
                <a:latin typeface="Cabin"/>
                <a:ea typeface="Cabin"/>
                <a:cs typeface="Cabin"/>
                <a:sym typeface="Cabin"/>
              </a:defRPr>
            </a:lvl9pPr>
          </a:lstStyle>
          <a:p>
            <a:endParaRPr/>
          </a:p>
        </p:txBody>
      </p:sp>
      <p:sp>
        <p:nvSpPr>
          <p:cNvPr id="24" name="Google Shape;24;p2"/>
          <p:cNvSpPr txBox="1">
            <a:spLocks noGrp="1"/>
          </p:cNvSpPr>
          <p:nvPr>
            <p:ph type="sldNum" idx="12"/>
          </p:nvPr>
        </p:nvSpPr>
        <p:spPr>
          <a:xfrm>
            <a:off x="5837237" y="30503813"/>
            <a:ext cx="5853112" cy="1755775"/>
          </a:xfrm>
          <a:prstGeom prst="rect">
            <a:avLst/>
          </a:prstGeom>
          <a:noFill/>
          <a:ln>
            <a:noFill/>
          </a:ln>
        </p:spPr>
        <p:txBody>
          <a:bodyPr spcFirstLastPara="1" wrap="square" lIns="438900" tIns="219450" rIns="438900" bIns="219450" anchor="t" anchorCtr="0">
            <a:noAutofit/>
          </a:bodyPr>
          <a:lstStyle>
            <a:lvl1pPr marL="0" marR="0" lvl="0"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1pPr>
            <a:lvl2pPr marL="0" marR="0" lvl="1"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2pPr>
            <a:lvl3pPr marL="0" marR="0" lvl="2"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3pPr>
            <a:lvl4pPr marL="0" marR="0" lvl="3"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4pPr>
            <a:lvl5pPr marL="0" marR="0" lvl="4"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5pPr>
            <a:lvl6pPr marL="0" marR="0" lvl="5"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6pPr>
            <a:lvl7pPr marL="0" marR="0" lvl="6"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7pPr>
            <a:lvl8pPr marL="0" marR="0" lvl="7"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8pPr>
            <a:lvl9pPr marL="0" marR="0" lvl="8"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4343400" y="17510125"/>
            <a:ext cx="35112325" cy="6145212"/>
          </a:xfrm>
          <a:prstGeom prst="rect">
            <a:avLst/>
          </a:prstGeom>
          <a:noFill/>
          <a:ln w="9525" cap="rnd" cmpd="sng">
            <a:solidFill>
              <a:schemeClr val="accent1"/>
            </a:solidFill>
            <a:prstDash val="solid"/>
            <a:miter lim="8000"/>
            <a:headEnd type="none" w="sm" len="sm"/>
            <a:tailEnd type="none" w="sm" len="sm"/>
          </a:ln>
        </p:spPr>
        <p:txBody>
          <a:bodyPr spcFirstLastPara="1" wrap="square" lIns="438900" tIns="219450" rIns="438900" bIns="219450" anchor="ctr" anchorCtr="0">
            <a:noAutofit/>
          </a:bodyPr>
          <a:lstStyle/>
          <a:p>
            <a:pPr marL="0" marR="0" lvl="0" indent="0" algn="l" rtl="0">
              <a:lnSpc>
                <a:spcPct val="100000"/>
              </a:lnSpc>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11" name="Google Shape;11;p1"/>
          <p:cNvSpPr txBox="1"/>
          <p:nvPr/>
        </p:nvSpPr>
        <p:spPr>
          <a:xfrm>
            <a:off x="4389437" y="24231600"/>
            <a:ext cx="35112325" cy="3292475"/>
          </a:xfrm>
          <a:prstGeom prst="rect">
            <a:avLst/>
          </a:prstGeom>
          <a:noFill/>
          <a:ln w="9525" cap="rnd" cmpd="sng">
            <a:solidFill>
              <a:schemeClr val="accent2"/>
            </a:solidFill>
            <a:prstDash val="solid"/>
            <a:miter lim="8000"/>
            <a:headEnd type="none" w="sm" len="sm"/>
            <a:tailEnd type="none" w="sm" len="sm"/>
          </a:ln>
        </p:spPr>
        <p:txBody>
          <a:bodyPr spcFirstLastPara="1" wrap="square" lIns="438900" tIns="219450" rIns="438900" bIns="219450" anchor="ctr" anchorCtr="0">
            <a:noAutofit/>
          </a:bodyPr>
          <a:lstStyle/>
          <a:p>
            <a:pPr marL="0" marR="0" lvl="0" indent="0" algn="l" rtl="0">
              <a:lnSpc>
                <a:spcPct val="100000"/>
              </a:lnSpc>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12" name="Google Shape;12;p1"/>
          <p:cNvSpPr txBox="1"/>
          <p:nvPr/>
        </p:nvSpPr>
        <p:spPr>
          <a:xfrm>
            <a:off x="4343400" y="17510125"/>
            <a:ext cx="1096962" cy="6145212"/>
          </a:xfrm>
          <a:prstGeom prst="rect">
            <a:avLst/>
          </a:prstGeom>
          <a:solidFill>
            <a:schemeClr val="accent1"/>
          </a:solidFill>
          <a:ln>
            <a:noFill/>
          </a:ln>
        </p:spPr>
        <p:txBody>
          <a:bodyPr spcFirstLastPara="1" wrap="square" lIns="438900" tIns="219450" rIns="438900" bIns="219450" anchor="ctr" anchorCtr="0">
            <a:noAutofit/>
          </a:bodyPr>
          <a:lstStyle/>
          <a:p>
            <a:pPr marL="0" marR="0" lvl="0" indent="0" algn="l" rtl="0">
              <a:lnSpc>
                <a:spcPct val="100000"/>
              </a:lnSpc>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13" name="Google Shape;13;p1"/>
          <p:cNvSpPr txBox="1"/>
          <p:nvPr/>
        </p:nvSpPr>
        <p:spPr>
          <a:xfrm>
            <a:off x="4389437" y="24231600"/>
            <a:ext cx="1096962" cy="3292475"/>
          </a:xfrm>
          <a:prstGeom prst="rect">
            <a:avLst/>
          </a:prstGeom>
          <a:solidFill>
            <a:schemeClr val="accent2"/>
          </a:solidFill>
          <a:ln>
            <a:noFill/>
          </a:ln>
        </p:spPr>
        <p:txBody>
          <a:bodyPr spcFirstLastPara="1" wrap="square" lIns="438900" tIns="219450" rIns="438900" bIns="219450" anchor="ctr" anchorCtr="0">
            <a:noAutofit/>
          </a:bodyPr>
          <a:lstStyle/>
          <a:p>
            <a:pPr marL="0" marR="0" lvl="0" indent="0" algn="l" rtl="0">
              <a:lnSpc>
                <a:spcPct val="100000"/>
              </a:lnSpc>
              <a:spcBef>
                <a:spcPts val="0"/>
              </a:spcBef>
              <a:spcAft>
                <a:spcPts val="0"/>
              </a:spcAft>
              <a:buNone/>
            </a:pPr>
            <a:endParaRPr sz="2900" b="0" i="0" u="none" strike="noStrike" cap="none">
              <a:solidFill>
                <a:schemeClr val="dk1"/>
              </a:solidFill>
              <a:latin typeface="Arial Narrow"/>
              <a:ea typeface="Arial Narrow"/>
              <a:cs typeface="Arial Narrow"/>
              <a:sym typeface="Arial Narrow"/>
            </a:endParaRPr>
          </a:p>
        </p:txBody>
      </p:sp>
      <p:sp>
        <p:nvSpPr>
          <p:cNvPr id="14" name="Google Shape;14;p1"/>
          <p:cNvSpPr txBox="1">
            <a:spLocks noGrp="1"/>
          </p:cNvSpPr>
          <p:nvPr>
            <p:ph type="title"/>
          </p:nvPr>
        </p:nvSpPr>
        <p:spPr>
          <a:xfrm>
            <a:off x="2193925" y="731837"/>
            <a:ext cx="39503351" cy="4754562"/>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1pPr>
            <a:lvl2pPr marL="0" marR="0" lvl="1"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2pPr>
            <a:lvl3pPr marL="0" marR="0" lvl="2"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3pPr>
            <a:lvl4pPr marL="0" marR="0" lvl="3"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4pPr>
            <a:lvl5pPr marL="0" marR="0" lvl="4"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5pPr>
            <a:lvl6pPr marL="457200" marR="0" lvl="5"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6pPr>
            <a:lvl7pPr marL="914400" marR="0" lvl="6"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7pPr>
            <a:lvl8pPr marL="1371600" marR="0" lvl="7"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8pPr>
            <a:lvl9pPr marL="1828800" marR="0" lvl="8" indent="-88900" algn="l" rtl="0">
              <a:spcBef>
                <a:spcPts val="0"/>
              </a:spcBef>
              <a:spcAft>
                <a:spcPts val="0"/>
              </a:spcAft>
              <a:buSzPts val="1400"/>
              <a:buChar char="■"/>
              <a:defRPr sz="15400" b="0" i="0" u="none" strike="noStrike" cap="none">
                <a:solidFill>
                  <a:schemeClr val="dk2"/>
                </a:solidFill>
                <a:latin typeface="Domine"/>
                <a:ea typeface="Domine"/>
                <a:cs typeface="Domine"/>
                <a:sym typeface="Domine"/>
              </a:defRPr>
            </a:lvl9pPr>
          </a:lstStyle>
          <a:p>
            <a:endParaRPr/>
          </a:p>
        </p:txBody>
      </p:sp>
      <p:sp>
        <p:nvSpPr>
          <p:cNvPr id="15" name="Google Shape;15;p1"/>
          <p:cNvSpPr txBox="1">
            <a:spLocks noGrp="1"/>
          </p:cNvSpPr>
          <p:nvPr>
            <p:ph type="body" idx="1"/>
          </p:nvPr>
        </p:nvSpPr>
        <p:spPr>
          <a:xfrm>
            <a:off x="2193925" y="5851525"/>
            <a:ext cx="39503351" cy="235696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2875"/>
              </a:spcBef>
              <a:spcAft>
                <a:spcPts val="0"/>
              </a:spcAft>
              <a:buClr>
                <a:schemeClr val="accent1"/>
              </a:buClr>
              <a:buSzPts val="1400"/>
              <a:buFont typeface="Noto Symbol"/>
              <a:buChar char=""/>
              <a:defRPr sz="12500" b="0" i="0" u="none" strike="noStrike" cap="none">
                <a:solidFill>
                  <a:schemeClr val="dk1"/>
                </a:solidFill>
                <a:latin typeface="Cabin"/>
                <a:ea typeface="Cabin"/>
                <a:cs typeface="Cabin"/>
                <a:sym typeface="Cabin"/>
              </a:defRPr>
            </a:lvl1pPr>
            <a:lvl2pPr marL="914400" marR="0" lvl="1" indent="-317500" algn="l" rtl="0">
              <a:spcBef>
                <a:spcPts val="2400"/>
              </a:spcBef>
              <a:spcAft>
                <a:spcPts val="0"/>
              </a:spcAft>
              <a:buClr>
                <a:schemeClr val="accent2"/>
              </a:buClr>
              <a:buSzPts val="1400"/>
              <a:buFont typeface="Noto Symbol"/>
              <a:buChar char=""/>
              <a:defRPr sz="11000" b="0" i="0" u="none" strike="noStrike" cap="none">
                <a:solidFill>
                  <a:schemeClr val="dk2"/>
                </a:solidFill>
                <a:latin typeface="Cabin"/>
                <a:ea typeface="Cabin"/>
                <a:cs typeface="Cabin"/>
                <a:sym typeface="Cabin"/>
              </a:defRPr>
            </a:lvl2pPr>
            <a:lvl3pPr marL="1371600" marR="0" lvl="2" indent="-317500" algn="l" rtl="0">
              <a:spcBef>
                <a:spcPts val="2400"/>
              </a:spcBef>
              <a:spcAft>
                <a:spcPts val="0"/>
              </a:spcAft>
              <a:buClr>
                <a:srgbClr val="BCBCBC"/>
              </a:buClr>
              <a:buSzPts val="1400"/>
              <a:buFont typeface="Noto Symbol"/>
              <a:buChar char=""/>
              <a:defRPr sz="9600" b="0" i="0" u="none" strike="noStrike" cap="none">
                <a:solidFill>
                  <a:schemeClr val="dk1"/>
                </a:solidFill>
                <a:latin typeface="Cabin"/>
                <a:ea typeface="Cabin"/>
                <a:cs typeface="Cabin"/>
                <a:sym typeface="Cabin"/>
              </a:defRPr>
            </a:lvl3pPr>
            <a:lvl4pPr marL="1828800" marR="0" lvl="3" indent="-317500" algn="l" rtl="0">
              <a:spcBef>
                <a:spcPts val="1925"/>
              </a:spcBef>
              <a:spcAft>
                <a:spcPts val="0"/>
              </a:spcAft>
              <a:buClr>
                <a:srgbClr val="8BA2B4"/>
              </a:buClr>
              <a:buSzPts val="1400"/>
              <a:buFont typeface="Noto Symbol"/>
              <a:buChar char="◻"/>
              <a:defRPr sz="8600" b="0" i="0" u="none" strike="noStrike" cap="none">
                <a:solidFill>
                  <a:schemeClr val="dk1"/>
                </a:solidFill>
                <a:latin typeface="Cabin"/>
                <a:ea typeface="Cabin"/>
                <a:cs typeface="Cabin"/>
                <a:sym typeface="Cabin"/>
              </a:defRPr>
            </a:lvl4pPr>
            <a:lvl5pPr marL="2286000" marR="0" lvl="4" indent="-317500" algn="l" rtl="0">
              <a:spcBef>
                <a:spcPts val="1438"/>
              </a:spcBef>
              <a:spcAft>
                <a:spcPts val="0"/>
              </a:spcAft>
              <a:buClr>
                <a:schemeClr val="accent2"/>
              </a:buClr>
              <a:buSzPts val="1400"/>
              <a:buFont typeface="Noto Symbol"/>
              <a:buChar char="◻"/>
              <a:defRPr sz="7700" b="0" i="0" u="none" strike="noStrike" cap="none">
                <a:solidFill>
                  <a:schemeClr val="dk1"/>
                </a:solidFill>
                <a:latin typeface="Cabin"/>
                <a:ea typeface="Cabin"/>
                <a:cs typeface="Cabin"/>
                <a:sym typeface="Cabin"/>
              </a:defRPr>
            </a:lvl5pPr>
            <a:lvl6pPr marL="2743200" marR="0" lvl="5" indent="-317500" algn="l" rtl="0">
              <a:spcBef>
                <a:spcPts val="1440"/>
              </a:spcBef>
              <a:spcAft>
                <a:spcPts val="0"/>
              </a:spcAft>
              <a:buClr>
                <a:srgbClr val="8BA1B3"/>
              </a:buClr>
              <a:buSzPts val="1400"/>
              <a:buFont typeface="Noto Symbol"/>
              <a:buChar char=""/>
              <a:defRPr sz="7700" b="0" i="0" u="none" strike="noStrike" cap="none">
                <a:solidFill>
                  <a:schemeClr val="dk1"/>
                </a:solidFill>
                <a:latin typeface="Cabin"/>
                <a:ea typeface="Cabin"/>
                <a:cs typeface="Cabin"/>
                <a:sym typeface="Cabin"/>
              </a:defRPr>
            </a:lvl6pPr>
            <a:lvl7pPr marL="3200400" marR="0" lvl="6" indent="-317500" algn="l" rtl="0">
              <a:spcBef>
                <a:spcPts val="1440"/>
              </a:spcBef>
              <a:spcAft>
                <a:spcPts val="0"/>
              </a:spcAft>
              <a:buClr>
                <a:srgbClr val="646C8F"/>
              </a:buClr>
              <a:buSzPts val="1400"/>
              <a:buFont typeface="Noto Symbol"/>
              <a:buChar char=""/>
              <a:defRPr sz="6700" b="0" i="0" u="none" strike="noStrike" cap="none">
                <a:solidFill>
                  <a:schemeClr val="dk1"/>
                </a:solidFill>
                <a:latin typeface="Cabin"/>
                <a:ea typeface="Cabin"/>
                <a:cs typeface="Cabin"/>
                <a:sym typeface="Cabin"/>
              </a:defRPr>
            </a:lvl7pPr>
            <a:lvl8pPr marL="3657600" marR="0" lvl="7" indent="-317500" algn="l" rtl="0">
              <a:spcBef>
                <a:spcPts val="1440"/>
              </a:spcBef>
              <a:spcAft>
                <a:spcPts val="0"/>
              </a:spcAft>
              <a:buClr>
                <a:srgbClr val="BABABA"/>
              </a:buClr>
              <a:buSzPts val="1400"/>
              <a:buFont typeface="Noto Symbol"/>
              <a:buChar char=""/>
              <a:defRPr sz="6700" b="0" i="0" u="none" strike="noStrike" cap="none">
                <a:solidFill>
                  <a:schemeClr val="dk1"/>
                </a:solidFill>
                <a:latin typeface="Cabin"/>
                <a:ea typeface="Cabin"/>
                <a:cs typeface="Cabin"/>
                <a:sym typeface="Cabin"/>
              </a:defRPr>
            </a:lvl8pPr>
            <a:lvl9pPr marL="4114800" marR="0" lvl="8" indent="-317500" algn="l" rtl="0">
              <a:spcBef>
                <a:spcPts val="1440"/>
              </a:spcBef>
              <a:spcAft>
                <a:spcPts val="0"/>
              </a:spcAft>
              <a:buClr>
                <a:srgbClr val="9FB8CD"/>
              </a:buClr>
              <a:buSzPts val="1400"/>
              <a:buFont typeface="Noto Symbol"/>
              <a:buChar char=""/>
              <a:defRPr sz="5800" b="0" i="0" u="none" strike="noStrike" cap="none">
                <a:solidFill>
                  <a:schemeClr val="dk1"/>
                </a:solidFill>
                <a:latin typeface="Cabin"/>
                <a:ea typeface="Cabin"/>
                <a:cs typeface="Cabin"/>
                <a:sym typeface="Cabin"/>
              </a:defRPr>
            </a:lvl9pPr>
          </a:lstStyle>
          <a:p>
            <a:endParaRPr/>
          </a:p>
        </p:txBody>
      </p:sp>
      <p:sp>
        <p:nvSpPr>
          <p:cNvPr id="16" name="Google Shape;16;p1"/>
          <p:cNvSpPr txBox="1">
            <a:spLocks noGrp="1"/>
          </p:cNvSpPr>
          <p:nvPr>
            <p:ph type="dt" idx="10"/>
          </p:nvPr>
        </p:nvSpPr>
        <p:spPr>
          <a:xfrm>
            <a:off x="30724475" y="30503813"/>
            <a:ext cx="10972800" cy="1755775"/>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sz="6700" b="0" i="0" u="none" strike="noStrike" cap="none">
                <a:solidFill>
                  <a:schemeClr val="dk2"/>
                </a:solidFill>
                <a:latin typeface="Cabin"/>
                <a:ea typeface="Cabin"/>
                <a:cs typeface="Cabin"/>
                <a:sym typeface="Cabin"/>
              </a:defRPr>
            </a:lvl1pPr>
            <a:lvl2pPr marL="2194560" marR="0" lvl="1" indent="-99060" algn="l" rtl="0">
              <a:spcBef>
                <a:spcPts val="0"/>
              </a:spcBef>
              <a:spcAft>
                <a:spcPts val="0"/>
              </a:spcAft>
              <a:buSzPts val="1400"/>
              <a:buChar char="○"/>
              <a:defRPr sz="1800" b="0" i="0" u="none" strike="noStrike" cap="none">
                <a:solidFill>
                  <a:schemeClr val="dk1"/>
                </a:solidFill>
                <a:latin typeface="Cabin"/>
                <a:ea typeface="Cabin"/>
                <a:cs typeface="Cabin"/>
                <a:sym typeface="Cabin"/>
              </a:defRPr>
            </a:lvl2pPr>
            <a:lvl3pPr marL="4389120" marR="0" lvl="2" indent="-96520" algn="l" rtl="0">
              <a:spcBef>
                <a:spcPts val="0"/>
              </a:spcBef>
              <a:spcAft>
                <a:spcPts val="0"/>
              </a:spcAft>
              <a:buSzPts val="1400"/>
              <a:buChar char="■"/>
              <a:defRPr sz="1800" b="0" i="0" u="none" strike="noStrike" cap="none">
                <a:solidFill>
                  <a:schemeClr val="dk1"/>
                </a:solidFill>
                <a:latin typeface="Cabin"/>
                <a:ea typeface="Cabin"/>
                <a:cs typeface="Cabin"/>
                <a:sym typeface="Cabin"/>
              </a:defRPr>
            </a:lvl3pPr>
            <a:lvl4pPr marL="6583680" marR="0" lvl="3" indent="-93980" algn="l" rtl="0">
              <a:spcBef>
                <a:spcPts val="0"/>
              </a:spcBef>
              <a:spcAft>
                <a:spcPts val="0"/>
              </a:spcAft>
              <a:buSzPts val="1400"/>
              <a:buChar char="●"/>
              <a:defRPr sz="1800" b="0" i="0" u="none" strike="noStrike" cap="none">
                <a:solidFill>
                  <a:schemeClr val="dk1"/>
                </a:solidFill>
                <a:latin typeface="Cabin"/>
                <a:ea typeface="Cabin"/>
                <a:cs typeface="Cabin"/>
                <a:sym typeface="Cabin"/>
              </a:defRPr>
            </a:lvl4pPr>
            <a:lvl5pPr marL="8778240" marR="0" lvl="4" indent="-91440" algn="l" rtl="0">
              <a:spcBef>
                <a:spcPts val="0"/>
              </a:spcBef>
              <a:spcAft>
                <a:spcPts val="0"/>
              </a:spcAft>
              <a:buSzPts val="1400"/>
              <a:buChar char="○"/>
              <a:defRPr sz="1800" b="0" i="0" u="none" strike="noStrike" cap="none">
                <a:solidFill>
                  <a:schemeClr val="dk1"/>
                </a:solidFill>
                <a:latin typeface="Cabin"/>
                <a:ea typeface="Cabin"/>
                <a:cs typeface="Cabin"/>
                <a:sym typeface="Cabin"/>
              </a:defRPr>
            </a:lvl5pPr>
            <a:lvl6pPr marL="10972800" marR="0" lvl="5" indent="-88900" algn="l" rtl="0">
              <a:spcBef>
                <a:spcPts val="0"/>
              </a:spcBef>
              <a:spcAft>
                <a:spcPts val="0"/>
              </a:spcAft>
              <a:buSzPts val="1400"/>
              <a:buChar char="■"/>
              <a:defRPr sz="1800" b="0" i="0" u="none" strike="noStrike" cap="none">
                <a:solidFill>
                  <a:schemeClr val="dk1"/>
                </a:solidFill>
                <a:latin typeface="Cabin"/>
                <a:ea typeface="Cabin"/>
                <a:cs typeface="Cabin"/>
                <a:sym typeface="Cabin"/>
              </a:defRPr>
            </a:lvl6pPr>
            <a:lvl7pPr marL="13167361" marR="0" lvl="6" indent="-99060" algn="l" rtl="0">
              <a:spcBef>
                <a:spcPts val="0"/>
              </a:spcBef>
              <a:spcAft>
                <a:spcPts val="0"/>
              </a:spcAft>
              <a:buSzPts val="1400"/>
              <a:buChar char="●"/>
              <a:defRPr sz="1800" b="0" i="0" u="none" strike="noStrike" cap="none">
                <a:solidFill>
                  <a:schemeClr val="dk1"/>
                </a:solidFill>
                <a:latin typeface="Cabin"/>
                <a:ea typeface="Cabin"/>
                <a:cs typeface="Cabin"/>
                <a:sym typeface="Cabin"/>
              </a:defRPr>
            </a:lvl7pPr>
            <a:lvl8pPr marL="15361920" marR="0" lvl="7" indent="-96519" algn="l" rtl="0">
              <a:spcBef>
                <a:spcPts val="0"/>
              </a:spcBef>
              <a:spcAft>
                <a:spcPts val="0"/>
              </a:spcAft>
              <a:buSzPts val="1400"/>
              <a:buChar char="○"/>
              <a:defRPr sz="1800" b="0" i="0" u="none" strike="noStrike" cap="none">
                <a:solidFill>
                  <a:schemeClr val="dk1"/>
                </a:solidFill>
                <a:latin typeface="Cabin"/>
                <a:ea typeface="Cabin"/>
                <a:cs typeface="Cabin"/>
                <a:sym typeface="Cabin"/>
              </a:defRPr>
            </a:lvl8pPr>
            <a:lvl9pPr marL="17556480" marR="0" lvl="8" indent="-93980" algn="l" rtl="0">
              <a:spcBef>
                <a:spcPts val="0"/>
              </a:spcBef>
              <a:spcAft>
                <a:spcPts val="0"/>
              </a:spcAft>
              <a:buSzPts val="1400"/>
              <a:buChar char="■"/>
              <a:defRPr sz="1800" b="0" i="0" u="none" strike="noStrike" cap="none">
                <a:solidFill>
                  <a:schemeClr val="dk1"/>
                </a:solidFill>
                <a:latin typeface="Cabin"/>
                <a:ea typeface="Cabin"/>
                <a:cs typeface="Cabin"/>
                <a:sym typeface="Cabin"/>
              </a:defRPr>
            </a:lvl9pPr>
          </a:lstStyle>
          <a:p>
            <a:endParaRPr/>
          </a:p>
        </p:txBody>
      </p:sp>
      <p:sp>
        <p:nvSpPr>
          <p:cNvPr id="17" name="Google Shape;17;p1"/>
          <p:cNvSpPr txBox="1">
            <a:spLocks noGrp="1"/>
          </p:cNvSpPr>
          <p:nvPr>
            <p:ph type="ftr" idx="11"/>
          </p:nvPr>
        </p:nvSpPr>
        <p:spPr>
          <a:xfrm>
            <a:off x="13912850" y="30503813"/>
            <a:ext cx="16679862" cy="1755775"/>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bin"/>
                <a:ea typeface="Cabin"/>
                <a:cs typeface="Cabin"/>
                <a:sym typeface="Cabin"/>
              </a:defRPr>
            </a:lvl1pPr>
            <a:lvl2pPr marL="2194560" marR="0" lvl="1" indent="-99060" algn="l" rtl="0">
              <a:spcBef>
                <a:spcPts val="0"/>
              </a:spcBef>
              <a:spcAft>
                <a:spcPts val="0"/>
              </a:spcAft>
              <a:buSzPts val="1400"/>
              <a:buChar char="○"/>
              <a:defRPr sz="1800" b="0" i="0" u="none" strike="noStrike" cap="none">
                <a:solidFill>
                  <a:schemeClr val="dk1"/>
                </a:solidFill>
                <a:latin typeface="Cabin"/>
                <a:ea typeface="Cabin"/>
                <a:cs typeface="Cabin"/>
                <a:sym typeface="Cabin"/>
              </a:defRPr>
            </a:lvl2pPr>
            <a:lvl3pPr marL="4389120" marR="0" lvl="2" indent="-96520" algn="l" rtl="0">
              <a:spcBef>
                <a:spcPts val="0"/>
              </a:spcBef>
              <a:spcAft>
                <a:spcPts val="0"/>
              </a:spcAft>
              <a:buSzPts val="1400"/>
              <a:buChar char="■"/>
              <a:defRPr sz="1800" b="0" i="0" u="none" strike="noStrike" cap="none">
                <a:solidFill>
                  <a:schemeClr val="dk1"/>
                </a:solidFill>
                <a:latin typeface="Cabin"/>
                <a:ea typeface="Cabin"/>
                <a:cs typeface="Cabin"/>
                <a:sym typeface="Cabin"/>
              </a:defRPr>
            </a:lvl3pPr>
            <a:lvl4pPr marL="6583680" marR="0" lvl="3" indent="-93980" algn="l" rtl="0">
              <a:spcBef>
                <a:spcPts val="0"/>
              </a:spcBef>
              <a:spcAft>
                <a:spcPts val="0"/>
              </a:spcAft>
              <a:buSzPts val="1400"/>
              <a:buChar char="●"/>
              <a:defRPr sz="1800" b="0" i="0" u="none" strike="noStrike" cap="none">
                <a:solidFill>
                  <a:schemeClr val="dk1"/>
                </a:solidFill>
                <a:latin typeface="Cabin"/>
                <a:ea typeface="Cabin"/>
                <a:cs typeface="Cabin"/>
                <a:sym typeface="Cabin"/>
              </a:defRPr>
            </a:lvl4pPr>
            <a:lvl5pPr marL="8778240" marR="0" lvl="4" indent="-91440" algn="l" rtl="0">
              <a:spcBef>
                <a:spcPts val="0"/>
              </a:spcBef>
              <a:spcAft>
                <a:spcPts val="0"/>
              </a:spcAft>
              <a:buSzPts val="1400"/>
              <a:buChar char="○"/>
              <a:defRPr sz="1800" b="0" i="0" u="none" strike="noStrike" cap="none">
                <a:solidFill>
                  <a:schemeClr val="dk1"/>
                </a:solidFill>
                <a:latin typeface="Cabin"/>
                <a:ea typeface="Cabin"/>
                <a:cs typeface="Cabin"/>
                <a:sym typeface="Cabin"/>
              </a:defRPr>
            </a:lvl5pPr>
            <a:lvl6pPr marL="10972800" marR="0" lvl="5" indent="-88900" algn="l" rtl="0">
              <a:spcBef>
                <a:spcPts val="0"/>
              </a:spcBef>
              <a:spcAft>
                <a:spcPts val="0"/>
              </a:spcAft>
              <a:buSzPts val="1400"/>
              <a:buChar char="■"/>
              <a:defRPr sz="1800" b="0" i="0" u="none" strike="noStrike" cap="none">
                <a:solidFill>
                  <a:schemeClr val="dk1"/>
                </a:solidFill>
                <a:latin typeface="Cabin"/>
                <a:ea typeface="Cabin"/>
                <a:cs typeface="Cabin"/>
                <a:sym typeface="Cabin"/>
              </a:defRPr>
            </a:lvl6pPr>
            <a:lvl7pPr marL="13167361" marR="0" lvl="6" indent="-99060" algn="l" rtl="0">
              <a:spcBef>
                <a:spcPts val="0"/>
              </a:spcBef>
              <a:spcAft>
                <a:spcPts val="0"/>
              </a:spcAft>
              <a:buSzPts val="1400"/>
              <a:buChar char="●"/>
              <a:defRPr sz="1800" b="0" i="0" u="none" strike="noStrike" cap="none">
                <a:solidFill>
                  <a:schemeClr val="dk1"/>
                </a:solidFill>
                <a:latin typeface="Cabin"/>
                <a:ea typeface="Cabin"/>
                <a:cs typeface="Cabin"/>
                <a:sym typeface="Cabin"/>
              </a:defRPr>
            </a:lvl7pPr>
            <a:lvl8pPr marL="15361920" marR="0" lvl="7" indent="-96519" algn="l" rtl="0">
              <a:spcBef>
                <a:spcPts val="0"/>
              </a:spcBef>
              <a:spcAft>
                <a:spcPts val="0"/>
              </a:spcAft>
              <a:buSzPts val="1400"/>
              <a:buChar char="○"/>
              <a:defRPr sz="1800" b="0" i="0" u="none" strike="noStrike" cap="none">
                <a:solidFill>
                  <a:schemeClr val="dk1"/>
                </a:solidFill>
                <a:latin typeface="Cabin"/>
                <a:ea typeface="Cabin"/>
                <a:cs typeface="Cabin"/>
                <a:sym typeface="Cabin"/>
              </a:defRPr>
            </a:lvl8pPr>
            <a:lvl9pPr marL="17556480" marR="0" lvl="8" indent="-93980" algn="l" rtl="0">
              <a:spcBef>
                <a:spcPts val="0"/>
              </a:spcBef>
              <a:spcAft>
                <a:spcPts val="0"/>
              </a:spcAft>
              <a:buSzPts val="1400"/>
              <a:buChar char="■"/>
              <a:defRPr sz="1800" b="0" i="0" u="none" strike="noStrike" cap="none">
                <a:solidFill>
                  <a:schemeClr val="dk1"/>
                </a:solidFill>
                <a:latin typeface="Cabin"/>
                <a:ea typeface="Cabin"/>
                <a:cs typeface="Cabin"/>
                <a:sym typeface="Cabin"/>
              </a:defRPr>
            </a:lvl9pPr>
          </a:lstStyle>
          <a:p>
            <a:endParaRPr/>
          </a:p>
        </p:txBody>
      </p:sp>
      <p:sp>
        <p:nvSpPr>
          <p:cNvPr id="18" name="Google Shape;18;p1"/>
          <p:cNvSpPr txBox="1">
            <a:spLocks noGrp="1"/>
          </p:cNvSpPr>
          <p:nvPr>
            <p:ph type="sldNum" idx="12"/>
          </p:nvPr>
        </p:nvSpPr>
        <p:spPr>
          <a:xfrm>
            <a:off x="5837237" y="30503813"/>
            <a:ext cx="5853112" cy="1755775"/>
          </a:xfrm>
          <a:prstGeom prst="rect">
            <a:avLst/>
          </a:prstGeom>
          <a:noFill/>
          <a:ln>
            <a:noFill/>
          </a:ln>
        </p:spPr>
        <p:txBody>
          <a:bodyPr spcFirstLastPara="1" wrap="square" lIns="438900" tIns="219450" rIns="438900" bIns="219450" anchor="t" anchorCtr="0">
            <a:noAutofit/>
          </a:bodyPr>
          <a:lstStyle>
            <a:lvl1pPr marL="0" marR="0" lvl="0"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1pPr>
            <a:lvl2pPr marL="0" marR="0" lvl="1"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2pPr>
            <a:lvl3pPr marL="0" marR="0" lvl="2"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3pPr>
            <a:lvl4pPr marL="0" marR="0" lvl="3"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4pPr>
            <a:lvl5pPr marL="0" marR="0" lvl="4"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5pPr>
            <a:lvl6pPr marL="0" marR="0" lvl="5"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6pPr>
            <a:lvl7pPr marL="0" marR="0" lvl="6"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7pPr>
            <a:lvl8pPr marL="0" marR="0" lvl="7"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8pPr>
            <a:lvl9pPr marL="0" marR="0" lvl="8" indent="0" algn="l" rtl="0">
              <a:lnSpc>
                <a:spcPct val="100000"/>
              </a:lnSpc>
              <a:spcBef>
                <a:spcPts val="0"/>
              </a:spcBef>
              <a:spcAft>
                <a:spcPts val="0"/>
              </a:spcAft>
              <a:buClr>
                <a:schemeClr val="dk2"/>
              </a:buClr>
              <a:buFont typeface="Arial Narrow"/>
              <a:buNone/>
              <a:defRPr sz="6700" b="0" i="0" u="none" strike="noStrike" cap="none">
                <a:solidFill>
                  <a:schemeClr val="dk2"/>
                </a:solidFill>
                <a:latin typeface="Arial Narrow"/>
                <a:ea typeface="Arial Narrow"/>
                <a:cs typeface="Arial Narrow"/>
                <a:sym typeface="Arial Narrow"/>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hyperlink" Target="https://www.sec.gov/Archives/edgar/data/357298/000035729801500016/sp500.html" TargetMode="External"/><Relationship Id="rId21" Type="http://schemas.openxmlformats.org/officeDocument/2006/relationships/image" Target="../media/image14.png"/><Relationship Id="rId7" Type="http://schemas.openxmlformats.org/officeDocument/2006/relationships/hyperlink" Target="https://www.worldbank.org/en/research/commodity-markets" TargetMode="Externa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svg"/><Relationship Id="rId1" Type="http://schemas.openxmlformats.org/officeDocument/2006/relationships/slideLayout" Target="../slideLayouts/slideLayout1.xml"/><Relationship Id="rId6" Type="http://schemas.openxmlformats.org/officeDocument/2006/relationships/hyperlink" Target="https://www.bls.gov/cpi/tables/historical-cpi-u-201710.pdf" TargetMode="External"/><Relationship Id="rId11" Type="http://schemas.openxmlformats.org/officeDocument/2006/relationships/image" Target="../media/image4.png"/><Relationship Id="rId5" Type="http://schemas.openxmlformats.org/officeDocument/2006/relationships/hyperlink" Target="https://fred.stlouisfed.org/series/USALORSGPNOSTSAM" TargetMode="External"/><Relationship Id="rId15" Type="http://schemas.openxmlformats.org/officeDocument/2006/relationships/image" Target="../media/image8.png"/><Relationship Id="rId10" Type="http://schemas.openxmlformats.org/officeDocument/2006/relationships/image" Target="../media/image3.png"/><Relationship Id="rId19" Type="http://schemas.openxmlformats.org/officeDocument/2006/relationships/image" Target="../media/image12.png"/><Relationship Id="rId4" Type="http://schemas.openxmlformats.org/officeDocument/2006/relationships/hyperlink" Target="https://www.fhfa.gov/data/hpi/datasets?tab=monthly-data" TargetMode="External"/><Relationship Id="rId9" Type="http://schemas.openxmlformats.org/officeDocument/2006/relationships/image" Target="../media/image2.svg"/><Relationship Id="rId14" Type="http://schemas.openxmlformats.org/officeDocument/2006/relationships/image" Target="../media/image7.png"/><Relationship Id="rId22"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004D"/>
        </a:solidFill>
        <a:effectLst/>
      </p:bgPr>
    </p:bg>
    <p:spTree>
      <p:nvGrpSpPr>
        <p:cNvPr id="1" name="Shape 219"/>
        <p:cNvGrpSpPr/>
        <p:nvPr/>
      </p:nvGrpSpPr>
      <p:grpSpPr>
        <a:xfrm>
          <a:off x="0" y="0"/>
          <a:ext cx="0" cy="0"/>
          <a:chOff x="0" y="0"/>
          <a:chExt cx="0" cy="0"/>
        </a:xfrm>
      </p:grpSpPr>
      <p:sp>
        <p:nvSpPr>
          <p:cNvPr id="221" name="Google Shape;221;p53"/>
          <p:cNvSpPr txBox="1"/>
          <p:nvPr/>
        </p:nvSpPr>
        <p:spPr>
          <a:xfrm>
            <a:off x="685800" y="5638800"/>
            <a:ext cx="9982200" cy="615950"/>
          </a:xfrm>
          <a:prstGeom prst="rect">
            <a:avLst/>
          </a:prstGeom>
          <a:solidFill>
            <a:srgbClr val="EB5436"/>
          </a:solidFill>
          <a:ln w="9525" cap="flat" cmpd="sng">
            <a:noFill/>
            <a:prstDash val="solid"/>
            <a:miter lim="8000"/>
            <a:headEnd type="none" w="sm" len="sm"/>
            <a:tailEnd type="none" w="sm" len="sm"/>
          </a:ln>
        </p:spPr>
        <p:txBody>
          <a:bodyPr spcFirstLastPara="1" wrap="square" lIns="91200" tIns="45600" rIns="91200" bIns="45600" anchor="t" anchorCtr="0">
            <a:noAutofit/>
          </a:bodyPr>
          <a:lstStyle/>
          <a:p>
            <a:pPr marL="0" marR="0" lvl="0" indent="0" algn="ctr" rtl="0">
              <a:lnSpc>
                <a:spcPct val="100000"/>
              </a:lnSpc>
              <a:spcBef>
                <a:spcPts val="0"/>
              </a:spcBef>
              <a:spcAft>
                <a:spcPts val="0"/>
              </a:spcAft>
              <a:buClr>
                <a:srgbClr val="FFFFFF"/>
              </a:buClr>
              <a:buFont typeface="Arial Narrow"/>
              <a:buNone/>
            </a:pPr>
            <a:r>
              <a:rPr lang="en-US" sz="3400" b="1" i="0" u="none" strike="noStrike" cap="none" dirty="0">
                <a:solidFill>
                  <a:srgbClr val="FFFFFF"/>
                </a:solidFill>
                <a:latin typeface="+mj-lt"/>
                <a:ea typeface="Arial Narrow"/>
                <a:cs typeface="Arial Narrow"/>
                <a:sym typeface="Arial Narrow"/>
              </a:rPr>
              <a:t>Introduction</a:t>
            </a:r>
            <a:endParaRPr dirty="0">
              <a:latin typeface="+mj-lt"/>
            </a:endParaRPr>
          </a:p>
        </p:txBody>
      </p:sp>
      <p:sp>
        <p:nvSpPr>
          <p:cNvPr id="222" name="Google Shape;222;p53"/>
          <p:cNvSpPr txBox="1"/>
          <p:nvPr/>
        </p:nvSpPr>
        <p:spPr>
          <a:xfrm>
            <a:off x="674687" y="6471262"/>
            <a:ext cx="9982200" cy="14947019"/>
          </a:xfrm>
          <a:prstGeom prst="roundRect">
            <a:avLst>
              <a:gd name="adj" fmla="val 4017"/>
            </a:avLst>
          </a:prstGeom>
          <a:solidFill>
            <a:schemeClr val="bg2"/>
          </a:solidFill>
          <a:ln>
            <a:noFill/>
          </a:ln>
        </p:spPr>
        <p:txBody>
          <a:bodyPr spcFirstLastPara="1" wrap="square" lIns="456975" tIns="456975" rIns="456975" bIns="456975" anchor="t" anchorCtr="0">
            <a:noAutofit/>
          </a:bodyPr>
          <a:lstStyle/>
          <a:p>
            <a:pPr marR="0" lvl="0" algn="l" rtl="0">
              <a:lnSpc>
                <a:spcPct val="100000"/>
              </a:lnSpc>
              <a:spcBef>
                <a:spcPts val="0"/>
              </a:spcBef>
              <a:spcAft>
                <a:spcPts val="0"/>
              </a:spcAft>
              <a:buClr>
                <a:schemeClr val="dk1"/>
              </a:buClr>
            </a:pPr>
            <a:r>
              <a:rPr lang="en-US" sz="5150" dirty="0">
                <a:solidFill>
                  <a:schemeClr val="bg1"/>
                </a:solidFill>
              </a:rPr>
              <a:t>The U.S. housing market is closely tied to overall economic performance, with housing price fluctuations often signaling broader economic shifts. Studies, such as those by Robert Shiller, show that changes in housing prices can impact household wealth, consumption, and borrowing, influencing economic stability. By analyzing these relationships, researchers aim to better predict economic trends and improve decision-making for policymakers and investors.</a:t>
            </a:r>
            <a:endParaRPr sz="5150" b="0" i="0" u="none" strike="noStrike" cap="none" dirty="0">
              <a:solidFill>
                <a:schemeClr val="bg1"/>
              </a:solidFill>
              <a:latin typeface="Arial Narrow"/>
              <a:ea typeface="Arial Narrow"/>
              <a:cs typeface="Arial Narrow"/>
              <a:sym typeface="Arial Narrow"/>
            </a:endParaRPr>
          </a:p>
        </p:txBody>
      </p:sp>
      <p:sp>
        <p:nvSpPr>
          <p:cNvPr id="223" name="Google Shape;223;p53"/>
          <p:cNvSpPr txBox="1"/>
          <p:nvPr/>
        </p:nvSpPr>
        <p:spPr>
          <a:xfrm flipH="1">
            <a:off x="674687" y="22137528"/>
            <a:ext cx="9993312" cy="615950"/>
          </a:xfrm>
          <a:prstGeom prst="rect">
            <a:avLst/>
          </a:prstGeom>
          <a:solidFill>
            <a:srgbClr val="EB5436"/>
          </a:solidFill>
          <a:ln>
            <a:noFill/>
          </a:ln>
        </p:spPr>
        <p:txBody>
          <a:bodyPr spcFirstLastPara="1" wrap="square" lIns="91200" tIns="45600" rIns="91200" bIns="45600" anchor="t" anchorCtr="0">
            <a:noAutofit/>
          </a:bodyPr>
          <a:lstStyle/>
          <a:p>
            <a:pPr marL="0" marR="0" lvl="0" indent="0" algn="ctr" rtl="0">
              <a:lnSpc>
                <a:spcPct val="100000"/>
              </a:lnSpc>
              <a:spcBef>
                <a:spcPts val="0"/>
              </a:spcBef>
              <a:spcAft>
                <a:spcPts val="0"/>
              </a:spcAft>
              <a:buClr>
                <a:srgbClr val="F8F8F8"/>
              </a:buClr>
              <a:buFont typeface="Arial Narrow"/>
              <a:buNone/>
            </a:pPr>
            <a:r>
              <a:rPr lang="en-US" sz="3400" b="1" i="0" u="none" strike="noStrike" cap="none">
                <a:solidFill>
                  <a:srgbClr val="F8F8F8"/>
                </a:solidFill>
                <a:latin typeface="Arial Narrow"/>
                <a:ea typeface="Arial Narrow"/>
                <a:cs typeface="Arial Narrow"/>
                <a:sym typeface="Arial Narrow"/>
              </a:rPr>
              <a:t>Purpose</a:t>
            </a:r>
            <a:endParaRPr/>
          </a:p>
        </p:txBody>
      </p:sp>
      <p:sp>
        <p:nvSpPr>
          <p:cNvPr id="224" name="Google Shape;224;p53"/>
          <p:cNvSpPr txBox="1"/>
          <p:nvPr/>
        </p:nvSpPr>
        <p:spPr>
          <a:xfrm>
            <a:off x="11490325" y="5626100"/>
            <a:ext cx="9982200" cy="615950"/>
          </a:xfrm>
          <a:prstGeom prst="rect">
            <a:avLst/>
          </a:prstGeom>
          <a:solidFill>
            <a:srgbClr val="EB5436"/>
          </a:solidFill>
          <a:ln w="9525" cap="flat" cmpd="sng">
            <a:noFill/>
            <a:prstDash val="solid"/>
            <a:miter lim="8000"/>
            <a:headEnd type="none" w="sm" len="sm"/>
            <a:tailEnd type="none" w="sm" len="sm"/>
          </a:ln>
        </p:spPr>
        <p:txBody>
          <a:bodyPr spcFirstLastPara="1" wrap="square" lIns="91200" tIns="45600" rIns="91200" bIns="45600" anchor="t" anchorCtr="0">
            <a:noAutofit/>
          </a:bodyPr>
          <a:lstStyle/>
          <a:p>
            <a:pPr marL="0" marR="0" lvl="0" indent="0" algn="ctr" rtl="0">
              <a:lnSpc>
                <a:spcPct val="100000"/>
              </a:lnSpc>
              <a:spcBef>
                <a:spcPts val="0"/>
              </a:spcBef>
              <a:spcAft>
                <a:spcPts val="0"/>
              </a:spcAft>
              <a:buClr>
                <a:srgbClr val="F8F8F8"/>
              </a:buClr>
              <a:buFont typeface="Arial Narrow"/>
              <a:buNone/>
            </a:pPr>
            <a:r>
              <a:rPr lang="en-US" sz="3400" b="1" i="0" u="none" strike="noStrike" cap="none" dirty="0">
                <a:solidFill>
                  <a:srgbClr val="F8F8F8"/>
                </a:solidFill>
                <a:latin typeface="+mj-lt"/>
                <a:ea typeface="Arial Narrow"/>
                <a:cs typeface="Arial Narrow"/>
                <a:sym typeface="Arial Narrow"/>
              </a:rPr>
              <a:t>Methods</a:t>
            </a:r>
            <a:r>
              <a:rPr lang="en-US" sz="3400" b="1" i="0" u="none" strike="noStrike" cap="none" dirty="0">
                <a:solidFill>
                  <a:srgbClr val="F8F8F8"/>
                </a:solidFill>
                <a:latin typeface="Arial Narrow"/>
                <a:ea typeface="Arial Narrow"/>
                <a:cs typeface="Arial Narrow"/>
                <a:sym typeface="Arial Narrow"/>
              </a:rPr>
              <a:t> </a:t>
            </a:r>
            <a:endParaRPr dirty="0"/>
          </a:p>
        </p:txBody>
      </p:sp>
      <p:sp>
        <p:nvSpPr>
          <p:cNvPr id="225" name="Google Shape;225;p53"/>
          <p:cNvSpPr txBox="1"/>
          <p:nvPr/>
        </p:nvSpPr>
        <p:spPr>
          <a:xfrm>
            <a:off x="11490325" y="6396517"/>
            <a:ext cx="9982200" cy="7480127"/>
          </a:xfrm>
          <a:prstGeom prst="roundRect">
            <a:avLst>
              <a:gd name="adj" fmla="val 3706"/>
            </a:avLst>
          </a:prstGeom>
          <a:solidFill>
            <a:schemeClr val="bg2"/>
          </a:solidFill>
          <a:ln>
            <a:noFill/>
          </a:ln>
        </p:spPr>
        <p:txBody>
          <a:bodyPr spcFirstLastPara="1" wrap="square" lIns="456975" tIns="456975" rIns="456975" bIns="456975" anchor="t" anchorCtr="0">
            <a:noAutofit/>
          </a:bodyPr>
          <a:lstStyle/>
          <a:p>
            <a:pPr marR="0" lvl="0" algn="l" rtl="0">
              <a:lnSpc>
                <a:spcPct val="100000"/>
              </a:lnSpc>
              <a:spcBef>
                <a:spcPts val="0"/>
              </a:spcBef>
              <a:spcAft>
                <a:spcPts val="0"/>
              </a:spcAft>
              <a:buClr>
                <a:schemeClr val="dk1"/>
              </a:buClr>
            </a:pPr>
            <a:r>
              <a:rPr lang="en-US" sz="4000" b="0" i="0" dirty="0">
                <a:solidFill>
                  <a:schemeClr val="bg1"/>
                </a:solidFill>
                <a:effectLst/>
              </a:rPr>
              <a:t>Our research relied on secondary data collection and statistical simulations to analyze economic indicators. Secondary data was gathered from five sources: the SEC, FHFA, BLS, the World Bank Group, and the St. Louis Federal Bank. Data was selected based on the criteria of being recent (post-1990) to ensure relevance. The data was processed and cleaned to make it suitable for analysis.</a:t>
            </a:r>
            <a:endParaRPr sz="4000" dirty="0">
              <a:solidFill>
                <a:schemeClr val="bg1"/>
              </a:solidFill>
            </a:endParaRPr>
          </a:p>
        </p:txBody>
      </p:sp>
      <p:sp>
        <p:nvSpPr>
          <p:cNvPr id="226" name="Google Shape;226;p53"/>
          <p:cNvSpPr txBox="1"/>
          <p:nvPr/>
        </p:nvSpPr>
        <p:spPr>
          <a:xfrm>
            <a:off x="11490325" y="14070993"/>
            <a:ext cx="9982200" cy="615950"/>
          </a:xfrm>
          <a:prstGeom prst="rect">
            <a:avLst/>
          </a:prstGeom>
          <a:solidFill>
            <a:srgbClr val="EB5436"/>
          </a:solidFill>
          <a:ln w="9525" cap="flat" cmpd="sng">
            <a:noFill/>
            <a:prstDash val="solid"/>
            <a:miter lim="8000"/>
            <a:headEnd type="none" w="sm" len="sm"/>
            <a:tailEnd type="none" w="sm" len="sm"/>
          </a:ln>
        </p:spPr>
        <p:txBody>
          <a:bodyPr spcFirstLastPara="1" wrap="square" lIns="91200" tIns="45600" rIns="91200" bIns="45600" anchor="t" anchorCtr="0">
            <a:noAutofit/>
          </a:bodyPr>
          <a:lstStyle/>
          <a:p>
            <a:pPr marL="0" marR="0" lvl="0" indent="0" algn="ctr" rtl="0">
              <a:lnSpc>
                <a:spcPct val="100000"/>
              </a:lnSpc>
              <a:spcBef>
                <a:spcPts val="0"/>
              </a:spcBef>
              <a:spcAft>
                <a:spcPts val="0"/>
              </a:spcAft>
              <a:buClr>
                <a:srgbClr val="F8F8F8"/>
              </a:buClr>
              <a:buFont typeface="Arial Narrow"/>
              <a:buNone/>
            </a:pPr>
            <a:r>
              <a:rPr lang="en-US" sz="3400" b="1" i="0" u="none" strike="noStrike" cap="none" dirty="0">
                <a:solidFill>
                  <a:srgbClr val="F8F8F8"/>
                </a:solidFill>
                <a:latin typeface="+mj-lt"/>
                <a:ea typeface="Arial Narrow"/>
                <a:cs typeface="Arial Narrow"/>
                <a:sym typeface="Arial Narrow"/>
              </a:rPr>
              <a:t>Results</a:t>
            </a:r>
            <a:endParaRPr dirty="0">
              <a:latin typeface="+mj-lt"/>
            </a:endParaRPr>
          </a:p>
        </p:txBody>
      </p:sp>
      <p:sp>
        <p:nvSpPr>
          <p:cNvPr id="227" name="Google Shape;227;p53"/>
          <p:cNvSpPr txBox="1"/>
          <p:nvPr/>
        </p:nvSpPr>
        <p:spPr>
          <a:xfrm>
            <a:off x="11490325" y="14803190"/>
            <a:ext cx="9982200" cy="11640592"/>
          </a:xfrm>
          <a:prstGeom prst="roundRect">
            <a:avLst>
              <a:gd name="adj" fmla="val 3145"/>
            </a:avLst>
          </a:prstGeom>
          <a:solidFill>
            <a:schemeClr val="bg2"/>
          </a:solidFill>
          <a:ln>
            <a:noFill/>
          </a:ln>
        </p:spPr>
        <p:txBody>
          <a:bodyPr spcFirstLastPara="1" wrap="square" lIns="456975" tIns="456975" rIns="456975" bIns="456975" anchor="t" anchorCtr="0">
            <a:noAutofit/>
          </a:bodyPr>
          <a:lstStyle/>
          <a:p>
            <a:r>
              <a:rPr lang="en-US" sz="3800" b="1" dirty="0">
                <a:solidFill>
                  <a:schemeClr val="bg1"/>
                </a:solidFill>
              </a:rPr>
              <a:t>HPI and GDP</a:t>
            </a:r>
            <a:r>
              <a:rPr lang="en-US" sz="3800" dirty="0">
                <a:solidFill>
                  <a:schemeClr val="bg1"/>
                </a:solidFill>
              </a:rPr>
              <a:t>: Strong correlation (0.97) with immediate effects, reflecting HPI's reliability as a real-time economic indicator (Graph: HPI vs. GDP).</a:t>
            </a:r>
          </a:p>
          <a:p>
            <a:endParaRPr lang="en-US" sz="3800" dirty="0">
              <a:solidFill>
                <a:schemeClr val="bg1"/>
              </a:solidFill>
            </a:endParaRPr>
          </a:p>
          <a:p>
            <a:r>
              <a:rPr lang="en-US" sz="3800" b="1" dirty="0">
                <a:solidFill>
                  <a:schemeClr val="bg1"/>
                </a:solidFill>
              </a:rPr>
              <a:t>HPI and CPI</a:t>
            </a:r>
            <a:r>
              <a:rPr lang="en-US" sz="3800" dirty="0">
                <a:solidFill>
                  <a:schemeClr val="bg1"/>
                </a:solidFill>
              </a:rPr>
              <a:t>: Positive relationship (0.97), with a predictive lag of 27 months, showing housing's role in inflation trends (Graph: HPI vs. CPI).</a:t>
            </a:r>
          </a:p>
          <a:p>
            <a:endParaRPr lang="en-US" sz="3800" dirty="0">
              <a:solidFill>
                <a:schemeClr val="bg1"/>
              </a:solidFill>
            </a:endParaRPr>
          </a:p>
          <a:p>
            <a:r>
              <a:rPr lang="en-US" sz="3800" b="1" dirty="0">
                <a:solidFill>
                  <a:schemeClr val="bg1"/>
                </a:solidFill>
              </a:rPr>
              <a:t>HPI and Stock Market</a:t>
            </a:r>
            <a:r>
              <a:rPr lang="en-US" sz="3800" dirty="0">
                <a:solidFill>
                  <a:schemeClr val="bg1"/>
                </a:solidFill>
              </a:rPr>
              <a:t>: Correlation with S&amp;P 500 (0.97), indicating synchronized trends (Graph: HPI vs. S&amp;P 500).</a:t>
            </a:r>
          </a:p>
          <a:p>
            <a:endParaRPr lang="en-US" sz="3800" dirty="0">
              <a:solidFill>
                <a:schemeClr val="bg1"/>
              </a:solidFill>
            </a:endParaRPr>
          </a:p>
          <a:p>
            <a:r>
              <a:rPr lang="en-US" sz="3800" b="1" dirty="0">
                <a:solidFill>
                  <a:schemeClr val="bg1"/>
                </a:solidFill>
              </a:rPr>
              <a:t>HPI and Commodities</a:t>
            </a:r>
            <a:r>
              <a:rPr lang="en-US" sz="3800" dirty="0">
                <a:solidFill>
                  <a:schemeClr val="bg1"/>
                </a:solidFill>
              </a:rPr>
              <a:t>: Short-term influence on gold prices (0.97 correlation), diminishing over longer timeframes (Graph: HPI vs. Gold).</a:t>
            </a:r>
          </a:p>
        </p:txBody>
      </p:sp>
      <p:sp>
        <p:nvSpPr>
          <p:cNvPr id="228" name="Google Shape;228;p53"/>
          <p:cNvSpPr txBox="1"/>
          <p:nvPr/>
        </p:nvSpPr>
        <p:spPr>
          <a:xfrm>
            <a:off x="22272625" y="5626100"/>
            <a:ext cx="9982200" cy="615950"/>
          </a:xfrm>
          <a:prstGeom prst="rect">
            <a:avLst/>
          </a:prstGeom>
          <a:solidFill>
            <a:srgbClr val="EB5436"/>
          </a:solidFill>
          <a:ln>
            <a:noFill/>
          </a:ln>
        </p:spPr>
        <p:txBody>
          <a:bodyPr spcFirstLastPara="1" wrap="square" lIns="91200" tIns="45600" rIns="91200" bIns="45600" anchor="t" anchorCtr="0">
            <a:noAutofit/>
          </a:bodyPr>
          <a:lstStyle/>
          <a:p>
            <a:pPr marL="0" marR="0" lvl="0" indent="0" algn="ctr" rtl="0">
              <a:lnSpc>
                <a:spcPct val="100000"/>
              </a:lnSpc>
              <a:spcBef>
                <a:spcPts val="0"/>
              </a:spcBef>
              <a:spcAft>
                <a:spcPts val="0"/>
              </a:spcAft>
              <a:buClr>
                <a:srgbClr val="F8F8F8"/>
              </a:buClr>
              <a:buFont typeface="Arial Narrow"/>
              <a:buNone/>
            </a:pPr>
            <a:r>
              <a:rPr lang="en-US" sz="3400" b="1" i="0" u="none" strike="noStrike" cap="none" dirty="0">
                <a:solidFill>
                  <a:srgbClr val="F8F8F8"/>
                </a:solidFill>
                <a:latin typeface="+mj-lt"/>
                <a:ea typeface="Arial Narrow"/>
                <a:cs typeface="Arial Narrow"/>
                <a:sym typeface="Arial Narrow"/>
              </a:rPr>
              <a:t>Results</a:t>
            </a:r>
            <a:endParaRPr dirty="0">
              <a:latin typeface="+mj-lt"/>
            </a:endParaRPr>
          </a:p>
        </p:txBody>
      </p:sp>
      <p:sp>
        <p:nvSpPr>
          <p:cNvPr id="230" name="Google Shape;230;p53"/>
          <p:cNvSpPr txBox="1"/>
          <p:nvPr/>
        </p:nvSpPr>
        <p:spPr>
          <a:xfrm>
            <a:off x="33078738" y="5638800"/>
            <a:ext cx="9691687" cy="615950"/>
          </a:xfrm>
          <a:prstGeom prst="rect">
            <a:avLst/>
          </a:prstGeom>
          <a:solidFill>
            <a:srgbClr val="EB5436"/>
          </a:solidFill>
          <a:ln>
            <a:noFill/>
          </a:ln>
        </p:spPr>
        <p:txBody>
          <a:bodyPr spcFirstLastPara="1" wrap="square" lIns="91200" tIns="45600" rIns="91200" bIns="45600" anchor="t" anchorCtr="0">
            <a:noAutofit/>
          </a:bodyPr>
          <a:lstStyle/>
          <a:p>
            <a:pPr marL="0" marR="0" lvl="0" indent="0" algn="ctr" rtl="0">
              <a:lnSpc>
                <a:spcPct val="100000"/>
              </a:lnSpc>
              <a:spcBef>
                <a:spcPts val="0"/>
              </a:spcBef>
              <a:spcAft>
                <a:spcPts val="0"/>
              </a:spcAft>
              <a:buClr>
                <a:srgbClr val="F8F8F8"/>
              </a:buClr>
              <a:buFont typeface="Arial Narrow"/>
              <a:buNone/>
            </a:pPr>
            <a:r>
              <a:rPr lang="en-US" sz="3400" b="1" i="0" u="none" strike="noStrike" cap="none" dirty="0">
                <a:solidFill>
                  <a:srgbClr val="F8F8F8"/>
                </a:solidFill>
                <a:latin typeface="+mj-lt"/>
                <a:ea typeface="Arial Narrow"/>
                <a:cs typeface="Arial Narrow"/>
                <a:sym typeface="Arial Narrow"/>
              </a:rPr>
              <a:t>Conclusion</a:t>
            </a:r>
            <a:endParaRPr dirty="0">
              <a:latin typeface="+mj-lt"/>
            </a:endParaRPr>
          </a:p>
        </p:txBody>
      </p:sp>
      <p:sp>
        <p:nvSpPr>
          <p:cNvPr id="231" name="Google Shape;231;p53"/>
          <p:cNvSpPr txBox="1"/>
          <p:nvPr/>
        </p:nvSpPr>
        <p:spPr>
          <a:xfrm flipH="1">
            <a:off x="33078738" y="14481175"/>
            <a:ext cx="9691687" cy="614362"/>
          </a:xfrm>
          <a:prstGeom prst="rect">
            <a:avLst/>
          </a:prstGeom>
          <a:solidFill>
            <a:srgbClr val="EB5436"/>
          </a:solidFill>
          <a:ln>
            <a:noFill/>
          </a:ln>
        </p:spPr>
        <p:txBody>
          <a:bodyPr spcFirstLastPara="1" wrap="square" lIns="91200" tIns="45600" rIns="91200" bIns="45600" anchor="t" anchorCtr="0">
            <a:noAutofit/>
          </a:bodyPr>
          <a:lstStyle/>
          <a:p>
            <a:pPr marL="0" marR="0" lvl="0" indent="0" algn="ctr" rtl="0">
              <a:lnSpc>
                <a:spcPct val="100000"/>
              </a:lnSpc>
              <a:spcBef>
                <a:spcPts val="0"/>
              </a:spcBef>
              <a:spcAft>
                <a:spcPts val="0"/>
              </a:spcAft>
              <a:buClr>
                <a:srgbClr val="F8F8F8"/>
              </a:buClr>
              <a:buFont typeface="Arial Narrow"/>
              <a:buNone/>
            </a:pPr>
            <a:r>
              <a:rPr lang="en-US" sz="3400" b="1" i="0" u="none" strike="noStrike" cap="none" dirty="0">
                <a:solidFill>
                  <a:srgbClr val="F8F8F8"/>
                </a:solidFill>
                <a:latin typeface="+mj-lt"/>
                <a:ea typeface="Arial Narrow"/>
                <a:cs typeface="Arial Narrow"/>
                <a:sym typeface="Arial Narrow"/>
              </a:rPr>
              <a:t>Next Steps</a:t>
            </a:r>
            <a:endParaRPr dirty="0">
              <a:latin typeface="+mj-lt"/>
            </a:endParaRPr>
          </a:p>
        </p:txBody>
      </p:sp>
      <p:sp>
        <p:nvSpPr>
          <p:cNvPr id="232" name="Google Shape;232;p53"/>
          <p:cNvSpPr txBox="1"/>
          <p:nvPr/>
        </p:nvSpPr>
        <p:spPr>
          <a:xfrm flipH="1">
            <a:off x="33078737" y="23060024"/>
            <a:ext cx="9691687" cy="615950"/>
          </a:xfrm>
          <a:prstGeom prst="rect">
            <a:avLst/>
          </a:prstGeom>
          <a:solidFill>
            <a:srgbClr val="EB5436"/>
          </a:solidFill>
          <a:ln>
            <a:noFill/>
          </a:ln>
        </p:spPr>
        <p:txBody>
          <a:bodyPr spcFirstLastPara="1" wrap="square" lIns="91200" tIns="45600" rIns="91200" bIns="45600" anchor="t" anchorCtr="0">
            <a:noAutofit/>
          </a:bodyPr>
          <a:lstStyle/>
          <a:p>
            <a:pPr marL="0" marR="0" lvl="0" indent="0" algn="ctr" rtl="0">
              <a:lnSpc>
                <a:spcPct val="100000"/>
              </a:lnSpc>
              <a:spcBef>
                <a:spcPts val="0"/>
              </a:spcBef>
              <a:spcAft>
                <a:spcPts val="0"/>
              </a:spcAft>
              <a:buClr>
                <a:srgbClr val="F8F8F8"/>
              </a:buClr>
              <a:buFont typeface="Arial Narrow"/>
              <a:buNone/>
            </a:pPr>
            <a:r>
              <a:rPr lang="en-US" sz="3400" b="1" i="0" u="none" strike="noStrike" cap="none" dirty="0">
                <a:solidFill>
                  <a:srgbClr val="F8F8F8"/>
                </a:solidFill>
                <a:latin typeface="+mj-lt"/>
                <a:ea typeface="Arial Narrow"/>
                <a:cs typeface="Arial Narrow"/>
                <a:sym typeface="Arial Narrow"/>
              </a:rPr>
              <a:t>References</a:t>
            </a:r>
            <a:endParaRPr dirty="0">
              <a:latin typeface="+mj-lt"/>
            </a:endParaRPr>
          </a:p>
        </p:txBody>
      </p:sp>
      <p:sp>
        <p:nvSpPr>
          <p:cNvPr id="233" name="Google Shape;233;p53"/>
          <p:cNvSpPr txBox="1"/>
          <p:nvPr/>
        </p:nvSpPr>
        <p:spPr>
          <a:xfrm>
            <a:off x="32933480" y="6358046"/>
            <a:ext cx="9982200" cy="7933312"/>
          </a:xfrm>
          <a:prstGeom prst="roundRect">
            <a:avLst>
              <a:gd name="adj" fmla="val 6031"/>
            </a:avLst>
          </a:prstGeom>
          <a:solidFill>
            <a:schemeClr val="bg2"/>
          </a:solidFill>
          <a:ln>
            <a:noFill/>
          </a:ln>
        </p:spPr>
        <p:txBody>
          <a:bodyPr spcFirstLastPara="1" wrap="square" lIns="456975" tIns="456975" rIns="456975" bIns="456975" anchor="t" anchorCtr="0">
            <a:noAutofit/>
          </a:bodyPr>
          <a:lstStyle/>
          <a:p>
            <a:r>
              <a:rPr lang="en-US" sz="4600" dirty="0">
                <a:solidFill>
                  <a:schemeClr val="bg1"/>
                </a:solidFill>
              </a:rPr>
              <a:t>HPI shows strong correlations with major economic indicators, confirming its effectiveness as an economic predictor. Its relationships with GDP, CPI, stock markets, and commodities provide actionable insights for managing inflation, adjusting fiscal policies, and investment decisions.</a:t>
            </a:r>
          </a:p>
        </p:txBody>
      </p:sp>
      <p:sp>
        <p:nvSpPr>
          <p:cNvPr id="234" name="Google Shape;234;p53"/>
          <p:cNvSpPr txBox="1"/>
          <p:nvPr/>
        </p:nvSpPr>
        <p:spPr>
          <a:xfrm>
            <a:off x="33015711" y="15248810"/>
            <a:ext cx="9982200" cy="7657941"/>
          </a:xfrm>
          <a:prstGeom prst="roundRect">
            <a:avLst>
              <a:gd name="adj" fmla="val 2548"/>
            </a:avLst>
          </a:prstGeom>
          <a:solidFill>
            <a:schemeClr val="bg2"/>
          </a:solidFill>
          <a:ln>
            <a:noFill/>
          </a:ln>
        </p:spPr>
        <p:txBody>
          <a:bodyPr spcFirstLastPara="1" wrap="square" lIns="456975" tIns="456975" rIns="456975" bIns="456975" anchor="t" anchorCtr="0">
            <a:noAutofit/>
          </a:bodyPr>
          <a:lstStyle/>
          <a:p>
            <a:pPr marL="742950" indent="-742950">
              <a:buClr>
                <a:schemeClr val="bg1"/>
              </a:buClr>
              <a:buFont typeface="+mj-lt"/>
              <a:buAutoNum type="arabicPeriod"/>
            </a:pPr>
            <a:r>
              <a:rPr lang="en-US" sz="4000" dirty="0">
                <a:solidFill>
                  <a:schemeClr val="bg1"/>
                </a:solidFill>
              </a:rPr>
              <a:t>Expand research to include other economies to test HPI’s universality</a:t>
            </a:r>
          </a:p>
          <a:p>
            <a:pPr marL="742950" indent="-742950">
              <a:buClr>
                <a:schemeClr val="bg1"/>
              </a:buClr>
              <a:buFont typeface="+mj-lt"/>
              <a:buAutoNum type="arabicPeriod"/>
            </a:pPr>
            <a:r>
              <a:rPr lang="en-US" sz="4000" dirty="0">
                <a:solidFill>
                  <a:schemeClr val="bg1"/>
                </a:solidFill>
              </a:rPr>
              <a:t>Develop machine learning models for more accurate forecasts</a:t>
            </a:r>
          </a:p>
          <a:p>
            <a:pPr marL="742950" indent="-742950">
              <a:buClr>
                <a:schemeClr val="bg1"/>
              </a:buClr>
              <a:buFont typeface="+mj-lt"/>
              <a:buAutoNum type="arabicPeriod"/>
            </a:pPr>
            <a:r>
              <a:rPr lang="en-US" sz="4000" dirty="0">
                <a:solidFill>
                  <a:schemeClr val="bg1"/>
                </a:solidFill>
              </a:rPr>
              <a:t>Conduct localized studies to assess regional impacts and disparities</a:t>
            </a:r>
          </a:p>
          <a:p>
            <a:pPr marL="742950" indent="-742950">
              <a:buClr>
                <a:schemeClr val="bg1"/>
              </a:buClr>
              <a:buFont typeface="+mj-lt"/>
              <a:buAutoNum type="arabicPeriod"/>
            </a:pPr>
            <a:r>
              <a:rPr lang="en-US" sz="4000" dirty="0">
                <a:solidFill>
                  <a:schemeClr val="bg1"/>
                </a:solidFill>
              </a:rPr>
              <a:t>Pilot test refined models at a local scale to inform policies</a:t>
            </a:r>
          </a:p>
          <a:p>
            <a:pPr marL="742950" indent="-742950">
              <a:buClr>
                <a:schemeClr val="bg1"/>
              </a:buClr>
              <a:buFont typeface="+mj-lt"/>
              <a:buAutoNum type="arabicPeriod"/>
            </a:pPr>
            <a:r>
              <a:rPr lang="en-US" sz="4000" dirty="0">
                <a:solidFill>
                  <a:schemeClr val="bg1"/>
                </a:solidFill>
              </a:rPr>
              <a:t>Create global frameworks to analyze economic conditions collaboratively</a:t>
            </a:r>
            <a:endParaRPr lang="en-US" sz="6000" dirty="0">
              <a:solidFill>
                <a:schemeClr val="bg1"/>
              </a:solidFill>
            </a:endParaRPr>
          </a:p>
        </p:txBody>
      </p:sp>
      <p:sp>
        <p:nvSpPr>
          <p:cNvPr id="236" name="Google Shape;236;p53"/>
          <p:cNvSpPr txBox="1"/>
          <p:nvPr/>
        </p:nvSpPr>
        <p:spPr>
          <a:xfrm>
            <a:off x="808038" y="24237156"/>
            <a:ext cx="9974262" cy="6338887"/>
          </a:xfrm>
          <a:prstGeom prst="rect">
            <a:avLst/>
          </a:prstGeom>
          <a:noFill/>
          <a:ln>
            <a:noFill/>
          </a:ln>
        </p:spPr>
        <p:txBody>
          <a:bodyPr spcFirstLastPara="1" wrap="square" lIns="91425" tIns="45700" rIns="91425" bIns="45700" anchor="t" anchorCtr="0">
            <a:noAutofit/>
          </a:bodyPr>
          <a:lstStyle/>
          <a:p>
            <a:pPr lvl="0">
              <a:buClr>
                <a:schemeClr val="dk1"/>
              </a:buClr>
            </a:pPr>
            <a:endParaRPr dirty="0"/>
          </a:p>
        </p:txBody>
      </p:sp>
      <p:sp>
        <p:nvSpPr>
          <p:cNvPr id="240" name="Google Shape;240;p53"/>
          <p:cNvSpPr txBox="1"/>
          <p:nvPr/>
        </p:nvSpPr>
        <p:spPr>
          <a:xfrm>
            <a:off x="33015711" y="23735772"/>
            <a:ext cx="9982200" cy="8776228"/>
          </a:xfrm>
          <a:prstGeom prst="roundRect">
            <a:avLst>
              <a:gd name="adj" fmla="val 3643"/>
            </a:avLst>
          </a:prstGeom>
          <a:solidFill>
            <a:schemeClr val="bg2"/>
          </a:solidFill>
          <a:ln>
            <a:noFill/>
          </a:ln>
        </p:spPr>
        <p:txBody>
          <a:bodyPr spcFirstLastPara="1" wrap="square" lIns="91425" tIns="45700" rIns="91425" bIns="45700" anchor="t" anchorCtr="0">
            <a:noAutofit/>
          </a:bodyPr>
          <a:lstStyle/>
          <a:p>
            <a:r>
              <a:rPr lang="en-US" sz="2200" b="1" i="0" u="sng" dirty="0">
                <a:solidFill>
                  <a:schemeClr val="bg1"/>
                </a:solidFill>
                <a:effectLst/>
                <a:latin typeface="+mj-lt"/>
              </a:rPr>
              <a:t>Works Referenced</a:t>
            </a:r>
            <a:endParaRPr lang="en-US" sz="2200" u="sng" dirty="0">
              <a:solidFill>
                <a:schemeClr val="bg1"/>
              </a:solidFill>
              <a:effectLst/>
              <a:latin typeface="+mj-lt"/>
            </a:endParaRPr>
          </a:p>
          <a:p>
            <a:r>
              <a:rPr lang="en-US" sz="2200" b="0" i="0" dirty="0" err="1">
                <a:solidFill>
                  <a:schemeClr val="bg1"/>
                </a:solidFill>
                <a:effectLst/>
                <a:latin typeface="+mj-lt"/>
              </a:rPr>
              <a:t>Leamer</a:t>
            </a:r>
            <a:r>
              <a:rPr lang="en-US" sz="2200" b="0" i="0" dirty="0">
                <a:solidFill>
                  <a:schemeClr val="bg1"/>
                </a:solidFill>
                <a:effectLst/>
                <a:latin typeface="+mj-lt"/>
              </a:rPr>
              <a:t>, E. E. (2007). Housing IS the Business Cycle (NBER Working Paper No. 13428). National Bureau of Economic Research. https://doi.org/10.3386/w13428</a:t>
            </a:r>
            <a:endParaRPr lang="en-US" sz="2200" dirty="0">
              <a:solidFill>
                <a:schemeClr val="bg1"/>
              </a:solidFill>
              <a:effectLst/>
              <a:latin typeface="+mj-lt"/>
            </a:endParaRPr>
          </a:p>
          <a:p>
            <a:r>
              <a:rPr lang="en-US" sz="2200" b="0" i="0" dirty="0">
                <a:solidFill>
                  <a:schemeClr val="bg1"/>
                </a:solidFill>
                <a:effectLst/>
                <a:latin typeface="+mj-lt"/>
              </a:rPr>
              <a:t>Shiller, R. J. (2008). The Subprime Solution: How today's global financial crisis happened, and what to do about it. Princeton University Press.</a:t>
            </a:r>
            <a:endParaRPr lang="en-US" sz="2200" dirty="0">
              <a:solidFill>
                <a:schemeClr val="bg1"/>
              </a:solidFill>
              <a:effectLst/>
              <a:latin typeface="+mj-lt"/>
            </a:endParaRPr>
          </a:p>
          <a:p>
            <a:r>
              <a:rPr lang="en-US" sz="2200" b="0" i="0" dirty="0" err="1">
                <a:solidFill>
                  <a:schemeClr val="bg1"/>
                </a:solidFill>
                <a:effectLst/>
                <a:latin typeface="+mj-lt"/>
              </a:rPr>
              <a:t>Iacoviello</a:t>
            </a:r>
            <a:r>
              <a:rPr lang="en-US" sz="2200" b="0" i="0" dirty="0">
                <a:solidFill>
                  <a:schemeClr val="bg1"/>
                </a:solidFill>
                <a:effectLst/>
                <a:latin typeface="+mj-lt"/>
              </a:rPr>
              <a:t>, S. (2005). Household debt and income inequality, 1963-2003. Federal Reserve Bank of Boston Working Paper, 05-13. https://doi.org/10.2139/ssrn.672973</a:t>
            </a:r>
            <a:endParaRPr lang="en-US" sz="2200" dirty="0">
              <a:solidFill>
                <a:schemeClr val="bg1"/>
              </a:solidFill>
              <a:effectLst/>
              <a:latin typeface="+mj-lt"/>
            </a:endParaRPr>
          </a:p>
          <a:p>
            <a:r>
              <a:rPr lang="en-US" sz="2200" b="0" i="0" dirty="0">
                <a:solidFill>
                  <a:schemeClr val="bg1"/>
                </a:solidFill>
                <a:effectLst/>
                <a:latin typeface="+mj-lt"/>
              </a:rPr>
              <a:t>Poterba, J. M. (1991). Household saving and the housing market: Evidence from micro data. Journal of Housing Economics, 1(1), 35-63. https://doi.org/10.1016/1051-1377(91)90004-T </a:t>
            </a:r>
            <a:endParaRPr lang="en-US" sz="2200" dirty="0">
              <a:solidFill>
                <a:schemeClr val="bg1"/>
              </a:solidFill>
              <a:effectLst/>
              <a:latin typeface="+mj-lt"/>
            </a:endParaRPr>
          </a:p>
          <a:p>
            <a:r>
              <a:rPr lang="en-US" sz="2200" b="1" i="0" u="sng" dirty="0">
                <a:solidFill>
                  <a:schemeClr val="bg1"/>
                </a:solidFill>
                <a:effectLst/>
                <a:latin typeface="+mj-lt"/>
              </a:rPr>
              <a:t>Data Sources</a:t>
            </a:r>
            <a:endParaRPr lang="en-US" sz="2200" u="sng" dirty="0">
              <a:solidFill>
                <a:schemeClr val="bg1"/>
              </a:solidFill>
              <a:effectLst/>
              <a:latin typeface="+mj-lt"/>
            </a:endParaRPr>
          </a:p>
          <a:p>
            <a:r>
              <a:rPr lang="en-US" sz="2200" b="0" i="0" dirty="0">
                <a:solidFill>
                  <a:schemeClr val="bg1"/>
                </a:solidFill>
                <a:effectLst/>
                <a:latin typeface="+mj-lt"/>
              </a:rPr>
              <a:t>U.S. Securities and Exchange Commission. "SP500." EDGAR, 2001, </a:t>
            </a:r>
            <a:r>
              <a:rPr lang="en-US" sz="2200" b="0" i="0" dirty="0">
                <a:solidFill>
                  <a:schemeClr val="bg1"/>
                </a:solidFill>
                <a:effectLst/>
                <a:latin typeface="+mj-lt"/>
                <a:hlinkClick r:id="rId3">
                  <a:extLst>
                    <a:ext uri="{A12FA001-AC4F-418D-AE19-62706E023703}">
                      <ahyp:hlinkClr xmlns:ahyp="http://schemas.microsoft.com/office/drawing/2018/hyperlinkcolor" val="tx"/>
                    </a:ext>
                  </a:extLst>
                </a:hlinkClick>
              </a:rPr>
              <a:t>https://www.sec.gov/Archives/edgar/data/357298/000035729801500016/sp500.html</a:t>
            </a:r>
            <a:r>
              <a:rPr lang="en-US" sz="2200" b="0" i="0" dirty="0">
                <a:solidFill>
                  <a:schemeClr val="bg1"/>
                </a:solidFill>
                <a:effectLst/>
                <a:latin typeface="+mj-lt"/>
              </a:rPr>
              <a:t>.</a:t>
            </a:r>
            <a:endParaRPr lang="en-US" sz="2200" dirty="0">
              <a:solidFill>
                <a:schemeClr val="bg1"/>
              </a:solidFill>
              <a:latin typeface="+mj-lt"/>
            </a:endParaRPr>
          </a:p>
          <a:p>
            <a:r>
              <a:rPr lang="en-US" sz="2200" b="0" i="0" dirty="0">
                <a:solidFill>
                  <a:schemeClr val="bg1"/>
                </a:solidFill>
                <a:effectLst/>
                <a:latin typeface="+mj-lt"/>
              </a:rPr>
              <a:t>Federal Housing Finance Agency. "Monthly Data." Housing Price Index (HPI) Datasets, </a:t>
            </a:r>
            <a:r>
              <a:rPr lang="en-US" sz="2200" b="0" i="0" dirty="0">
                <a:solidFill>
                  <a:schemeClr val="bg1"/>
                </a:solidFill>
                <a:effectLst/>
                <a:latin typeface="+mj-lt"/>
                <a:hlinkClick r:id="rId4">
                  <a:extLst>
                    <a:ext uri="{A12FA001-AC4F-418D-AE19-62706E023703}">
                      <ahyp:hlinkClr xmlns:ahyp="http://schemas.microsoft.com/office/drawing/2018/hyperlinkcolor" val="tx"/>
                    </a:ext>
                  </a:extLst>
                </a:hlinkClick>
              </a:rPr>
              <a:t>https://www.fhfa.gov/data/hpi/datasets?tab=monthly-data</a:t>
            </a:r>
            <a:r>
              <a:rPr lang="en-US" sz="2200" b="0" i="0" dirty="0">
                <a:solidFill>
                  <a:schemeClr val="bg1"/>
                </a:solidFill>
                <a:effectLst/>
                <a:latin typeface="+mj-lt"/>
              </a:rPr>
              <a:t>.</a:t>
            </a:r>
            <a:endParaRPr lang="en-US" sz="2200" dirty="0">
              <a:solidFill>
                <a:schemeClr val="bg1"/>
              </a:solidFill>
              <a:latin typeface="+mj-lt"/>
            </a:endParaRPr>
          </a:p>
          <a:p>
            <a:r>
              <a:rPr lang="en-US" sz="2200" b="0" i="0" dirty="0">
                <a:solidFill>
                  <a:schemeClr val="bg1"/>
                </a:solidFill>
                <a:effectLst/>
                <a:latin typeface="+mj-lt"/>
              </a:rPr>
              <a:t>Federal Reserve Economic Data. "USALORSGPNOSTSAM." FRED, </a:t>
            </a:r>
            <a:r>
              <a:rPr lang="en-US" sz="2200" b="0" i="0" dirty="0">
                <a:solidFill>
                  <a:schemeClr val="bg1"/>
                </a:solidFill>
                <a:effectLst/>
                <a:latin typeface="+mj-lt"/>
                <a:hlinkClick r:id="rId5">
                  <a:extLst>
                    <a:ext uri="{A12FA001-AC4F-418D-AE19-62706E023703}">
                      <ahyp:hlinkClr xmlns:ahyp="http://schemas.microsoft.com/office/drawing/2018/hyperlinkcolor" val="tx"/>
                    </a:ext>
                  </a:extLst>
                </a:hlinkClick>
              </a:rPr>
              <a:t>https://fred.stlouisfed.org/series/USALORSGPNOSTSAM</a:t>
            </a:r>
            <a:r>
              <a:rPr lang="en-US" sz="2200" b="0" i="0" dirty="0">
                <a:solidFill>
                  <a:schemeClr val="bg1"/>
                </a:solidFill>
                <a:effectLst/>
                <a:latin typeface="+mj-lt"/>
              </a:rPr>
              <a:t>.</a:t>
            </a:r>
            <a:endParaRPr lang="en-US" sz="2200" dirty="0">
              <a:solidFill>
                <a:schemeClr val="bg1"/>
              </a:solidFill>
              <a:latin typeface="+mj-lt"/>
            </a:endParaRPr>
          </a:p>
          <a:p>
            <a:r>
              <a:rPr lang="en-US" sz="2200" b="0" i="0" dirty="0">
                <a:solidFill>
                  <a:schemeClr val="bg1"/>
                </a:solidFill>
                <a:effectLst/>
                <a:latin typeface="+mj-lt"/>
              </a:rPr>
              <a:t>U.S. Bureau of Labor Statistics. "Historical CPI-U Data." Consumer Price Index - All Urban Consumers, 2017, </a:t>
            </a:r>
            <a:r>
              <a:rPr lang="en-US" sz="2200" b="0" i="0" dirty="0">
                <a:solidFill>
                  <a:schemeClr val="bg1"/>
                </a:solidFill>
                <a:effectLst/>
                <a:latin typeface="+mj-lt"/>
                <a:hlinkClick r:id="rId6">
                  <a:extLst>
                    <a:ext uri="{A12FA001-AC4F-418D-AE19-62706E023703}">
                      <ahyp:hlinkClr xmlns:ahyp="http://schemas.microsoft.com/office/drawing/2018/hyperlinkcolor" val="tx"/>
                    </a:ext>
                  </a:extLst>
                </a:hlinkClick>
              </a:rPr>
              <a:t>https://www.bls.gov/cpi/tables/historical-cpi-u-201710.pdf</a:t>
            </a:r>
            <a:r>
              <a:rPr lang="en-US" sz="2200" b="0" i="0" dirty="0">
                <a:solidFill>
                  <a:schemeClr val="bg1"/>
                </a:solidFill>
                <a:effectLst/>
                <a:latin typeface="+mj-lt"/>
              </a:rPr>
              <a:t>.</a:t>
            </a:r>
            <a:endParaRPr lang="en-US" sz="2200" dirty="0">
              <a:solidFill>
                <a:schemeClr val="bg1"/>
              </a:solidFill>
              <a:latin typeface="+mj-lt"/>
            </a:endParaRPr>
          </a:p>
          <a:p>
            <a:r>
              <a:rPr lang="en-US" sz="2200" b="0" i="0" dirty="0">
                <a:solidFill>
                  <a:schemeClr val="bg1"/>
                </a:solidFill>
                <a:effectLst/>
                <a:latin typeface="+mj-lt"/>
              </a:rPr>
              <a:t>The World Bank. "Commodity Markets." World Bank Research, </a:t>
            </a:r>
            <a:r>
              <a:rPr lang="en-US" sz="2200" b="0" i="0" dirty="0">
                <a:solidFill>
                  <a:schemeClr val="bg1"/>
                </a:solidFill>
                <a:effectLst/>
                <a:latin typeface="+mj-lt"/>
                <a:hlinkClick r:id="rId7">
                  <a:extLst>
                    <a:ext uri="{A12FA001-AC4F-418D-AE19-62706E023703}">
                      <ahyp:hlinkClr xmlns:ahyp="http://schemas.microsoft.com/office/drawing/2018/hyperlinkcolor" val="tx"/>
                    </a:ext>
                  </a:extLst>
                </a:hlinkClick>
              </a:rPr>
              <a:t>https://www.worldbank.org/en/research/commodity-markets</a:t>
            </a:r>
            <a:r>
              <a:rPr lang="en-US" sz="2200" b="0" i="0" dirty="0">
                <a:solidFill>
                  <a:schemeClr val="bg1"/>
                </a:solidFill>
                <a:effectLst/>
                <a:latin typeface="+mj-lt"/>
              </a:rPr>
              <a:t>.</a:t>
            </a:r>
            <a:endParaRPr lang="en-US" sz="2200" dirty="0">
              <a:solidFill>
                <a:schemeClr val="bg1"/>
              </a:solidFill>
              <a:latin typeface="+mj-lt"/>
            </a:endParaRPr>
          </a:p>
        </p:txBody>
      </p:sp>
      <p:sp>
        <p:nvSpPr>
          <p:cNvPr id="2" name="TextBox 1"/>
          <p:cNvSpPr txBox="1"/>
          <p:nvPr/>
        </p:nvSpPr>
        <p:spPr>
          <a:xfrm>
            <a:off x="5680868" y="641857"/>
            <a:ext cx="32617569" cy="4893647"/>
          </a:xfrm>
          <a:prstGeom prst="rect">
            <a:avLst/>
          </a:prstGeom>
          <a:noFill/>
        </p:spPr>
        <p:txBody>
          <a:bodyPr wrap="square" rtlCol="0">
            <a:spAutoFit/>
          </a:bodyPr>
          <a:lstStyle/>
          <a:p>
            <a:pPr algn="ctr"/>
            <a:r>
              <a:rPr lang="en-US" sz="9000" b="1" i="0" strike="noStrike" dirty="0">
                <a:solidFill>
                  <a:schemeClr val="bg1"/>
                </a:solidFill>
                <a:effectLst/>
                <a:latin typeface="Arial" panose="020B0604020202020204" pitchFamily="34" charset="0"/>
              </a:rPr>
              <a:t>Leveraging Housing Prices To Predict </a:t>
            </a:r>
          </a:p>
          <a:p>
            <a:pPr algn="ctr"/>
            <a:r>
              <a:rPr lang="en-US" sz="9000" b="1" dirty="0">
                <a:solidFill>
                  <a:schemeClr val="bg1"/>
                </a:solidFill>
                <a:latin typeface="Arial" panose="020B0604020202020204" pitchFamily="34" charset="0"/>
              </a:rPr>
              <a:t>The </a:t>
            </a:r>
            <a:r>
              <a:rPr lang="en-US" sz="9000" b="1" i="0" strike="noStrike" dirty="0">
                <a:solidFill>
                  <a:schemeClr val="bg1"/>
                </a:solidFill>
                <a:effectLst/>
                <a:latin typeface="Arial" panose="020B0604020202020204" pitchFamily="34" charset="0"/>
              </a:rPr>
              <a:t>Future Economy</a:t>
            </a:r>
            <a:endParaRPr lang="en-US" sz="9000" b="1" dirty="0">
              <a:solidFill>
                <a:schemeClr val="bg1"/>
              </a:solidFill>
            </a:endParaRPr>
          </a:p>
          <a:p>
            <a:pPr algn="ctr"/>
            <a:r>
              <a:rPr lang="en-US" sz="6000" b="1" dirty="0">
                <a:solidFill>
                  <a:schemeClr val="bg1"/>
                </a:solidFill>
              </a:rPr>
              <a:t>Team IDs: </a:t>
            </a:r>
            <a:r>
              <a:rPr lang="en-US" sz="6000" i="0" dirty="0">
                <a:solidFill>
                  <a:schemeClr val="bg1"/>
                </a:solidFill>
                <a:effectLst/>
              </a:rPr>
              <a:t>877494</a:t>
            </a:r>
            <a:endParaRPr lang="en-US" sz="6000" b="1" dirty="0">
              <a:solidFill>
                <a:schemeClr val="bg1"/>
              </a:solidFill>
            </a:endParaRPr>
          </a:p>
          <a:p>
            <a:pPr algn="ctr"/>
            <a:r>
              <a:rPr lang="en-US" sz="6000" dirty="0">
                <a:solidFill>
                  <a:schemeClr val="bg1"/>
                </a:solidFill>
              </a:rPr>
              <a:t>Gulf Coast Regional Conference 2025</a:t>
            </a:r>
          </a:p>
        </p:txBody>
      </p:sp>
      <p:pic>
        <p:nvPicPr>
          <p:cNvPr id="11" name="Graphic 10">
            <a:extLst>
              <a:ext uri="{FF2B5EF4-FFF2-40B4-BE49-F238E27FC236}">
                <a16:creationId xmlns:a16="http://schemas.microsoft.com/office/drawing/2014/main" id="{10D49ECD-E92A-4BF0-FE65-E733A78340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8038" y="304217"/>
            <a:ext cx="7657460" cy="4826980"/>
          </a:xfrm>
          <a:prstGeom prst="rect">
            <a:avLst/>
          </a:prstGeom>
        </p:spPr>
      </p:pic>
      <p:sp>
        <p:nvSpPr>
          <p:cNvPr id="18" name="Rectangle 7">
            <a:extLst>
              <a:ext uri="{FF2B5EF4-FFF2-40B4-BE49-F238E27FC236}">
                <a16:creationId xmlns:a16="http://schemas.microsoft.com/office/drawing/2014/main" id="{FFCC66B3-5B27-7B98-F9C0-6AC63E806E9C}"/>
              </a:ext>
            </a:extLst>
          </p:cNvPr>
          <p:cNvSpPr>
            <a:spLocks noChangeArrowheads="1"/>
          </p:cNvSpPr>
          <p:nvPr/>
        </p:nvSpPr>
        <p:spPr bwMode="auto">
          <a:xfrm>
            <a:off x="808038" y="23081653"/>
            <a:ext cx="9859961" cy="9462433"/>
          </a:xfrm>
          <a:prstGeom prst="roundRect">
            <a:avLst>
              <a:gd name="adj" fmla="val 2094"/>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900" b="0" i="0" u="none" strike="noStrike" cap="none" normalizeH="0" baseline="0" dirty="0">
                <a:ln>
                  <a:noFill/>
                </a:ln>
                <a:solidFill>
                  <a:schemeClr val="bg1"/>
                </a:solidFill>
                <a:effectLst/>
                <a:latin typeface="Arial" panose="020B0604020202020204" pitchFamily="34" charset="0"/>
              </a:rPr>
              <a:t>The purpose of this research is to explore how housing price trends can predict broader economic shifts, aiding policymakers in adjusting fiscal and monetary policies and helping investors make more informed decisions. As </a:t>
            </a:r>
            <a:r>
              <a:rPr kumimoji="0" lang="en-US" altLang="en-US" sz="3900" b="0" i="0" u="none" strike="noStrike" cap="none" normalizeH="0" baseline="0" dirty="0" err="1">
                <a:ln>
                  <a:noFill/>
                </a:ln>
                <a:solidFill>
                  <a:schemeClr val="bg1"/>
                </a:solidFill>
                <a:effectLst/>
                <a:latin typeface="Arial" panose="020B0604020202020204" pitchFamily="34" charset="0"/>
              </a:rPr>
              <a:t>Leamer</a:t>
            </a:r>
            <a:r>
              <a:rPr kumimoji="0" lang="en-US" altLang="en-US" sz="3900" b="0" i="0" u="none" strike="noStrike" cap="none" normalizeH="0" baseline="0" dirty="0">
                <a:ln>
                  <a:noFill/>
                </a:ln>
                <a:solidFill>
                  <a:schemeClr val="bg1"/>
                </a:solidFill>
                <a:effectLst/>
                <a:latin typeface="Arial" panose="020B0604020202020204" pitchFamily="34" charset="0"/>
              </a:rPr>
              <a:t> (2007) emphasizes, housing markets are central to the business cycle and influence economic stability and growth. By comparing housing data with other economic datasets, this research aims to uncover how housing prices may signal upcoming economic trends, guiding decision-making during both periods of slowdown and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95C3096C-0145-8993-7589-B5632C060F0D}"/>
              </a:ext>
            </a:extLst>
          </p:cNvPr>
          <p:cNvPicPr>
            <a:picLocks noChangeAspect="1"/>
          </p:cNvPicPr>
          <p:nvPr/>
        </p:nvPicPr>
        <p:blipFill>
          <a:blip r:embed="rId10"/>
          <a:stretch>
            <a:fillRect/>
          </a:stretch>
        </p:blipFill>
        <p:spPr>
          <a:xfrm>
            <a:off x="22803240" y="6471263"/>
            <a:ext cx="8973360" cy="36980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385EEF8D-E7E4-419A-7F40-95F3B356DDF4}"/>
              </a:ext>
            </a:extLst>
          </p:cNvPr>
          <p:cNvPicPr>
            <a:picLocks noChangeAspect="1"/>
          </p:cNvPicPr>
          <p:nvPr/>
        </p:nvPicPr>
        <p:blipFill>
          <a:blip r:embed="rId11"/>
          <a:stretch>
            <a:fillRect/>
          </a:stretch>
        </p:blipFill>
        <p:spPr>
          <a:xfrm>
            <a:off x="22831818" y="10488655"/>
            <a:ext cx="8916204" cy="3670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Picture 23">
            <a:extLst>
              <a:ext uri="{FF2B5EF4-FFF2-40B4-BE49-F238E27FC236}">
                <a16:creationId xmlns:a16="http://schemas.microsoft.com/office/drawing/2014/main" id="{625A1BC6-BBB2-681B-BE00-66285E880E7B}"/>
              </a:ext>
            </a:extLst>
          </p:cNvPr>
          <p:cNvPicPr>
            <a:picLocks noChangeAspect="1"/>
          </p:cNvPicPr>
          <p:nvPr/>
        </p:nvPicPr>
        <p:blipFill>
          <a:blip r:embed="rId12"/>
          <a:stretch>
            <a:fillRect/>
          </a:stretch>
        </p:blipFill>
        <p:spPr>
          <a:xfrm>
            <a:off x="22817529" y="14478551"/>
            <a:ext cx="8944782" cy="32470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a:extLst>
              <a:ext uri="{FF2B5EF4-FFF2-40B4-BE49-F238E27FC236}">
                <a16:creationId xmlns:a16="http://schemas.microsoft.com/office/drawing/2014/main" id="{1D20FC96-0DD4-8A78-A819-B826F1C2F15E}"/>
              </a:ext>
            </a:extLst>
          </p:cNvPr>
          <p:cNvPicPr>
            <a:picLocks noChangeAspect="1"/>
          </p:cNvPicPr>
          <p:nvPr/>
        </p:nvPicPr>
        <p:blipFill>
          <a:blip r:embed="rId13"/>
          <a:stretch>
            <a:fillRect/>
          </a:stretch>
        </p:blipFill>
        <p:spPr>
          <a:xfrm>
            <a:off x="22803240" y="18044958"/>
            <a:ext cx="8973360" cy="48276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Picture 27">
            <a:extLst>
              <a:ext uri="{FF2B5EF4-FFF2-40B4-BE49-F238E27FC236}">
                <a16:creationId xmlns:a16="http://schemas.microsoft.com/office/drawing/2014/main" id="{6B3C83BB-8E0C-52D9-8E88-D6895EA98949}"/>
              </a:ext>
            </a:extLst>
          </p:cNvPr>
          <p:cNvPicPr>
            <a:picLocks noChangeAspect="1"/>
          </p:cNvPicPr>
          <p:nvPr/>
        </p:nvPicPr>
        <p:blipFill>
          <a:blip r:embed="rId14"/>
          <a:stretch>
            <a:fillRect/>
          </a:stretch>
        </p:blipFill>
        <p:spPr>
          <a:xfrm>
            <a:off x="22817529" y="23191947"/>
            <a:ext cx="8944782" cy="39905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 name="Picture 29">
            <a:extLst>
              <a:ext uri="{FF2B5EF4-FFF2-40B4-BE49-F238E27FC236}">
                <a16:creationId xmlns:a16="http://schemas.microsoft.com/office/drawing/2014/main" id="{A575F527-6772-AFBF-2F4F-A1335BF9D60B}"/>
              </a:ext>
            </a:extLst>
          </p:cNvPr>
          <p:cNvPicPr>
            <a:picLocks noChangeAspect="1"/>
          </p:cNvPicPr>
          <p:nvPr/>
        </p:nvPicPr>
        <p:blipFill>
          <a:blip r:embed="rId15"/>
          <a:stretch>
            <a:fillRect/>
          </a:stretch>
        </p:blipFill>
        <p:spPr>
          <a:xfrm>
            <a:off x="22817529" y="27501852"/>
            <a:ext cx="8944782" cy="4502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2" name="Picture 31">
            <a:extLst>
              <a:ext uri="{FF2B5EF4-FFF2-40B4-BE49-F238E27FC236}">
                <a16:creationId xmlns:a16="http://schemas.microsoft.com/office/drawing/2014/main" id="{44654E8B-069B-4838-4562-3BDDAD387FEA}"/>
              </a:ext>
            </a:extLst>
          </p:cNvPr>
          <p:cNvPicPr>
            <a:picLocks noChangeAspect="1"/>
          </p:cNvPicPr>
          <p:nvPr/>
        </p:nvPicPr>
        <p:blipFill>
          <a:blip r:embed="rId16"/>
          <a:stretch>
            <a:fillRect/>
          </a:stretch>
        </p:blipFill>
        <p:spPr>
          <a:xfrm>
            <a:off x="12277584" y="26723662"/>
            <a:ext cx="5890588" cy="2706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4" name="Picture 33">
            <a:extLst>
              <a:ext uri="{FF2B5EF4-FFF2-40B4-BE49-F238E27FC236}">
                <a16:creationId xmlns:a16="http://schemas.microsoft.com/office/drawing/2014/main" id="{BFE0ED82-DCAA-36CB-7D7C-493E0D1C5734}"/>
              </a:ext>
            </a:extLst>
          </p:cNvPr>
          <p:cNvPicPr>
            <a:picLocks noChangeAspect="1"/>
          </p:cNvPicPr>
          <p:nvPr/>
        </p:nvPicPr>
        <p:blipFill>
          <a:blip r:embed="rId17"/>
          <a:stretch>
            <a:fillRect/>
          </a:stretch>
        </p:blipFill>
        <p:spPr>
          <a:xfrm>
            <a:off x="15584097" y="29676685"/>
            <a:ext cx="5489575" cy="30337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6" name="Picture 35" descr="A white graph with a arrow pointing up&#10;&#10;Description automatically generated">
            <a:extLst>
              <a:ext uri="{FF2B5EF4-FFF2-40B4-BE49-F238E27FC236}">
                <a16:creationId xmlns:a16="http://schemas.microsoft.com/office/drawing/2014/main" id="{C95EE73E-68E7-83B6-0741-C2676853E238}"/>
              </a:ext>
            </a:extLst>
          </p:cNvPr>
          <p:cNvPicPr>
            <a:picLocks noChangeAspect="1"/>
          </p:cNvPicPr>
          <p:nvPr/>
        </p:nvPicPr>
        <p:blipFill>
          <a:blip r:embed="rId18"/>
          <a:stretch>
            <a:fillRect/>
          </a:stretch>
        </p:blipFill>
        <p:spPr>
          <a:xfrm>
            <a:off x="35531849" y="-500920"/>
            <a:ext cx="6333277" cy="6333277"/>
          </a:xfrm>
          <a:prstGeom prst="rect">
            <a:avLst/>
          </a:prstGeom>
        </p:spPr>
      </p:pic>
      <p:pic>
        <p:nvPicPr>
          <p:cNvPr id="38" name="Graphic 37" descr="Mortgage with solid fill">
            <a:extLst>
              <a:ext uri="{FF2B5EF4-FFF2-40B4-BE49-F238E27FC236}">
                <a16:creationId xmlns:a16="http://schemas.microsoft.com/office/drawing/2014/main" id="{D0145891-63B8-3AB2-94FE-D2737A68B8F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764182" y="29889128"/>
            <a:ext cx="2566515" cy="2566515"/>
          </a:xfrm>
          <a:prstGeom prst="rect">
            <a:avLst/>
          </a:prstGeom>
        </p:spPr>
      </p:pic>
      <p:pic>
        <p:nvPicPr>
          <p:cNvPr id="40" name="Graphic 39" descr="Dollar with solid fill">
            <a:extLst>
              <a:ext uri="{FF2B5EF4-FFF2-40B4-BE49-F238E27FC236}">
                <a16:creationId xmlns:a16="http://schemas.microsoft.com/office/drawing/2014/main" id="{A7802FB0-52FE-9E45-5F86-AF73686920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692953" y="26991309"/>
            <a:ext cx="2137848" cy="2137848"/>
          </a:xfrm>
          <a:prstGeom prst="rect">
            <a:avLst/>
          </a:prstGeom>
        </p:spPr>
      </p:pic>
    </p:spTree>
  </p:cSld>
  <p:clrMapOvr>
    <a:masterClrMapping/>
  </p:clrMapOvr>
</p:sld>
</file>

<file path=ppt/theme/theme1.xml><?xml version="1.0" encoding="utf-8"?>
<a:theme xmlns:a="http://schemas.openxmlformats.org/drawingml/2006/main" name="1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770</Words>
  <Application>Microsoft Office PowerPoint</Application>
  <PresentationFormat>Custom</PresentationFormat>
  <Paragraphs>40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1_Origin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Janice Cabahug</dc:creator>
  <cp:lastModifiedBy>(Student) Om.P7</cp:lastModifiedBy>
  <cp:revision>6</cp:revision>
  <dcterms:modified xsi:type="dcterms:W3CDTF">2025-01-23T21:12:04Z</dcterms:modified>
</cp:coreProperties>
</file>