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2" d="100"/>
          <a:sy n="52" d="100"/>
        </p:scale>
        <p:origin x="11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FE35FF19-745E-4313-9D2C-ECE72B790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in">
            <a:extLst>
              <a:ext uri="{FF2B5EF4-FFF2-40B4-BE49-F238E27FC236}">
                <a16:creationId xmlns:a16="http://schemas.microsoft.com/office/drawing/2014/main" id="{F6384EAD-8153-489E-A114-CF38D50D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nth Page">
            <a:extLst>
              <a:ext uri="{FF2B5EF4-FFF2-40B4-BE49-F238E27FC236}">
                <a16:creationId xmlns:a16="http://schemas.microsoft.com/office/drawing/2014/main" id="{C75B1381-E061-4255-B5CB-46318F2E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stomer Page">
            <a:extLst>
              <a:ext uri="{FF2B5EF4-FFF2-40B4-BE49-F238E27FC236}">
                <a16:creationId xmlns:a16="http://schemas.microsoft.com/office/drawing/2014/main" id="{E5CA0C3A-5974-4FE4-85EE-648B889C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gion Page">
            <a:extLst>
              <a:ext uri="{FF2B5EF4-FFF2-40B4-BE49-F238E27FC236}">
                <a16:creationId xmlns:a16="http://schemas.microsoft.com/office/drawing/2014/main" id="{EE174248-9600-4020-AA3E-A8E77EE0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Goureesh Yarlagadda</cp:lastModifiedBy>
  <cp:revision>1</cp:revision>
  <dcterms:created xsi:type="dcterms:W3CDTF">2023-07-30T23:35:10Z</dcterms:created>
  <dcterms:modified xsi:type="dcterms:W3CDTF">2023-07-30T23:37:52Z</dcterms:modified>
</cp:coreProperties>
</file>