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10az.online.tableau.com/#/site/ise543classtableausite/workbooks/2029096/view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5EB738C-946D-42C3-9288-0CBE9610980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EDA and Dashboard Design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929E4A0-3B59-4981-846C-4D5993F6FBB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7/30/2023 4:29:20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10" id="10" name="slide10">
            <a:extLst>
              <a:ext uri="{FF2B5EF4-FFF2-40B4-BE49-F238E27FC236}">
                <a16:creationId xmlns:a16="http://schemas.microsoft.com/office/drawing/2014/main" id="{0A34C1CD-7A9D-460A-B1E1-77FC7110DB8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11" id="11" name="slide11">
            <a:extLst>
              <a:ext uri="{FF2B5EF4-FFF2-40B4-BE49-F238E27FC236}">
                <a16:creationId xmlns:a16="http://schemas.microsoft.com/office/drawing/2014/main" id="{1AA49312-E19B-43F0-B9F7-917EE3DF83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12" id="12" name="slide12">
            <a:extLst>
              <a:ext uri="{FF2B5EF4-FFF2-40B4-BE49-F238E27FC236}">
                <a16:creationId xmlns:a16="http://schemas.microsoft.com/office/drawing/2014/main" id="{F4F8FB57-EA71-40F6-963E-AFF5A7E388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13" id="13" name="slide13">
            <a:extLst>
              <a:ext uri="{FF2B5EF4-FFF2-40B4-BE49-F238E27FC236}">
                <a16:creationId xmlns:a16="http://schemas.microsoft.com/office/drawing/2014/main" id="{DEE87B2D-1D90-40DE-AB06-E6887765C5F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14" id="14" name="slide14">
            <a:extLst>
              <a:ext uri="{FF2B5EF4-FFF2-40B4-BE49-F238E27FC236}">
                <a16:creationId xmlns:a16="http://schemas.microsoft.com/office/drawing/2014/main" id="{DD41AB49-0C91-4E37-8BC0-FB34DE7292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15" id="15" name="slide15">
            <a:extLst>
              <a:ext uri="{FF2B5EF4-FFF2-40B4-BE49-F238E27FC236}">
                <a16:creationId xmlns:a16="http://schemas.microsoft.com/office/drawing/2014/main" id="{2FAB5354-913F-4320-9D36-E71221E2C32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16" id="16" name="slide16">
            <a:extLst>
              <a:ext uri="{FF2B5EF4-FFF2-40B4-BE49-F238E27FC236}">
                <a16:creationId xmlns:a16="http://schemas.microsoft.com/office/drawing/2014/main" id="{ACCEDB5C-3A68-4A68-8A38-8770D794940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17" id="17" name="slide17">
            <a:extLst>
              <a:ext uri="{FF2B5EF4-FFF2-40B4-BE49-F238E27FC236}">
                <a16:creationId xmlns:a16="http://schemas.microsoft.com/office/drawing/2014/main" id="{7B923F4A-C26C-4075-AEC1-2251F144651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18" id="18" name="slide18">
            <a:extLst>
              <a:ext uri="{FF2B5EF4-FFF2-40B4-BE49-F238E27FC236}">
                <a16:creationId xmlns:a16="http://schemas.microsoft.com/office/drawing/2014/main" id="{C04D08CB-A094-42E3-8C9B-3E2E9C764DC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1" id="2" name="slide2">
            <a:extLst>
              <a:ext uri="{FF2B5EF4-FFF2-40B4-BE49-F238E27FC236}">
                <a16:creationId xmlns:a16="http://schemas.microsoft.com/office/drawing/2014/main" id="{C33C29B0-2DAB-44C9-B4B6-B4FC28C7B2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3" id="3" name="slide3">
            <a:extLst>
              <a:ext uri="{FF2B5EF4-FFF2-40B4-BE49-F238E27FC236}">
                <a16:creationId xmlns:a16="http://schemas.microsoft.com/office/drawing/2014/main" id="{4B633514-9BC1-4EC8-A948-39EF82F4B1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4" id="4" name="slide4">
            <a:extLst>
              <a:ext uri="{FF2B5EF4-FFF2-40B4-BE49-F238E27FC236}">
                <a16:creationId xmlns:a16="http://schemas.microsoft.com/office/drawing/2014/main" id="{FBAAA130-DE0D-46DF-8FF6-5FC2FE26B7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5" id="5" name="slide5">
            <a:extLst>
              <a:ext uri="{FF2B5EF4-FFF2-40B4-BE49-F238E27FC236}">
                <a16:creationId xmlns:a16="http://schemas.microsoft.com/office/drawing/2014/main" id="{6468FE47-054C-47A9-9687-1B70C211E6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6" id="6" name="slide6">
            <a:extLst>
              <a:ext uri="{FF2B5EF4-FFF2-40B4-BE49-F238E27FC236}">
                <a16:creationId xmlns:a16="http://schemas.microsoft.com/office/drawing/2014/main" id="{B56D6194-7F01-4E19-A6FF-CE5FAE2D85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7" id="7" name="slide7">
            <a:extLst>
              <a:ext uri="{FF2B5EF4-FFF2-40B4-BE49-F238E27FC236}">
                <a16:creationId xmlns:a16="http://schemas.microsoft.com/office/drawing/2014/main" id="{33E2D499-2689-44A5-B86D-1D843B443D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8" id="8" name="slide8">
            <a:extLst>
              <a:ext uri="{FF2B5EF4-FFF2-40B4-BE49-F238E27FC236}">
                <a16:creationId xmlns:a16="http://schemas.microsoft.com/office/drawing/2014/main" id="{A19EFA54-DDDC-40B4-8784-A4C9C11350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9" id="9" name="slide9">
            <a:extLst>
              <a:ext uri="{FF2B5EF4-FFF2-40B4-BE49-F238E27FC236}">
                <a16:creationId xmlns:a16="http://schemas.microsoft.com/office/drawing/2014/main" id="{0A86DB7D-A808-4ACD-B4AF-CFD79555E8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2023-07-30T23:29:29Z</dcterms:created>
  <dcterms:modified xsi:type="dcterms:W3CDTF">2023-07-30T23:29:29Z</dcterms:modified>
</cp:coreProperties>
</file>