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99" y="1746966"/>
            <a:ext cx="5715002" cy="766917"/>
          </a:xfrm>
        </p:spPr>
        <p:txBody>
          <a:bodyPr>
            <a:normAutofit fontScale="90000"/>
          </a:bodyPr>
          <a:lstStyle/>
          <a:p>
            <a:r>
              <a:rPr dirty="0"/>
              <a:t>Agricultural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1948"/>
            <a:ext cx="6400800" cy="766917"/>
          </a:xfrm>
        </p:spPr>
        <p:txBody>
          <a:bodyPr/>
          <a:lstStyle/>
          <a:p>
            <a:r>
              <a:rPr b="1" dirty="0"/>
              <a:t>Power BI Dashboard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D0048-19D0-4824-9647-EE475356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651"/>
            <a:ext cx="9144000" cy="62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7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Crop Type by Fertilizer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- 88 crop records used fertilizer (17.63%).</a:t>
            </a:r>
          </a:p>
          <a:p>
            <a:r>
              <a:rPr dirty="0"/>
              <a:t>- 91 crop records did not use fertilizer (18.22%).</a:t>
            </a:r>
          </a:p>
          <a:p>
            <a:r>
              <a:rPr dirty="0"/>
              <a:t>- Majority of records have unknown or filtered-out values.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Rainfall by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Kharif season: 15.13K units (86.63%).</a:t>
            </a:r>
          </a:p>
          <a:p>
            <a:r>
              <a:t>- Zaid and Rabi seasons contribute significantly less.</a:t>
            </a:r>
          </a:p>
          <a:p>
            <a:r>
              <a:t>- Indicates seasonal dependence of rainfall.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Farming Experience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Females have nearly 1800 years of total experience.</a:t>
            </a:r>
          </a:p>
          <a:p>
            <a:r>
              <a:t>- Males have around 1500 years.</a:t>
            </a:r>
          </a:p>
          <a:p>
            <a:r>
              <a:t>- Women show higher cumulative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Farmer Age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Farmers like Nitesh, Pawan, Praveen are among the older ones.</a:t>
            </a:r>
          </a:p>
          <a:p>
            <a:r>
              <a:t>- A descending trend in age is visible across listed names.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 and Record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temperature sum: 4.99K.</a:t>
            </a:r>
          </a:p>
          <a:p>
            <a:r>
              <a:t>- Total records: 470K.</a:t>
            </a:r>
          </a:p>
          <a:p>
            <a:r>
              <a:t>- Indicates a large dataset with significant temperature tracking.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and Farm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Farms spread across South Asia and the Middle East.</a:t>
            </a:r>
          </a:p>
          <a:p>
            <a:r>
              <a:t>- India is the primary location.</a:t>
            </a:r>
          </a:p>
          <a:p>
            <a:r>
              <a:t>- Most farm sizes range between 1.4 to 10.77 acres.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Agricultural Data Insights</vt:lpstr>
      <vt:lpstr>PowerPoint Presentation</vt:lpstr>
      <vt:lpstr>Crop Type by Fertilizer Used</vt:lpstr>
      <vt:lpstr>Rainfall by Season</vt:lpstr>
      <vt:lpstr>Farming Experience by Gender</vt:lpstr>
      <vt:lpstr>Farmer Age Distribution</vt:lpstr>
      <vt:lpstr>Temperature and Record Count</vt:lpstr>
      <vt:lpstr>Location and Farm Size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Gouri Singh</dc:creator>
  <cp:keywords/>
  <dc:description>generated using python-pptx</dc:description>
  <cp:lastModifiedBy>Gouri Singh</cp:lastModifiedBy>
  <cp:revision>2</cp:revision>
  <dcterms:created xsi:type="dcterms:W3CDTF">2013-01-27T09:14:16Z</dcterms:created>
  <dcterms:modified xsi:type="dcterms:W3CDTF">2025-04-22T17:02:21Z</dcterms:modified>
  <cp:category/>
</cp:coreProperties>
</file>