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2BFF-9FB5-4694-8AF4-C44206731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2537-B4F2-4C50-BA9F-886CB60C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C7059-B696-4DAE-A978-206FBF7C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3BAA-7D97-49E2-8796-74C2D814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E9804-CC0C-4FF3-985F-2AB7D7D6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096E-EA21-49DD-9A5B-23E498DC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D6DD1-028F-4A30-9CB1-38123D0A5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4B4A-ACA1-47D1-93E6-0C719D20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5A3D-A6EE-4044-8609-9138FA7F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710C3-1923-4D0D-BCD2-E0565A3D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4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69AE9-35A8-4A0C-9A0C-09D801F2C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B710C-3083-45BA-B9F8-969495567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DBDD-5ADC-4702-AAE8-DCA34D4D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A9E1-7536-4168-8F1D-EFE21CBC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8419-898D-4763-B54A-B28D29B7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6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BC9C-B493-4A99-AD5C-AA971804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203D-F21B-4D9D-8FFD-E33A7073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44B6-C7CD-4850-9B60-092E17C0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0861-55B6-458A-8457-6BC7F6F1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A08D-E104-4C23-9778-09D5185F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4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F7AF-A72B-4F9E-BEBA-A18B56AC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6E56-BA7D-4DB8-A33C-C31EAEDE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D9D7-084C-4C35-96BE-E55800AE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997A-5AEF-4AD6-A47F-5474C3B7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CE07-06C4-4848-993F-09053F0E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56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1788-DC08-4C24-828B-0E0DBE9B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4A36-7EA1-4103-A6A4-8B6CB8CB4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D9223-4304-487B-962F-390BA5F05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EC619-DB61-40CD-ABD9-22E60C53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54708-D0B7-4F65-94A0-1E3280C1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AC722-DF6F-4087-A4CA-910AB594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6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68ED-AA01-4972-A039-69AF3189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9D15-258C-4D96-9BC9-BBCBEF71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2BB5E-0657-45D0-9533-A2B2D958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12C70-8D69-4ACA-963E-64A6B04CE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9A9A7-5096-4903-A621-29D7E59F4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5483B-CB97-4744-8E66-48554C84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49402-909E-4293-9C1F-FF2539BC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34DBF-CAE6-484A-B496-734EF9E7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5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34F5-FF1E-4015-88BE-D50DC1A6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AC44F-5179-47EC-B7EE-81FB4276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2A7F0-83F9-41F7-BBC5-06A7F279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DFFB3-7CA2-4454-988C-46ADC54B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86F6C-BAD8-4B67-9B11-68BA7137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D58EB-9D0A-47C5-985C-70892C60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F89D2-8F06-4E6A-B150-018D23D4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9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52C1-75D5-4774-93BD-ABC1E29F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7020-D23A-41D4-87C6-41DB3DC6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4289D-388E-4C7E-B27D-11E4BFBB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62799-8DA7-43A8-990A-162F55BC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68312-2413-4A2E-A69A-D19253B3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72DA0-0D5E-45D7-84F0-6C3E4092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02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BDCF-7692-4E11-92C1-9F98E89C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52E55-FD9B-4565-8862-3DD809BD8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F52D1-E030-423B-AD44-1A399E55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865CE-8D82-4963-B5CC-9B9D9AA7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A8354-7EA3-4D71-9683-E22F2524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9A250-F11B-4348-8A3E-D92FAC16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9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A74CE-F9AF-41B1-A4A4-66CD47DE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B7B7-694B-4171-8931-0C3B33FB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DB8B-0972-420E-9470-69BF299AC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8579-4D3B-401A-A8AC-24BE4F650C8A}" type="datetimeFigureOut">
              <a:rPr lang="en-IN" smtClean="0"/>
              <a:t>14/05/2021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BBF6-5815-4D42-9856-D474D8F4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7DE62-C1C8-4920-A7E3-863D1631F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AB05-CDAA-446F-8F1F-1B0A682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D413-D852-4EC3-84D7-7F1C5B7F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F5CE6-656E-4208-8D6A-D987454E0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04" y="365125"/>
            <a:ext cx="7180718" cy="5811838"/>
          </a:xfrm>
        </p:spPr>
      </p:pic>
    </p:spTree>
    <p:extLst>
      <p:ext uri="{BB962C8B-B14F-4D97-AF65-F5344CB8AC3E}">
        <p14:creationId xmlns:p14="http://schemas.microsoft.com/office/powerpoint/2010/main" val="6573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B3F3-B4BE-42C0-BB5C-BF8AC8D5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2FC02-44B2-4D6B-B032-0F81C5608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15" y="294198"/>
            <a:ext cx="6292091" cy="5882765"/>
          </a:xfrm>
        </p:spPr>
      </p:pic>
    </p:spTree>
    <p:extLst>
      <p:ext uri="{BB962C8B-B14F-4D97-AF65-F5344CB8AC3E}">
        <p14:creationId xmlns:p14="http://schemas.microsoft.com/office/powerpoint/2010/main" val="136552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D687-03D0-4D32-9AFC-24C9F86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654B7-D62A-41C1-A38D-F57AD2DA3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10" y="420784"/>
            <a:ext cx="6345141" cy="5811838"/>
          </a:xfrm>
        </p:spPr>
      </p:pic>
    </p:spTree>
    <p:extLst>
      <p:ext uri="{BB962C8B-B14F-4D97-AF65-F5344CB8AC3E}">
        <p14:creationId xmlns:p14="http://schemas.microsoft.com/office/powerpoint/2010/main" val="7752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966B-2908-43D5-BF9D-4D946891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5EA26-8903-400D-B958-6245DDE20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59" y="710253"/>
            <a:ext cx="6073814" cy="5698497"/>
          </a:xfrm>
        </p:spPr>
      </p:pic>
    </p:spTree>
    <p:extLst>
      <p:ext uri="{BB962C8B-B14F-4D97-AF65-F5344CB8AC3E}">
        <p14:creationId xmlns:p14="http://schemas.microsoft.com/office/powerpoint/2010/main" val="404863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D56F-8C94-4589-8DEB-460B1EC6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51282-D416-413C-9200-C09A8D149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57" y="523081"/>
            <a:ext cx="8794142" cy="5811838"/>
          </a:xfrm>
        </p:spPr>
      </p:pic>
    </p:spTree>
    <p:extLst>
      <p:ext uri="{BB962C8B-B14F-4D97-AF65-F5344CB8AC3E}">
        <p14:creationId xmlns:p14="http://schemas.microsoft.com/office/powerpoint/2010/main" val="38491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D8D9-E7B5-446C-9AF6-3832BBE0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7801D-E52D-4D1D-8227-AABD75CD2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99" y="485030"/>
            <a:ext cx="6861975" cy="6082747"/>
          </a:xfrm>
        </p:spPr>
      </p:pic>
    </p:spTree>
    <p:extLst>
      <p:ext uri="{BB962C8B-B14F-4D97-AF65-F5344CB8AC3E}">
        <p14:creationId xmlns:p14="http://schemas.microsoft.com/office/powerpoint/2010/main" val="102698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Gouri Ahuja</dc:creator>
  <cp:lastModifiedBy>Gouri Ahuja</cp:lastModifiedBy>
  <cp:revision>1</cp:revision>
  <dcterms:created xsi:type="dcterms:W3CDTF">2021-05-14T06:56:59Z</dcterms:created>
  <dcterms:modified xsi:type="dcterms:W3CDTF">2021-05-14T07:00:41Z</dcterms:modified>
</cp:coreProperties>
</file>