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59" r:id="rId4"/>
    <p:sldId id="260" r:id="rId5"/>
    <p:sldId id="265" r:id="rId6"/>
    <p:sldId id="268" r:id="rId7"/>
    <p:sldId id="269" r:id="rId8"/>
    <p:sldId id="266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F8F6C-51B7-4BA7-B577-C79C4430197B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A125A845-F7B8-4D24-9595-FA0FF130B3B5}">
      <dgm:prSet/>
      <dgm:spPr/>
      <dgm:t>
        <a:bodyPr/>
        <a:lstStyle/>
        <a:p>
          <a:r>
            <a:rPr lang="en-US" dirty="0"/>
            <a:t>Gouri Patil</a:t>
          </a:r>
        </a:p>
      </dgm:t>
    </dgm:pt>
    <dgm:pt modelId="{06CA9C48-083E-4D03-93B7-76A6C79BADAA}" type="parTrans" cxnId="{0E6BF9B9-D21F-42A7-8C94-4B1F10FBB23F}">
      <dgm:prSet/>
      <dgm:spPr/>
      <dgm:t>
        <a:bodyPr/>
        <a:lstStyle/>
        <a:p>
          <a:endParaRPr lang="en-US"/>
        </a:p>
      </dgm:t>
    </dgm:pt>
    <dgm:pt modelId="{D27B343C-D9CF-4732-9A06-E036256A7CEE}" type="sibTrans" cxnId="{0E6BF9B9-D21F-42A7-8C94-4B1F10FBB23F}">
      <dgm:prSet/>
      <dgm:spPr/>
      <dgm:t>
        <a:bodyPr/>
        <a:lstStyle/>
        <a:p>
          <a:endParaRPr lang="en-US"/>
        </a:p>
      </dgm:t>
    </dgm:pt>
    <dgm:pt modelId="{CAD296BE-896B-438B-8E0B-43E272B1169B}">
      <dgm:prSet/>
      <dgm:spPr/>
      <dgm:t>
        <a:bodyPr/>
        <a:lstStyle/>
        <a:p>
          <a:r>
            <a:rPr lang="en-US"/>
            <a:t>Hita Kadam</a:t>
          </a:r>
        </a:p>
      </dgm:t>
    </dgm:pt>
    <dgm:pt modelId="{1C875F59-83E0-4050-BAD0-60EF839F78AE}" type="parTrans" cxnId="{15A6D9C9-6DA2-4329-9EED-8F295B30AC68}">
      <dgm:prSet/>
      <dgm:spPr/>
      <dgm:t>
        <a:bodyPr/>
        <a:lstStyle/>
        <a:p>
          <a:endParaRPr lang="en-US"/>
        </a:p>
      </dgm:t>
    </dgm:pt>
    <dgm:pt modelId="{EC9F8C60-5A23-41A9-B7EC-160E2E68C8F8}" type="sibTrans" cxnId="{15A6D9C9-6DA2-4329-9EED-8F295B30AC68}">
      <dgm:prSet/>
      <dgm:spPr/>
      <dgm:t>
        <a:bodyPr/>
        <a:lstStyle/>
        <a:p>
          <a:endParaRPr lang="en-US"/>
        </a:p>
      </dgm:t>
    </dgm:pt>
    <dgm:pt modelId="{FBAE672E-C476-4DF9-87BD-8781392DE6D6}">
      <dgm:prSet/>
      <dgm:spPr/>
      <dgm:t>
        <a:bodyPr/>
        <a:lstStyle/>
        <a:p>
          <a:r>
            <a:rPr lang="en-US"/>
            <a:t>Hitesh Reddy</a:t>
          </a:r>
        </a:p>
      </dgm:t>
    </dgm:pt>
    <dgm:pt modelId="{A4A301B3-31D2-477A-8CB3-2A70E2FDBC53}" type="parTrans" cxnId="{142BA40B-290D-47A6-90BB-7CFAD16F6C46}">
      <dgm:prSet/>
      <dgm:spPr/>
      <dgm:t>
        <a:bodyPr/>
        <a:lstStyle/>
        <a:p>
          <a:endParaRPr lang="en-US"/>
        </a:p>
      </dgm:t>
    </dgm:pt>
    <dgm:pt modelId="{7E9E2F90-B0CA-4166-BEF8-4271614EB0F7}" type="sibTrans" cxnId="{142BA40B-290D-47A6-90BB-7CFAD16F6C46}">
      <dgm:prSet/>
      <dgm:spPr/>
      <dgm:t>
        <a:bodyPr/>
        <a:lstStyle/>
        <a:p>
          <a:endParaRPr lang="en-US"/>
        </a:p>
      </dgm:t>
    </dgm:pt>
    <dgm:pt modelId="{C7AD5667-E830-4AF5-B7D2-52A614C07725}">
      <dgm:prSet/>
      <dgm:spPr/>
      <dgm:t>
        <a:bodyPr/>
        <a:lstStyle/>
        <a:p>
          <a:r>
            <a:rPr lang="en-US"/>
            <a:t>Covenant Falana </a:t>
          </a:r>
        </a:p>
      </dgm:t>
    </dgm:pt>
    <dgm:pt modelId="{376266F4-04B1-47FE-9EB1-850A7A45CFDF}" type="parTrans" cxnId="{6EA71BA6-585F-4394-AAC2-DF1F13A9D219}">
      <dgm:prSet/>
      <dgm:spPr/>
      <dgm:t>
        <a:bodyPr/>
        <a:lstStyle/>
        <a:p>
          <a:endParaRPr lang="en-US"/>
        </a:p>
      </dgm:t>
    </dgm:pt>
    <dgm:pt modelId="{DE283CC7-549A-493C-86EE-9020428FB808}" type="sibTrans" cxnId="{6EA71BA6-585F-4394-AAC2-DF1F13A9D219}">
      <dgm:prSet/>
      <dgm:spPr/>
      <dgm:t>
        <a:bodyPr/>
        <a:lstStyle/>
        <a:p>
          <a:endParaRPr lang="en-US"/>
        </a:p>
      </dgm:t>
    </dgm:pt>
    <dgm:pt modelId="{F3182FC3-0E9E-4BF0-BE3E-49E26531B38C}" type="pres">
      <dgm:prSet presAssocID="{FEFF8F6C-51B7-4BA7-B577-C79C4430197B}" presName="vert0" presStyleCnt="0">
        <dgm:presLayoutVars>
          <dgm:dir/>
          <dgm:animOne val="branch"/>
          <dgm:animLvl val="lvl"/>
        </dgm:presLayoutVars>
      </dgm:prSet>
      <dgm:spPr/>
    </dgm:pt>
    <dgm:pt modelId="{F8E042B6-F8DB-4AC7-8473-DEA451BE37EB}" type="pres">
      <dgm:prSet presAssocID="{A125A845-F7B8-4D24-9595-FA0FF130B3B5}" presName="thickLine" presStyleLbl="alignNode1" presStyleIdx="0" presStyleCnt="4"/>
      <dgm:spPr/>
    </dgm:pt>
    <dgm:pt modelId="{7D951895-BBF5-497B-887E-4CE17447E8E9}" type="pres">
      <dgm:prSet presAssocID="{A125A845-F7B8-4D24-9595-FA0FF130B3B5}" presName="horz1" presStyleCnt="0"/>
      <dgm:spPr/>
    </dgm:pt>
    <dgm:pt modelId="{2A2B4AA2-6717-4A4D-8884-ED9F95A2C937}" type="pres">
      <dgm:prSet presAssocID="{A125A845-F7B8-4D24-9595-FA0FF130B3B5}" presName="tx1" presStyleLbl="revTx" presStyleIdx="0" presStyleCnt="4"/>
      <dgm:spPr/>
    </dgm:pt>
    <dgm:pt modelId="{3AFDE262-5F8C-4418-8A4B-2194F08025C4}" type="pres">
      <dgm:prSet presAssocID="{A125A845-F7B8-4D24-9595-FA0FF130B3B5}" presName="vert1" presStyleCnt="0"/>
      <dgm:spPr/>
    </dgm:pt>
    <dgm:pt modelId="{7CD51905-2489-459A-9605-2F123F83C49F}" type="pres">
      <dgm:prSet presAssocID="{CAD296BE-896B-438B-8E0B-43E272B1169B}" presName="thickLine" presStyleLbl="alignNode1" presStyleIdx="1" presStyleCnt="4"/>
      <dgm:spPr/>
    </dgm:pt>
    <dgm:pt modelId="{72F809A8-C937-4314-B53F-4AA2E6B15F54}" type="pres">
      <dgm:prSet presAssocID="{CAD296BE-896B-438B-8E0B-43E272B1169B}" presName="horz1" presStyleCnt="0"/>
      <dgm:spPr/>
    </dgm:pt>
    <dgm:pt modelId="{E6A5A8C0-614E-44AA-B9AE-DF29EBC0E693}" type="pres">
      <dgm:prSet presAssocID="{CAD296BE-896B-438B-8E0B-43E272B1169B}" presName="tx1" presStyleLbl="revTx" presStyleIdx="1" presStyleCnt="4"/>
      <dgm:spPr/>
    </dgm:pt>
    <dgm:pt modelId="{E578F948-004C-46CE-AF14-C7EB7F76C191}" type="pres">
      <dgm:prSet presAssocID="{CAD296BE-896B-438B-8E0B-43E272B1169B}" presName="vert1" presStyleCnt="0"/>
      <dgm:spPr/>
    </dgm:pt>
    <dgm:pt modelId="{AD96CF0D-A85C-481D-85F3-D9FDE9FFC33C}" type="pres">
      <dgm:prSet presAssocID="{FBAE672E-C476-4DF9-87BD-8781392DE6D6}" presName="thickLine" presStyleLbl="alignNode1" presStyleIdx="2" presStyleCnt="4"/>
      <dgm:spPr/>
    </dgm:pt>
    <dgm:pt modelId="{1F4914D6-6356-44F9-8530-C33D9310913E}" type="pres">
      <dgm:prSet presAssocID="{FBAE672E-C476-4DF9-87BD-8781392DE6D6}" presName="horz1" presStyleCnt="0"/>
      <dgm:spPr/>
    </dgm:pt>
    <dgm:pt modelId="{9294AE2F-518D-4C99-9808-6820B44B840D}" type="pres">
      <dgm:prSet presAssocID="{FBAE672E-C476-4DF9-87BD-8781392DE6D6}" presName="tx1" presStyleLbl="revTx" presStyleIdx="2" presStyleCnt="4"/>
      <dgm:spPr/>
    </dgm:pt>
    <dgm:pt modelId="{9BE557B7-B6C8-4033-A32D-61891304532F}" type="pres">
      <dgm:prSet presAssocID="{FBAE672E-C476-4DF9-87BD-8781392DE6D6}" presName="vert1" presStyleCnt="0"/>
      <dgm:spPr/>
    </dgm:pt>
    <dgm:pt modelId="{FF818723-2603-4933-A79F-9F9CCB82AAE9}" type="pres">
      <dgm:prSet presAssocID="{C7AD5667-E830-4AF5-B7D2-52A614C07725}" presName="thickLine" presStyleLbl="alignNode1" presStyleIdx="3" presStyleCnt="4"/>
      <dgm:spPr/>
    </dgm:pt>
    <dgm:pt modelId="{4BCF7A27-FF7F-46D3-802C-E678604D200A}" type="pres">
      <dgm:prSet presAssocID="{C7AD5667-E830-4AF5-B7D2-52A614C07725}" presName="horz1" presStyleCnt="0"/>
      <dgm:spPr/>
    </dgm:pt>
    <dgm:pt modelId="{C6C0A8C9-E9ED-4382-8076-A4DC48659595}" type="pres">
      <dgm:prSet presAssocID="{C7AD5667-E830-4AF5-B7D2-52A614C07725}" presName="tx1" presStyleLbl="revTx" presStyleIdx="3" presStyleCnt="4"/>
      <dgm:spPr/>
    </dgm:pt>
    <dgm:pt modelId="{926320E5-E98A-411E-A28B-9F67FF9AEA36}" type="pres">
      <dgm:prSet presAssocID="{C7AD5667-E830-4AF5-B7D2-52A614C07725}" presName="vert1" presStyleCnt="0"/>
      <dgm:spPr/>
    </dgm:pt>
  </dgm:ptLst>
  <dgm:cxnLst>
    <dgm:cxn modelId="{142BA40B-290D-47A6-90BB-7CFAD16F6C46}" srcId="{FEFF8F6C-51B7-4BA7-B577-C79C4430197B}" destId="{FBAE672E-C476-4DF9-87BD-8781392DE6D6}" srcOrd="2" destOrd="0" parTransId="{A4A301B3-31D2-477A-8CB3-2A70E2FDBC53}" sibTransId="{7E9E2F90-B0CA-4166-BEF8-4271614EB0F7}"/>
    <dgm:cxn modelId="{A0318C1F-829C-455E-999E-EF958D81AFDB}" type="presOf" srcId="{C7AD5667-E830-4AF5-B7D2-52A614C07725}" destId="{C6C0A8C9-E9ED-4382-8076-A4DC48659595}" srcOrd="0" destOrd="0" presId="urn:microsoft.com/office/officeart/2008/layout/LinedList"/>
    <dgm:cxn modelId="{0D01A525-E4DC-4B97-B19E-4BAB13A77B4F}" type="presOf" srcId="{CAD296BE-896B-438B-8E0B-43E272B1169B}" destId="{E6A5A8C0-614E-44AA-B9AE-DF29EBC0E693}" srcOrd="0" destOrd="0" presId="urn:microsoft.com/office/officeart/2008/layout/LinedList"/>
    <dgm:cxn modelId="{F6ADAD90-6E56-4915-AB39-6C7868AD6DF9}" type="presOf" srcId="{FEFF8F6C-51B7-4BA7-B577-C79C4430197B}" destId="{F3182FC3-0E9E-4BF0-BE3E-49E26531B38C}" srcOrd="0" destOrd="0" presId="urn:microsoft.com/office/officeart/2008/layout/LinedList"/>
    <dgm:cxn modelId="{3CDF1798-81A7-4AF7-9FB9-E729705F2B69}" type="presOf" srcId="{FBAE672E-C476-4DF9-87BD-8781392DE6D6}" destId="{9294AE2F-518D-4C99-9808-6820B44B840D}" srcOrd="0" destOrd="0" presId="urn:microsoft.com/office/officeart/2008/layout/LinedList"/>
    <dgm:cxn modelId="{6EA71BA6-585F-4394-AAC2-DF1F13A9D219}" srcId="{FEFF8F6C-51B7-4BA7-B577-C79C4430197B}" destId="{C7AD5667-E830-4AF5-B7D2-52A614C07725}" srcOrd="3" destOrd="0" parTransId="{376266F4-04B1-47FE-9EB1-850A7A45CFDF}" sibTransId="{DE283CC7-549A-493C-86EE-9020428FB808}"/>
    <dgm:cxn modelId="{0E6BF9B9-D21F-42A7-8C94-4B1F10FBB23F}" srcId="{FEFF8F6C-51B7-4BA7-B577-C79C4430197B}" destId="{A125A845-F7B8-4D24-9595-FA0FF130B3B5}" srcOrd="0" destOrd="0" parTransId="{06CA9C48-083E-4D03-93B7-76A6C79BADAA}" sibTransId="{D27B343C-D9CF-4732-9A06-E036256A7CEE}"/>
    <dgm:cxn modelId="{15A6D9C9-6DA2-4329-9EED-8F295B30AC68}" srcId="{FEFF8F6C-51B7-4BA7-B577-C79C4430197B}" destId="{CAD296BE-896B-438B-8E0B-43E272B1169B}" srcOrd="1" destOrd="0" parTransId="{1C875F59-83E0-4050-BAD0-60EF839F78AE}" sibTransId="{EC9F8C60-5A23-41A9-B7EC-160E2E68C8F8}"/>
    <dgm:cxn modelId="{B4AC46DA-187A-4AD7-9F4E-168DB7DFCFE7}" type="presOf" srcId="{A125A845-F7B8-4D24-9595-FA0FF130B3B5}" destId="{2A2B4AA2-6717-4A4D-8884-ED9F95A2C937}" srcOrd="0" destOrd="0" presId="urn:microsoft.com/office/officeart/2008/layout/LinedList"/>
    <dgm:cxn modelId="{CD2A5791-5761-4502-9406-E4B065831A8F}" type="presParOf" srcId="{F3182FC3-0E9E-4BF0-BE3E-49E26531B38C}" destId="{F8E042B6-F8DB-4AC7-8473-DEA451BE37EB}" srcOrd="0" destOrd="0" presId="urn:microsoft.com/office/officeart/2008/layout/LinedList"/>
    <dgm:cxn modelId="{397E5EC5-E1D9-4E43-A629-5CB7B1A4E987}" type="presParOf" srcId="{F3182FC3-0E9E-4BF0-BE3E-49E26531B38C}" destId="{7D951895-BBF5-497B-887E-4CE17447E8E9}" srcOrd="1" destOrd="0" presId="urn:microsoft.com/office/officeart/2008/layout/LinedList"/>
    <dgm:cxn modelId="{4117FD94-260C-4C0D-8056-4ACFDE8CBA41}" type="presParOf" srcId="{7D951895-BBF5-497B-887E-4CE17447E8E9}" destId="{2A2B4AA2-6717-4A4D-8884-ED9F95A2C937}" srcOrd="0" destOrd="0" presId="urn:microsoft.com/office/officeart/2008/layout/LinedList"/>
    <dgm:cxn modelId="{D9BCC651-3B85-42BC-8536-5F6286544069}" type="presParOf" srcId="{7D951895-BBF5-497B-887E-4CE17447E8E9}" destId="{3AFDE262-5F8C-4418-8A4B-2194F08025C4}" srcOrd="1" destOrd="0" presId="urn:microsoft.com/office/officeart/2008/layout/LinedList"/>
    <dgm:cxn modelId="{6C11C0FE-CD80-4A17-BED0-73BF6B77035C}" type="presParOf" srcId="{F3182FC3-0E9E-4BF0-BE3E-49E26531B38C}" destId="{7CD51905-2489-459A-9605-2F123F83C49F}" srcOrd="2" destOrd="0" presId="urn:microsoft.com/office/officeart/2008/layout/LinedList"/>
    <dgm:cxn modelId="{87C13D80-2DA9-407F-843A-FB3A84759DE1}" type="presParOf" srcId="{F3182FC3-0E9E-4BF0-BE3E-49E26531B38C}" destId="{72F809A8-C937-4314-B53F-4AA2E6B15F54}" srcOrd="3" destOrd="0" presId="urn:microsoft.com/office/officeart/2008/layout/LinedList"/>
    <dgm:cxn modelId="{55FC82B2-5332-4CA2-AB34-FF8BDA30BE3A}" type="presParOf" srcId="{72F809A8-C937-4314-B53F-4AA2E6B15F54}" destId="{E6A5A8C0-614E-44AA-B9AE-DF29EBC0E693}" srcOrd="0" destOrd="0" presId="urn:microsoft.com/office/officeart/2008/layout/LinedList"/>
    <dgm:cxn modelId="{945AAAAA-77E5-459A-93C5-E6BAC7C55727}" type="presParOf" srcId="{72F809A8-C937-4314-B53F-4AA2E6B15F54}" destId="{E578F948-004C-46CE-AF14-C7EB7F76C191}" srcOrd="1" destOrd="0" presId="urn:microsoft.com/office/officeart/2008/layout/LinedList"/>
    <dgm:cxn modelId="{BCD13A8B-9483-4397-B941-FD2ACA83E7EE}" type="presParOf" srcId="{F3182FC3-0E9E-4BF0-BE3E-49E26531B38C}" destId="{AD96CF0D-A85C-481D-85F3-D9FDE9FFC33C}" srcOrd="4" destOrd="0" presId="urn:microsoft.com/office/officeart/2008/layout/LinedList"/>
    <dgm:cxn modelId="{DDEAFCE8-18A2-4F2C-8B33-154C0F88D696}" type="presParOf" srcId="{F3182FC3-0E9E-4BF0-BE3E-49E26531B38C}" destId="{1F4914D6-6356-44F9-8530-C33D9310913E}" srcOrd="5" destOrd="0" presId="urn:microsoft.com/office/officeart/2008/layout/LinedList"/>
    <dgm:cxn modelId="{FB86B275-7C30-4FE1-9D04-E0AB11B4BACB}" type="presParOf" srcId="{1F4914D6-6356-44F9-8530-C33D9310913E}" destId="{9294AE2F-518D-4C99-9808-6820B44B840D}" srcOrd="0" destOrd="0" presId="urn:microsoft.com/office/officeart/2008/layout/LinedList"/>
    <dgm:cxn modelId="{680971BC-4FA6-4927-8FF2-743E889E993B}" type="presParOf" srcId="{1F4914D6-6356-44F9-8530-C33D9310913E}" destId="{9BE557B7-B6C8-4033-A32D-61891304532F}" srcOrd="1" destOrd="0" presId="urn:microsoft.com/office/officeart/2008/layout/LinedList"/>
    <dgm:cxn modelId="{E5505885-73CB-4DB5-9764-ECFD32AB4901}" type="presParOf" srcId="{F3182FC3-0E9E-4BF0-BE3E-49E26531B38C}" destId="{FF818723-2603-4933-A79F-9F9CCB82AAE9}" srcOrd="6" destOrd="0" presId="urn:microsoft.com/office/officeart/2008/layout/LinedList"/>
    <dgm:cxn modelId="{A18D0FE6-3649-48F9-A097-C522B63E13B2}" type="presParOf" srcId="{F3182FC3-0E9E-4BF0-BE3E-49E26531B38C}" destId="{4BCF7A27-FF7F-46D3-802C-E678604D200A}" srcOrd="7" destOrd="0" presId="urn:microsoft.com/office/officeart/2008/layout/LinedList"/>
    <dgm:cxn modelId="{51D40016-8E51-4EAD-8D0F-2468976EFD59}" type="presParOf" srcId="{4BCF7A27-FF7F-46D3-802C-E678604D200A}" destId="{C6C0A8C9-E9ED-4382-8076-A4DC48659595}" srcOrd="0" destOrd="0" presId="urn:microsoft.com/office/officeart/2008/layout/LinedList"/>
    <dgm:cxn modelId="{25299C20-E0F6-4C81-A344-8F6B310B495D}" type="presParOf" srcId="{4BCF7A27-FF7F-46D3-802C-E678604D200A}" destId="{926320E5-E98A-411E-A28B-9F67FF9AEA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47E31-4BD2-4498-A390-0F8FD870F2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796D322-1666-4C46-B48B-251095255131}">
      <dgm:prSet/>
      <dgm:spPr/>
      <dgm:t>
        <a:bodyPr/>
        <a:lstStyle/>
        <a:p>
          <a:r>
            <a:rPr lang="en-US" dirty="0"/>
            <a:t> SOCIAL MEDIA PLATFORM </a:t>
          </a:r>
        </a:p>
      </dgm:t>
    </dgm:pt>
    <dgm:pt modelId="{197F11FC-730F-4A6C-8E24-C0F4D4AF0810}" type="parTrans" cxnId="{89FCFEC9-ADE6-4A55-ACB5-C2299C1FD32C}">
      <dgm:prSet/>
      <dgm:spPr/>
      <dgm:t>
        <a:bodyPr/>
        <a:lstStyle/>
        <a:p>
          <a:endParaRPr lang="en-US"/>
        </a:p>
      </dgm:t>
    </dgm:pt>
    <dgm:pt modelId="{A6D61C48-12FF-459B-99AF-6A89325086A3}" type="sibTrans" cxnId="{89FCFEC9-ADE6-4A55-ACB5-C2299C1FD32C}">
      <dgm:prSet/>
      <dgm:spPr/>
      <dgm:t>
        <a:bodyPr/>
        <a:lstStyle/>
        <a:p>
          <a:endParaRPr lang="en-US"/>
        </a:p>
      </dgm:t>
    </dgm:pt>
    <dgm:pt modelId="{E39AED5A-792E-48EB-9843-1414B3ADC5D9}">
      <dgm:prSet/>
      <dgm:spPr/>
      <dgm:t>
        <a:bodyPr/>
        <a:lstStyle/>
        <a:p>
          <a:r>
            <a:rPr lang="en-US" dirty="0"/>
            <a:t>PHOTO and VIDEO Sharing App</a:t>
          </a:r>
        </a:p>
      </dgm:t>
    </dgm:pt>
    <dgm:pt modelId="{8343BECC-DEEE-442E-9C3C-58C6CD2F68C8}" type="parTrans" cxnId="{B280C532-EA02-4911-AD1D-9EF97D4E7BD8}">
      <dgm:prSet/>
      <dgm:spPr/>
      <dgm:t>
        <a:bodyPr/>
        <a:lstStyle/>
        <a:p>
          <a:endParaRPr lang="en-US"/>
        </a:p>
      </dgm:t>
    </dgm:pt>
    <dgm:pt modelId="{2F9E896F-E637-4E45-9A67-C399335B9B21}" type="sibTrans" cxnId="{B280C532-EA02-4911-AD1D-9EF97D4E7BD8}">
      <dgm:prSet/>
      <dgm:spPr/>
      <dgm:t>
        <a:bodyPr/>
        <a:lstStyle/>
        <a:p>
          <a:endParaRPr lang="en-US"/>
        </a:p>
      </dgm:t>
    </dgm:pt>
    <dgm:pt modelId="{CCFFEEE2-DCDD-4634-A14B-F0606A3209FC}">
      <dgm:prSet/>
      <dgm:spPr/>
      <dgm:t>
        <a:bodyPr/>
        <a:lstStyle/>
        <a:p>
          <a:r>
            <a:rPr lang="en-US" dirty="0"/>
            <a:t>ENGAGE PEOPLE ABOUT ONGOING EVENTS AND ACTIVITIES BY POSTING PICTURES, VIDEOS AND MUSIC.</a:t>
          </a:r>
        </a:p>
      </dgm:t>
    </dgm:pt>
    <dgm:pt modelId="{C3DB5DA7-E6A8-4418-9410-4271CD9D9C27}" type="parTrans" cxnId="{CBD76617-0B47-4811-9282-3BEF52473577}">
      <dgm:prSet/>
      <dgm:spPr/>
      <dgm:t>
        <a:bodyPr/>
        <a:lstStyle/>
        <a:p>
          <a:endParaRPr lang="en-US"/>
        </a:p>
      </dgm:t>
    </dgm:pt>
    <dgm:pt modelId="{24F74EB4-C71F-4DF7-9117-6F1F945E4A0B}" type="sibTrans" cxnId="{CBD76617-0B47-4811-9282-3BEF52473577}">
      <dgm:prSet/>
      <dgm:spPr/>
      <dgm:t>
        <a:bodyPr/>
        <a:lstStyle/>
        <a:p>
          <a:endParaRPr lang="en-US"/>
        </a:p>
      </dgm:t>
    </dgm:pt>
    <dgm:pt modelId="{7327ED9A-8E53-4F42-848E-A3A2AD4CBF32}" type="pres">
      <dgm:prSet presAssocID="{28247E31-4BD2-4498-A390-0F8FD870F20E}" presName="root" presStyleCnt="0">
        <dgm:presLayoutVars>
          <dgm:dir/>
          <dgm:resizeHandles val="exact"/>
        </dgm:presLayoutVars>
      </dgm:prSet>
      <dgm:spPr/>
    </dgm:pt>
    <dgm:pt modelId="{DF53BE53-60DB-4D12-8DEC-7AABA0754889}" type="pres">
      <dgm:prSet presAssocID="{A796D322-1666-4C46-B48B-251095255131}" presName="compNode" presStyleCnt="0"/>
      <dgm:spPr/>
    </dgm:pt>
    <dgm:pt modelId="{06B60890-F278-4772-B00E-85B89AFC236D}" type="pres">
      <dgm:prSet presAssocID="{A796D322-1666-4C46-B48B-251095255131}" presName="bgRect" presStyleLbl="bgShp" presStyleIdx="0" presStyleCnt="3"/>
      <dgm:spPr/>
    </dgm:pt>
    <dgm:pt modelId="{D315F03D-CFCE-4740-A890-53A52A047C19}" type="pres">
      <dgm:prSet presAssocID="{A796D322-1666-4C46-B48B-2510952551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B030DC2-27CA-415A-A848-C9877FC76F38}" type="pres">
      <dgm:prSet presAssocID="{A796D322-1666-4C46-B48B-251095255131}" presName="spaceRect" presStyleCnt="0"/>
      <dgm:spPr/>
    </dgm:pt>
    <dgm:pt modelId="{EB1C7C51-3FEE-4192-ADF9-44AEAA965D19}" type="pres">
      <dgm:prSet presAssocID="{A796D322-1666-4C46-B48B-251095255131}" presName="parTx" presStyleLbl="revTx" presStyleIdx="0" presStyleCnt="3">
        <dgm:presLayoutVars>
          <dgm:chMax val="0"/>
          <dgm:chPref val="0"/>
        </dgm:presLayoutVars>
      </dgm:prSet>
      <dgm:spPr/>
    </dgm:pt>
    <dgm:pt modelId="{3C8CC8EA-046B-4F35-8568-F1A549469CF9}" type="pres">
      <dgm:prSet presAssocID="{A6D61C48-12FF-459B-99AF-6A89325086A3}" presName="sibTrans" presStyleCnt="0"/>
      <dgm:spPr/>
    </dgm:pt>
    <dgm:pt modelId="{F5FC0FBE-655C-44B5-9D03-6059BC3C7D11}" type="pres">
      <dgm:prSet presAssocID="{E39AED5A-792E-48EB-9843-1414B3ADC5D9}" presName="compNode" presStyleCnt="0"/>
      <dgm:spPr/>
    </dgm:pt>
    <dgm:pt modelId="{3E580BBE-3F10-44C5-921C-99330B8D6CF7}" type="pres">
      <dgm:prSet presAssocID="{E39AED5A-792E-48EB-9843-1414B3ADC5D9}" presName="bgRect" presStyleLbl="bgShp" presStyleIdx="1" presStyleCnt="3"/>
      <dgm:spPr/>
    </dgm:pt>
    <dgm:pt modelId="{2FB7AF43-52F1-4822-90B0-BDF314C8A0BD}" type="pres">
      <dgm:prSet presAssocID="{E39AED5A-792E-48EB-9843-1414B3ADC5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CDE36C0-B02C-4C42-AA99-AF743BF018E8}" type="pres">
      <dgm:prSet presAssocID="{E39AED5A-792E-48EB-9843-1414B3ADC5D9}" presName="spaceRect" presStyleCnt="0"/>
      <dgm:spPr/>
    </dgm:pt>
    <dgm:pt modelId="{61142EF3-5627-4CB9-A20F-C897634C0F00}" type="pres">
      <dgm:prSet presAssocID="{E39AED5A-792E-48EB-9843-1414B3ADC5D9}" presName="parTx" presStyleLbl="revTx" presStyleIdx="1" presStyleCnt="3">
        <dgm:presLayoutVars>
          <dgm:chMax val="0"/>
          <dgm:chPref val="0"/>
        </dgm:presLayoutVars>
      </dgm:prSet>
      <dgm:spPr/>
    </dgm:pt>
    <dgm:pt modelId="{709F1D63-2CF3-4611-B095-AA046E307B3D}" type="pres">
      <dgm:prSet presAssocID="{2F9E896F-E637-4E45-9A67-C399335B9B21}" presName="sibTrans" presStyleCnt="0"/>
      <dgm:spPr/>
    </dgm:pt>
    <dgm:pt modelId="{FE95D4A4-66DF-4C43-B2D8-C6D0F31D9321}" type="pres">
      <dgm:prSet presAssocID="{CCFFEEE2-DCDD-4634-A14B-F0606A3209FC}" presName="compNode" presStyleCnt="0"/>
      <dgm:spPr/>
    </dgm:pt>
    <dgm:pt modelId="{107CA4C2-8FE4-4D71-8D02-E5818F866E41}" type="pres">
      <dgm:prSet presAssocID="{CCFFEEE2-DCDD-4634-A14B-F0606A3209FC}" presName="bgRect" presStyleLbl="bgShp" presStyleIdx="2" presStyleCnt="3"/>
      <dgm:spPr/>
    </dgm:pt>
    <dgm:pt modelId="{8C628819-91C1-43EA-AC02-4730803C543E}" type="pres">
      <dgm:prSet presAssocID="{CCFFEEE2-DCDD-4634-A14B-F0606A3209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120B7C0-8325-4D51-AAA1-1DB1B7DE28F1}" type="pres">
      <dgm:prSet presAssocID="{CCFFEEE2-DCDD-4634-A14B-F0606A3209FC}" presName="spaceRect" presStyleCnt="0"/>
      <dgm:spPr/>
    </dgm:pt>
    <dgm:pt modelId="{BAEAFF4A-BF07-443D-9530-3312A864E4F2}" type="pres">
      <dgm:prSet presAssocID="{CCFFEEE2-DCDD-4634-A14B-F0606A3209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12900E-52FC-4C84-AF5F-13E402C83B54}" type="presOf" srcId="{28247E31-4BD2-4498-A390-0F8FD870F20E}" destId="{7327ED9A-8E53-4F42-848E-A3A2AD4CBF32}" srcOrd="0" destOrd="0" presId="urn:microsoft.com/office/officeart/2018/2/layout/IconVerticalSolidList"/>
    <dgm:cxn modelId="{AD77FC16-0C5F-4354-948A-6ACF128E82B9}" type="presOf" srcId="{A796D322-1666-4C46-B48B-251095255131}" destId="{EB1C7C51-3FEE-4192-ADF9-44AEAA965D19}" srcOrd="0" destOrd="0" presId="urn:microsoft.com/office/officeart/2018/2/layout/IconVerticalSolidList"/>
    <dgm:cxn modelId="{CBD76617-0B47-4811-9282-3BEF52473577}" srcId="{28247E31-4BD2-4498-A390-0F8FD870F20E}" destId="{CCFFEEE2-DCDD-4634-A14B-F0606A3209FC}" srcOrd="2" destOrd="0" parTransId="{C3DB5DA7-E6A8-4418-9410-4271CD9D9C27}" sibTransId="{24F74EB4-C71F-4DF7-9117-6F1F945E4A0B}"/>
    <dgm:cxn modelId="{B280C532-EA02-4911-AD1D-9EF97D4E7BD8}" srcId="{28247E31-4BD2-4498-A390-0F8FD870F20E}" destId="{E39AED5A-792E-48EB-9843-1414B3ADC5D9}" srcOrd="1" destOrd="0" parTransId="{8343BECC-DEEE-442E-9C3C-58C6CD2F68C8}" sibTransId="{2F9E896F-E637-4E45-9A67-C399335B9B21}"/>
    <dgm:cxn modelId="{2B456851-4E13-48B6-A9D7-3EB739B9F6CD}" type="presOf" srcId="{E39AED5A-792E-48EB-9843-1414B3ADC5D9}" destId="{61142EF3-5627-4CB9-A20F-C897634C0F00}" srcOrd="0" destOrd="0" presId="urn:microsoft.com/office/officeart/2018/2/layout/IconVerticalSolidList"/>
    <dgm:cxn modelId="{E32B18C3-20A1-47B1-88B1-82CBBEF19721}" type="presOf" srcId="{CCFFEEE2-DCDD-4634-A14B-F0606A3209FC}" destId="{BAEAFF4A-BF07-443D-9530-3312A864E4F2}" srcOrd="0" destOrd="0" presId="urn:microsoft.com/office/officeart/2018/2/layout/IconVerticalSolidList"/>
    <dgm:cxn modelId="{89FCFEC9-ADE6-4A55-ACB5-C2299C1FD32C}" srcId="{28247E31-4BD2-4498-A390-0F8FD870F20E}" destId="{A796D322-1666-4C46-B48B-251095255131}" srcOrd="0" destOrd="0" parTransId="{197F11FC-730F-4A6C-8E24-C0F4D4AF0810}" sibTransId="{A6D61C48-12FF-459B-99AF-6A89325086A3}"/>
    <dgm:cxn modelId="{0A3F0561-AED3-44CE-B57F-FB4FCFED3373}" type="presParOf" srcId="{7327ED9A-8E53-4F42-848E-A3A2AD4CBF32}" destId="{DF53BE53-60DB-4D12-8DEC-7AABA0754889}" srcOrd="0" destOrd="0" presId="urn:microsoft.com/office/officeart/2018/2/layout/IconVerticalSolidList"/>
    <dgm:cxn modelId="{8F4758E0-9126-41AB-9367-54822BA95447}" type="presParOf" srcId="{DF53BE53-60DB-4D12-8DEC-7AABA0754889}" destId="{06B60890-F278-4772-B00E-85B89AFC236D}" srcOrd="0" destOrd="0" presId="urn:microsoft.com/office/officeart/2018/2/layout/IconVerticalSolidList"/>
    <dgm:cxn modelId="{CCA5D6DA-43F9-45AF-A191-8372A06F91DC}" type="presParOf" srcId="{DF53BE53-60DB-4D12-8DEC-7AABA0754889}" destId="{D315F03D-CFCE-4740-A890-53A52A047C19}" srcOrd="1" destOrd="0" presId="urn:microsoft.com/office/officeart/2018/2/layout/IconVerticalSolidList"/>
    <dgm:cxn modelId="{7775AE18-D322-4C3E-8D6A-819837B384C2}" type="presParOf" srcId="{DF53BE53-60DB-4D12-8DEC-7AABA0754889}" destId="{AB030DC2-27CA-415A-A848-C9877FC76F38}" srcOrd="2" destOrd="0" presId="urn:microsoft.com/office/officeart/2018/2/layout/IconVerticalSolidList"/>
    <dgm:cxn modelId="{5C9DF15D-0E8C-4018-BF50-2E2EF91287EC}" type="presParOf" srcId="{DF53BE53-60DB-4D12-8DEC-7AABA0754889}" destId="{EB1C7C51-3FEE-4192-ADF9-44AEAA965D19}" srcOrd="3" destOrd="0" presId="urn:microsoft.com/office/officeart/2018/2/layout/IconVerticalSolidList"/>
    <dgm:cxn modelId="{89D07291-F466-43CB-8767-0DD2D6077A47}" type="presParOf" srcId="{7327ED9A-8E53-4F42-848E-A3A2AD4CBF32}" destId="{3C8CC8EA-046B-4F35-8568-F1A549469CF9}" srcOrd="1" destOrd="0" presId="urn:microsoft.com/office/officeart/2018/2/layout/IconVerticalSolidList"/>
    <dgm:cxn modelId="{FABBFD8B-BE83-49AE-8BAF-C24211AF281A}" type="presParOf" srcId="{7327ED9A-8E53-4F42-848E-A3A2AD4CBF32}" destId="{F5FC0FBE-655C-44B5-9D03-6059BC3C7D11}" srcOrd="2" destOrd="0" presId="urn:microsoft.com/office/officeart/2018/2/layout/IconVerticalSolidList"/>
    <dgm:cxn modelId="{5438C76A-4C15-4B3C-8E11-625F66F36574}" type="presParOf" srcId="{F5FC0FBE-655C-44B5-9D03-6059BC3C7D11}" destId="{3E580BBE-3F10-44C5-921C-99330B8D6CF7}" srcOrd="0" destOrd="0" presId="urn:microsoft.com/office/officeart/2018/2/layout/IconVerticalSolidList"/>
    <dgm:cxn modelId="{5065E6C5-993C-484C-BD5A-7A4FFEE560EA}" type="presParOf" srcId="{F5FC0FBE-655C-44B5-9D03-6059BC3C7D11}" destId="{2FB7AF43-52F1-4822-90B0-BDF314C8A0BD}" srcOrd="1" destOrd="0" presId="urn:microsoft.com/office/officeart/2018/2/layout/IconVerticalSolidList"/>
    <dgm:cxn modelId="{499C3B65-AD65-4EDB-8611-E80D1E06E5FC}" type="presParOf" srcId="{F5FC0FBE-655C-44B5-9D03-6059BC3C7D11}" destId="{9CDE36C0-B02C-4C42-AA99-AF743BF018E8}" srcOrd="2" destOrd="0" presId="urn:microsoft.com/office/officeart/2018/2/layout/IconVerticalSolidList"/>
    <dgm:cxn modelId="{DA6AF94E-0BCF-41BD-AB93-6D962DF3B4C2}" type="presParOf" srcId="{F5FC0FBE-655C-44B5-9D03-6059BC3C7D11}" destId="{61142EF3-5627-4CB9-A20F-C897634C0F00}" srcOrd="3" destOrd="0" presId="urn:microsoft.com/office/officeart/2018/2/layout/IconVerticalSolidList"/>
    <dgm:cxn modelId="{8929FCA9-23B0-4507-BA3A-D8B881DE1054}" type="presParOf" srcId="{7327ED9A-8E53-4F42-848E-A3A2AD4CBF32}" destId="{709F1D63-2CF3-4611-B095-AA046E307B3D}" srcOrd="3" destOrd="0" presId="urn:microsoft.com/office/officeart/2018/2/layout/IconVerticalSolidList"/>
    <dgm:cxn modelId="{9C1EA294-5080-4A09-93AC-6E7E85D363A5}" type="presParOf" srcId="{7327ED9A-8E53-4F42-848E-A3A2AD4CBF32}" destId="{FE95D4A4-66DF-4C43-B2D8-C6D0F31D9321}" srcOrd="4" destOrd="0" presId="urn:microsoft.com/office/officeart/2018/2/layout/IconVerticalSolidList"/>
    <dgm:cxn modelId="{0661676C-BC91-4342-871A-077D3992B947}" type="presParOf" srcId="{FE95D4A4-66DF-4C43-B2D8-C6D0F31D9321}" destId="{107CA4C2-8FE4-4D71-8D02-E5818F866E41}" srcOrd="0" destOrd="0" presId="urn:microsoft.com/office/officeart/2018/2/layout/IconVerticalSolidList"/>
    <dgm:cxn modelId="{CEBE10F2-0398-4DC4-8F47-EA9E90CD0D5E}" type="presParOf" srcId="{FE95D4A4-66DF-4C43-B2D8-C6D0F31D9321}" destId="{8C628819-91C1-43EA-AC02-4730803C543E}" srcOrd="1" destOrd="0" presId="urn:microsoft.com/office/officeart/2018/2/layout/IconVerticalSolidList"/>
    <dgm:cxn modelId="{DB9A629D-AFE7-4A7C-94D2-D34962F6FE6C}" type="presParOf" srcId="{FE95D4A4-66DF-4C43-B2D8-C6D0F31D9321}" destId="{D120B7C0-8325-4D51-AAA1-1DB1B7DE28F1}" srcOrd="2" destOrd="0" presId="urn:microsoft.com/office/officeart/2018/2/layout/IconVerticalSolidList"/>
    <dgm:cxn modelId="{6A95D948-D3DC-437F-B269-EC59C2573DE4}" type="presParOf" srcId="{FE95D4A4-66DF-4C43-B2D8-C6D0F31D9321}" destId="{BAEAFF4A-BF07-443D-9530-3312A864E4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042B6-F8DB-4AC7-8473-DEA451BE37EB}">
      <dsp:nvSpPr>
        <dsp:cNvPr id="0" name=""/>
        <dsp:cNvSpPr/>
      </dsp:nvSpPr>
      <dsp:spPr>
        <a:xfrm>
          <a:off x="0" y="0"/>
          <a:ext cx="266940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2B4AA2-6717-4A4D-8884-ED9F95A2C937}">
      <dsp:nvSpPr>
        <dsp:cNvPr id="0" name=""/>
        <dsp:cNvSpPr/>
      </dsp:nvSpPr>
      <dsp:spPr>
        <a:xfrm>
          <a:off x="0" y="0"/>
          <a:ext cx="2669406" cy="60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Gouri Patil</a:t>
          </a:r>
        </a:p>
      </dsp:txBody>
      <dsp:txXfrm>
        <a:off x="0" y="0"/>
        <a:ext cx="2669406" cy="606833"/>
      </dsp:txXfrm>
    </dsp:sp>
    <dsp:sp modelId="{7CD51905-2489-459A-9605-2F123F83C49F}">
      <dsp:nvSpPr>
        <dsp:cNvPr id="0" name=""/>
        <dsp:cNvSpPr/>
      </dsp:nvSpPr>
      <dsp:spPr>
        <a:xfrm>
          <a:off x="0" y="606833"/>
          <a:ext cx="266940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5A8C0-614E-44AA-B9AE-DF29EBC0E693}">
      <dsp:nvSpPr>
        <dsp:cNvPr id="0" name=""/>
        <dsp:cNvSpPr/>
      </dsp:nvSpPr>
      <dsp:spPr>
        <a:xfrm>
          <a:off x="0" y="606833"/>
          <a:ext cx="2669406" cy="60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Hita Kadam</a:t>
          </a:r>
        </a:p>
      </dsp:txBody>
      <dsp:txXfrm>
        <a:off x="0" y="606833"/>
        <a:ext cx="2669406" cy="606833"/>
      </dsp:txXfrm>
    </dsp:sp>
    <dsp:sp modelId="{AD96CF0D-A85C-481D-85F3-D9FDE9FFC33C}">
      <dsp:nvSpPr>
        <dsp:cNvPr id="0" name=""/>
        <dsp:cNvSpPr/>
      </dsp:nvSpPr>
      <dsp:spPr>
        <a:xfrm>
          <a:off x="0" y="1213666"/>
          <a:ext cx="266940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94AE2F-518D-4C99-9808-6820B44B840D}">
      <dsp:nvSpPr>
        <dsp:cNvPr id="0" name=""/>
        <dsp:cNvSpPr/>
      </dsp:nvSpPr>
      <dsp:spPr>
        <a:xfrm>
          <a:off x="0" y="1213666"/>
          <a:ext cx="2669406" cy="60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Hitesh Reddy</a:t>
          </a:r>
        </a:p>
      </dsp:txBody>
      <dsp:txXfrm>
        <a:off x="0" y="1213666"/>
        <a:ext cx="2669406" cy="606833"/>
      </dsp:txXfrm>
    </dsp:sp>
    <dsp:sp modelId="{FF818723-2603-4933-A79F-9F9CCB82AAE9}">
      <dsp:nvSpPr>
        <dsp:cNvPr id="0" name=""/>
        <dsp:cNvSpPr/>
      </dsp:nvSpPr>
      <dsp:spPr>
        <a:xfrm>
          <a:off x="0" y="1820499"/>
          <a:ext cx="266940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C0A8C9-E9ED-4382-8076-A4DC48659595}">
      <dsp:nvSpPr>
        <dsp:cNvPr id="0" name=""/>
        <dsp:cNvSpPr/>
      </dsp:nvSpPr>
      <dsp:spPr>
        <a:xfrm>
          <a:off x="0" y="1820499"/>
          <a:ext cx="2669406" cy="60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Covenant Falana </a:t>
          </a:r>
        </a:p>
      </dsp:txBody>
      <dsp:txXfrm>
        <a:off x="0" y="1820499"/>
        <a:ext cx="2669406" cy="606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60890-F278-4772-B00E-85B89AFC236D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5F03D-CFCE-4740-A890-53A52A047C19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C7C51-3FEE-4192-ADF9-44AEAA965D19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SOCIAL MEDIA PLATFORM </a:t>
          </a:r>
        </a:p>
      </dsp:txBody>
      <dsp:txXfrm>
        <a:off x="1945450" y="719"/>
        <a:ext cx="4643240" cy="1684372"/>
      </dsp:txXfrm>
    </dsp:sp>
    <dsp:sp modelId="{3E580BBE-3F10-44C5-921C-99330B8D6CF7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7AF43-52F1-4822-90B0-BDF314C8A0BD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42EF3-5627-4CB9-A20F-C897634C0F00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PHOTO and VIDEO Sharing App</a:t>
          </a:r>
        </a:p>
      </dsp:txBody>
      <dsp:txXfrm>
        <a:off x="1945450" y="2106185"/>
        <a:ext cx="4643240" cy="1684372"/>
      </dsp:txXfrm>
    </dsp:sp>
    <dsp:sp modelId="{107CA4C2-8FE4-4D71-8D02-E5818F866E41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28819-91C1-43EA-AC02-4730803C543E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AFF4A-BF07-443D-9530-3312A864E4F2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ENGAGE PEOPLE ABOUT ONGOING EVENTS AND ACTIVITIES BY POSTING PICTURES, VIDEOS AND MUSIC.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C0826-5070-4D01-9C8F-3BE53293741E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57B9B-B120-425A-B361-D4A780C9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57B9B-B120-425A-B361-D4A780C96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E479-BE9C-F18C-53FB-EDAD81D3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9964E-2E4C-6FB9-A631-B6E0AA8B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F148-FDCB-687B-EAF4-4EE9D5B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FF3C-5530-19F3-4E8C-4CA94A94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16BF-EADF-B615-2EF1-E85CAEDD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B91-0578-6715-1682-76E09734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010D-EFA8-22ED-5DD3-63A3AF3A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2C5F-CE36-3708-561E-C36BDB89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092F-C2B5-3575-F148-2446D77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EC89-BB2A-8744-3B32-B308F55C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55E51-9275-B8DA-F166-67309BC0B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2EBF4-9CE5-CD62-B6A1-B3843153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02FF-C2D2-BB3A-7D26-4384C1F4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4B76-62F1-7D31-7371-E6DC2BAC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23197-37FD-7BCA-61D3-B5B32CCF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B76D-3959-EC33-73DC-18249A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DDAE-E9FF-75BD-31E7-1F5A1B33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9B88-22E8-027E-7114-9BD7A178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1FE7-B737-2938-0A45-CFB13896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63CA-9DF1-A775-9832-CE41E20B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1185-25E6-0079-DAE5-1D279FBD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C1DDB-2012-6ADE-F57A-1F515AE2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EF3A-9077-DF8A-B752-C6F8BB59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6749-5B6A-1A12-17BC-9B16286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8D5A-B711-1049-EB40-10A70ABC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BEBD-CCF5-C294-63BB-0EBB1DF0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0104-C66A-29F0-F06B-90EA883C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76BF9-287C-AD37-1A70-AEEF6F817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1AC5-5A79-3C31-5ED4-19EDE86B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572D-124D-91E2-E054-74F1D667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3450-605E-5BB9-0F09-8FC343C1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1115-606C-8ACE-3993-CAA5F9A4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4A650-4A81-1313-8AC3-0CD4FD51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F09AD-2306-4DCE-4112-62BDFD10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22EE4-C7E8-3F2A-8AEC-4AA5A3FAF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CD42A-0830-5F7A-7F0F-2939985AA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F4320-0130-9E33-9999-F23DFE7D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773D5-0566-6549-E2C5-B0C0EBB8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9B81A-B1F0-1EE2-2E9A-8A853851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71D6-6DFA-9DCD-E5FD-AB67EFA6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5617D-AA83-F961-F5C8-B063FC9F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BE8E6-58EB-2556-FF93-5BEAA903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9C531-4C1C-E040-15EF-69CF0CA1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FB535-DB39-0522-B561-6AFE1F29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021D4-5B6D-05A9-D5EC-5C6B6FCD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CF463-B0BC-8EE0-AF9E-3A84F14E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2CC7-F3EC-6676-5886-7C9E06D1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722E-4915-F49B-9A08-62FBC4A2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AAE3-06CF-BA42-D51B-B52AE0E7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19514-F7ED-F350-31A9-ED9AABB2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17CC-0606-BC2C-1F99-50AF3710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3DB32-84C3-8F3F-0E8D-D601D39F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B186-53CB-4429-EF7A-1263F8ED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8D286-7DDF-92D4-99B6-93DDE7A00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7C246-3411-5FEC-954E-3EFE6DC77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CC22-897C-E53E-B3DC-56DA7759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BF21-A91C-C4F4-D653-76A83911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0897-02EB-F2AF-ED7B-DE62CFEF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39204-43F1-E1FD-018B-2E31E2D4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208A-CB4A-BF16-8154-79860F5B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26B5-EEC7-361C-87FE-E786EBC4A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EAC2-AB46-4781-B951-CC700A2885A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ACE6-04F8-65D1-A6E7-A6D14D65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FE59-B2CA-2D7E-B60C-FBCC5DD90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E584D-F545-4C3E-84F9-3BA683CE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9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8198A-C50E-4CE2-D1E6-CD5F4E7D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NIU CONNECT</a:t>
            </a:r>
          </a:p>
        </p:txBody>
      </p:sp>
      <p:pic>
        <p:nvPicPr>
          <p:cNvPr id="1026" name="Picture 2" descr="8 Best photo sharing app for families in 2020">
            <a:extLst>
              <a:ext uri="{FF2B5EF4-FFF2-40B4-BE49-F238E27FC236}">
                <a16:creationId xmlns:a16="http://schemas.microsoft.com/office/drawing/2014/main" id="{87FADE6D-3847-AF07-7902-AFE70ED45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" b="5120"/>
          <a:stretch/>
        </p:blipFill>
        <p:spPr bwMode="auto">
          <a:xfrm>
            <a:off x="4038600" y="1014753"/>
            <a:ext cx="7188199" cy="48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7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9D03-1118-A548-6D6F-32856AA6BBD7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110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AA17B-9D45-A00B-A582-76544BCE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FOUNDERS OF NIU CONNECT</a:t>
            </a:r>
          </a:p>
        </p:txBody>
      </p:sp>
      <p:pic>
        <p:nvPicPr>
          <p:cNvPr id="12" name="Picture 2" descr="8 Best photo sharing app for families in 2020">
            <a:extLst>
              <a:ext uri="{FF2B5EF4-FFF2-40B4-BE49-F238E27FC236}">
                <a16:creationId xmlns:a16="http://schemas.microsoft.com/office/drawing/2014/main" id="{04369AE8-780D-CDC2-28DD-E60430094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" b="5120"/>
          <a:stretch/>
        </p:blipFill>
        <p:spPr bwMode="auto">
          <a:xfrm>
            <a:off x="4662102" y="1050407"/>
            <a:ext cx="6903723" cy="46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D26FA-732D-A74A-3C51-713985A92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66806"/>
              </p:ext>
            </p:extLst>
          </p:nvPr>
        </p:nvGraphicFramePr>
        <p:xfrm>
          <a:off x="966951" y="3355130"/>
          <a:ext cx="2669407" cy="242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128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99DAE-2ED8-4AC5-1AF6-7876B7FD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NIU Connect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C1DCD3-CB42-2376-864E-806E2E2C0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7852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0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3D3A9-3CA0-370D-E656-F9A21A9C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ENTITIES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44C7-8236-8F2B-69F1-C991A465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ACTIVITY</a:t>
            </a:r>
          </a:p>
          <a:p>
            <a:r>
              <a:rPr lang="en-US" dirty="0"/>
              <a:t>CALL</a:t>
            </a:r>
          </a:p>
          <a:p>
            <a:r>
              <a:rPr lang="en-US" dirty="0"/>
              <a:t>COMMENT</a:t>
            </a:r>
          </a:p>
          <a:p>
            <a:r>
              <a:rPr lang="en-US" dirty="0"/>
              <a:t>FOLLOW</a:t>
            </a:r>
          </a:p>
          <a:p>
            <a:r>
              <a:rPr lang="en-US" dirty="0"/>
              <a:t>FOLLOW_RECORD</a:t>
            </a:r>
          </a:p>
          <a:p>
            <a:r>
              <a:rPr lang="en-US" dirty="0"/>
              <a:t>HASHTAG</a:t>
            </a:r>
          </a:p>
          <a:p>
            <a:r>
              <a:rPr lang="en-US" dirty="0"/>
              <a:t>HASHTAG_RECORD</a:t>
            </a:r>
          </a:p>
          <a:p>
            <a:r>
              <a:rPr lang="en-US" dirty="0"/>
              <a:t>LIKE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3D3A9-3CA0-370D-E656-F9A21A9C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ENTITIES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44C7-8236-8F2B-69F1-C991A465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LOGIN_DATA</a:t>
            </a:r>
          </a:p>
          <a:p>
            <a:r>
              <a:rPr lang="en-US" dirty="0"/>
              <a:t>MEDIA</a:t>
            </a:r>
          </a:p>
          <a:p>
            <a:r>
              <a:rPr lang="en-US" dirty="0"/>
              <a:t>MEDIA_TYPE</a:t>
            </a:r>
          </a:p>
          <a:p>
            <a:r>
              <a:rPr lang="en-US" dirty="0"/>
              <a:t>MEDIA_UPDATE_RECORD</a:t>
            </a:r>
          </a:p>
          <a:p>
            <a:r>
              <a:rPr lang="en-US" dirty="0"/>
              <a:t>MEDIA_UPDATE_TYPE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USER_STATUS</a:t>
            </a:r>
          </a:p>
          <a:p>
            <a:r>
              <a:rPr lang="en-US" dirty="0"/>
              <a:t>VIEWS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6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90F782-C60E-7D9C-C11A-2EC58E1427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 bwMode="auto">
          <a:xfrm>
            <a:off x="226031" y="472448"/>
            <a:ext cx="10582382" cy="638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58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>
            <a:extLst>
              <a:ext uri="{FF2B5EF4-FFF2-40B4-BE49-F238E27FC236}">
                <a16:creationId xmlns:a16="http://schemas.microsoft.com/office/drawing/2014/main" id="{8F391166-9C0B-2A79-162A-F2A7C2A69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6158" y="643466"/>
            <a:ext cx="75796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43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A945D-6776-58E5-C3C1-F4DEF9F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Displaying user details and count of each media type uploaded by that user.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8F93-CDAF-4A7C-0EF8-42DD82CB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39429-7235-A1D9-C5F4-2D28CC25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6" y="418782"/>
            <a:ext cx="8054919" cy="56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5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178E23-8FD7-0219-904E-1CC6FA725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5"/>
          <a:stretch/>
        </p:blipFill>
        <p:spPr>
          <a:xfrm>
            <a:off x="838200" y="704765"/>
            <a:ext cx="7750996" cy="5440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627E0-AB8D-3C40-E968-66BCBC8FC101}"/>
              </a:ext>
            </a:extLst>
          </p:cNvPr>
          <p:cNvSpPr txBox="1"/>
          <p:nvPr/>
        </p:nvSpPr>
        <p:spPr>
          <a:xfrm rot="10800000" flipV="1">
            <a:off x="8847869" y="1019596"/>
            <a:ext cx="27646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Display the call duration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for each call in desc order</a:t>
            </a:r>
          </a:p>
        </p:txBody>
      </p:sp>
    </p:spTree>
    <p:extLst>
      <p:ext uri="{BB962C8B-B14F-4D97-AF65-F5344CB8AC3E}">
        <p14:creationId xmlns:p14="http://schemas.microsoft.com/office/powerpoint/2010/main" val="21473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106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Office Theme</vt:lpstr>
      <vt:lpstr>NIU CONNECT</vt:lpstr>
      <vt:lpstr>FOUNDERS OF NIU CONNECT</vt:lpstr>
      <vt:lpstr>NIU Connect</vt:lpstr>
      <vt:lpstr>ENTITIES</vt:lpstr>
      <vt:lpstr>ENTITIES</vt:lpstr>
      <vt:lpstr>PowerPoint Presentation</vt:lpstr>
      <vt:lpstr>PowerPoint Presentation</vt:lpstr>
      <vt:lpstr>Displaying user details and count of each media type uploaded by that user.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NIU CONNECT</dc:title>
  <dc:creator>Gouri Patil</dc:creator>
  <cp:lastModifiedBy>Gouri Patil</cp:lastModifiedBy>
  <cp:revision>30</cp:revision>
  <dcterms:created xsi:type="dcterms:W3CDTF">2022-05-04T19:32:47Z</dcterms:created>
  <dcterms:modified xsi:type="dcterms:W3CDTF">2022-05-04T23:01:52Z</dcterms:modified>
</cp:coreProperties>
</file>