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7" r:id="rId11"/>
    <p:sldId id="2146847060" r:id="rId12"/>
    <p:sldId id="2146847061" r:id="rId13"/>
    <p:sldId id="2146847062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62" d="100"/>
          <a:sy n="62" d="100"/>
        </p:scale>
        <p:origin x="8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Interactive Digital Portfolio</a:t>
            </a:r>
            <a:endParaRPr lang="en-US" b="1" dirty="0">
              <a:solidFill>
                <a:schemeClr val="accent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95" y="3733609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Gouri Nilesh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Dhumak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B.K. Birla College , Kalyan(Autonomous)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BSc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C823-57A9-E017-65DB-C5EB71D6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E9300-136F-EB5F-00E1-050029EC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89E737-2F33-B9C5-FDB6-D47D38763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2452"/>
            <a:ext cx="5989834" cy="562554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533749-8C50-AC18-B377-1EA96D3F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166" y="1232452"/>
            <a:ext cx="5989834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0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901" y="1929660"/>
            <a:ext cx="11029616" cy="386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portfolio project is a great example of building a clean, modern, and interactive single-page application from the ground up. By consolidating all code into a single HTML file and leveraging a utility-first CSS framework, it created an efficient and highly maintainable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process demonstrated a key development workflow: starting with a solid structural foundation, then progressively adding layers of interactivity, visual polish, and responsiveness based on iterative feedback. This approach resulted in a portfolio that is not only functional and professional but also visually engaging for visitors on any device.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789308-A3F8-7066-63E1-EA322A040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7080" y="1374955"/>
            <a:ext cx="1102961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Instead of hard-coding projects, we can use a JSON file and JavaScript to dynamically load and display new content, making it easy to add more projects as your work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Contact 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a backend service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Formspree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Netlify Forms to make the contact form fully functional, allowing you to receive messages directly.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Embed interactive data visualizations using libraries like D3.js or Chart.js to showcase your data science skills in a more engaging way.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Accessibility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the site's performance for faster loading and improve accessibility for a broader audience.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YouTube.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ChatGPT: Error checking and creating ideas to implement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159" y="2177963"/>
            <a:ext cx="101106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/>
              <a:t>Many developers struggle to present their skills and projects in an engaging way. A traditional resume lacks interactivity and visual appeal. This project solves that by creating a dynamic, personalized portfolio website. It will include sections like About Me, Skills, Projects, and Contact with smooth navigation and animations.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22796"/>
            <a:ext cx="11029616" cy="446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Frontend Technologies 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HTML5</a:t>
            </a:r>
            <a:r>
              <a:rPr lang="en-US" sz="1800" dirty="0"/>
              <a:t>: Used for the webpage's core structure and content layout.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CSS3</a:t>
            </a:r>
            <a:r>
              <a:rPr lang="en-US" sz="1800" dirty="0"/>
              <a:t>: Applied via Tailwind CSS for all styling, including responsive design, visual effects, and color schemes.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JavaScript</a:t>
            </a:r>
            <a:r>
              <a:rPr lang="en-US" sz="1800" dirty="0"/>
              <a:t>: Implemented interactivity, such as the smooth-scroll navigation and a dynamic mobile menu.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400" b="1" dirty="0"/>
              <a:t>Design Approach 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User Interface</a:t>
            </a:r>
            <a:r>
              <a:rPr lang="en-US" sz="1800" dirty="0"/>
              <a:t>: Focused on a clean, professional, and visually appealing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Responsiveness</a:t>
            </a:r>
            <a:r>
              <a:rPr lang="en-US" sz="1800" dirty="0"/>
              <a:t>: Ensured the portfolio is fully responsive and looks great on any device.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Modular Code</a:t>
            </a:r>
            <a:r>
              <a:rPr lang="en-US" sz="1800" dirty="0"/>
              <a:t>: Structured the code into distinct, easy-to-manage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37FB62B-97CC-8A01-75B7-AE7104C70950}"/>
              </a:ext>
            </a:extLst>
          </p:cNvPr>
          <p:cNvSpPr txBox="1"/>
          <p:nvPr/>
        </p:nvSpPr>
        <p:spPr>
          <a:xfrm>
            <a:off x="132202" y="1232452"/>
            <a:ext cx="119275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 Design :</a:t>
            </a:r>
            <a:endParaRPr lang="en-US" dirty="0"/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Layout with HTML and CSS</a:t>
            </a:r>
            <a:r>
              <a:rPr lang="en-US" sz="1400" dirty="0"/>
              <a:t>: The portfolio's layout was constructed using HTML5 to define the structure of each section (&lt;section&gt;). CSS, leveraging Tailwind's grid and flexbox utilities, was used to organize content into clean grids for the skills and projects, and to create the card-based design.</a:t>
            </a:r>
          </a:p>
          <a:p>
            <a:endParaRPr lang="en-US" sz="1400" b="1" dirty="0"/>
          </a:p>
          <a:p>
            <a:r>
              <a:rPr lang="en-US" b="1" dirty="0"/>
              <a:t>Interactive Features 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JavaScript Functions</a:t>
            </a:r>
            <a:r>
              <a:rPr lang="en-US" sz="1400" dirty="0"/>
              <a:t>: The portfolio uses JavaScript to enable smooth scrolling navigation and a responsive mobile menu. This provides a user-friendly way to move between sections.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Animations</a:t>
            </a:r>
            <a:r>
              <a:rPr lang="en-US" sz="1400" dirty="0"/>
              <a:t>: CSS animations were added to elements as you scroll, creating a modern and dynamic feel. On hover, the skill and project cards display subtle visual effects, making the interface more engaging.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/>
          </a:p>
          <a:p>
            <a:r>
              <a:rPr lang="en-US" b="1" dirty="0"/>
              <a:t>Testing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Cross-browser Compatibility</a:t>
            </a:r>
            <a:r>
              <a:rPr lang="en-US" sz="1400" dirty="0"/>
              <a:t>: The code was developed to be compatible with modern web standards, ensuring it functions correctly across different web browsers.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Mobile Responsiveness</a:t>
            </a:r>
            <a:r>
              <a:rPr lang="en-US" sz="1400" dirty="0"/>
              <a:t>: The design was made to be fully responsive. Using CSS media queries and Tailwind's responsive classes, the layout adapts seamlessly to various screen sizes, from mobile phones to desktops.</a:t>
            </a:r>
          </a:p>
          <a:p>
            <a:endParaRPr lang="en-US" sz="1400" b="1" dirty="0"/>
          </a:p>
          <a:p>
            <a:r>
              <a:rPr lang="en-US" b="1" dirty="0"/>
              <a:t>Deployment 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Hosting</a:t>
            </a:r>
            <a:r>
              <a:rPr lang="en-US" sz="1400" dirty="0"/>
              <a:t>: The project is a static website, which makes it perfect for free hosting services like </a:t>
            </a:r>
            <a:r>
              <a:rPr lang="en-US" sz="1400" b="1" dirty="0" err="1"/>
              <a:t>Vercel</a:t>
            </a:r>
            <a:r>
              <a:rPr lang="en-US" sz="1400" dirty="0"/>
              <a:t> or </a:t>
            </a:r>
            <a:r>
              <a:rPr lang="en-US" sz="1400" b="1" dirty="0"/>
              <a:t>Netlify</a:t>
            </a:r>
            <a:r>
              <a:rPr lang="en-US" sz="1400" dirty="0"/>
              <a:t>. I used </a:t>
            </a:r>
            <a:r>
              <a:rPr lang="en-US" sz="1400" dirty="0" err="1"/>
              <a:t>Vercel</a:t>
            </a:r>
            <a:r>
              <a:rPr lang="en-US" sz="1400" dirty="0"/>
              <a:t> for deployment, which is a great choice for a static site.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B8F64-648F-F35D-E84F-5033C1EACF19}"/>
              </a:ext>
            </a:extLst>
          </p:cNvPr>
          <p:cNvSpPr txBox="1"/>
          <p:nvPr/>
        </p:nvSpPr>
        <p:spPr>
          <a:xfrm>
            <a:off x="581192" y="1232452"/>
            <a:ext cx="1150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GitHub Link</a:t>
            </a:r>
            <a:r>
              <a:rPr lang="en-US" dirty="0"/>
              <a:t>: </a:t>
            </a:r>
            <a:r>
              <a:rPr lang="en-US" u="sng" dirty="0"/>
              <a:t>https://github.com/Gouridhumak/my_portfolio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Portfolio Link</a:t>
            </a:r>
            <a:r>
              <a:rPr lang="en-US" dirty="0"/>
              <a:t>: </a:t>
            </a:r>
            <a:r>
              <a:rPr lang="en-US" u="sng" dirty="0"/>
              <a:t>https://portfolio-peach-three-p7n8kd42yf.vercel.app/</a:t>
            </a:r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55DBBE2B-46D0-039B-B96F-4B77B9296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247" y="2010667"/>
            <a:ext cx="8311991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90D1C-1873-7AAE-090E-754B5D479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2A43C2-9AD2-790B-8317-EF1C9FB1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942EC18-5E96-6C83-1139-95CECFBB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382"/>
            <a:ext cx="6096000" cy="4572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47430C-E167-66AA-D734-3FD68CE03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1" y="1438381"/>
            <a:ext cx="6096000" cy="4572001"/>
          </a:xfrm>
        </p:spPr>
      </p:pic>
    </p:spTree>
    <p:extLst>
      <p:ext uri="{BB962C8B-B14F-4D97-AF65-F5344CB8AC3E}">
        <p14:creationId xmlns:p14="http://schemas.microsoft.com/office/powerpoint/2010/main" val="411781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CBA68-C691-A6E8-8971-3217D037C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D8236E-A2B4-0314-383E-6CC7C00A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C74B2A7-19C2-7720-BDC7-CF909E50E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048"/>
            <a:ext cx="6096000" cy="46736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7665AC-8AFB-F2CD-D98A-B84BBBFCD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4768" y="1371048"/>
            <a:ext cx="6017231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5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DEB4-4A7D-C63A-51CD-CD8D55AE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9E0710-387E-1E26-EAE9-7AE590F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EB6FA4-618E-613B-E611-94CC8043F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91" y="1112374"/>
            <a:ext cx="5676756" cy="57456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52DB60-AA5B-DD9E-F2DA-3202CAC0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979" y="1112374"/>
            <a:ext cx="6178102" cy="57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477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123</TotalTime>
  <Words>716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Light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Interactive Digital Portfolio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Sagar Yadav</cp:lastModifiedBy>
  <cp:revision>53</cp:revision>
  <dcterms:created xsi:type="dcterms:W3CDTF">2021-05-26T16:50:10Z</dcterms:created>
  <dcterms:modified xsi:type="dcterms:W3CDTF">2025-09-24T13:43:33Z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