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10/06/16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5D7D412-D1F5-4A4F-97C2-4DA0A832A1D4}" type="slidenum">
              <a:rPr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10/06/16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AEE82AD-6304-43A8-A5F1-5763C401064B}" type="slidenum">
              <a:rPr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en.wikipedia.org/wiki/Modular_multiplicative_inverse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Modular Arithmetic.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Division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rules are a little different for division.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 a / b ) % c NOT EQUAL TO ( ( a % c ) / ( b % c ) ) % c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 means that modulo operation is not distributive over division.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(a/b) , first find multiplicative inverse of b then multiply with a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 is, 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(a/b)%Mod =( a x multiplicative inverse of (b) ) % Mod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(a / b) mod p = ((a mod p) * (b^(-1) mod p)) mod p Where b^(-1) mod p is the </a:t>
            </a:r>
            <a:r>
              <a:rPr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modular inverse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of b mod p. For p = prime, b^(-1) mod p = b^(p - 2) mod p.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find multiplicative inverse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Multiplicative inverse of b is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MMI = fastpower(b,MOD-2);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should be a prime number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(a/b)%MOD = ( a X MMI ) %MOD 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Content Placeholder 7" descr=""/>
          <p:cNvPicPr/>
          <p:nvPr/>
        </p:nvPicPr>
        <p:blipFill>
          <a:blip r:embed="rId1"/>
          <a:stretch/>
        </p:blipFill>
        <p:spPr>
          <a:xfrm>
            <a:off x="1043280" y="496440"/>
            <a:ext cx="7817040" cy="395388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637920" y="5267520"/>
            <a:ext cx="5929560" cy="8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MMI = findMMI_fermat(b,MOD);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Ans = ( a x MMI ) % MOD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Find it here: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https://codeaccepted.wordpress.com/2014/02/15/output-the-answer-modulo-109-7/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Find Modulus to a very very large number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Sometimes we need to find modulus of a very large number of 100+ digits like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2345187169816171987877167128926711……………………………………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How?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 Data TYPE BiG enough available?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 the number in the character array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 ch[1000] ;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Scanf(“%s”,ch);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:  follow this formula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Just read the number digit-by-digit and maintain the remainder.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example, modulus of number 1234 by 7 i.e. 1234%7 is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mod 7 =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 mod 7 = (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* 10 + 2) mod 7 =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123 mod 7 = (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* 10 + 3) mod 7 =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1234 mod 7 = (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* 10 + 4) mod 7 =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 ch[1000];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Scanf(“%s”,ch);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len = strlen(ch);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for(i=0;i&lt;len;i++)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b=ch[i]-'0'+b*10;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b=b%a;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Spoj Question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http://www.spoj.com/problems/GCD2/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Output the answer modulo 10^9+7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Prerequisities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Modulo?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modulo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operation is the same as ‘ the remainder of the division ’. If I say 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modulo 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is 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it means that the remainder when a is divided by b is c.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Represented by the ‘%’ operator.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So, 5 % 2 = 1, 17 % 5 = 2, 7 % 9 = 7 and so on.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modulo is needed?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largest integer data type in C/C++ is the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long long int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its size is 64 bits and can store integers from ( –2^63 ) to ( +2^63 -1 ) . Integers as large as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 X 10^18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can be stored in a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long long int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instance, Permutations of a size n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N! = n x n-1 x n-1 x …….    X 3 x 2 x 1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n=21, the answer is 21! which is about 5 x 10^19 and too large for a long long int variable to store. This makes calculating values of large factorials difficult.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So, instead of asking the exact value of the answer, the problem setters ask the answer modulo some number M; so that the answer still remain in the range 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few distributive properties of modulo are as follows: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( a + b ) % c = ( ( a % c ) + ( b % c ) ) % 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( a * b ) % c = ( ( a % c ) * ( b % c ) ) % 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( a – b ) % c = ( ( a % c ) – ( b % c ) ) % c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So, modulo is distributive over +, * and –.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doesn’t make any difference if we first multiply all numbers and then modulo it by M, or we modulo at each stage of multiplication.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 a * b * c ) % M is the same as ( ( ( a * b ) % M ) * c ) % M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(a+b+c)%M is same as ( ( (a+b)%M ) + c )%M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Perform modulo M at each intermediate stage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so that range overflow never occurs.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Content Placeholder 3" descr=""/>
          <p:cNvPicPr/>
          <p:nvPr/>
        </p:nvPicPr>
        <p:blipFill>
          <a:blip r:embed="rId1"/>
          <a:stretch/>
        </p:blipFill>
        <p:spPr>
          <a:xfrm>
            <a:off x="1627200" y="1955520"/>
            <a:ext cx="9121320" cy="32727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Right!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Content Placeholder 3" descr=""/>
          <p:cNvPicPr/>
          <p:nvPr/>
        </p:nvPicPr>
        <p:blipFill>
          <a:blip r:embed="rId1"/>
          <a:stretch/>
        </p:blipFill>
        <p:spPr>
          <a:xfrm>
            <a:off x="838080" y="2321280"/>
            <a:ext cx="10832040" cy="32547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Subtraction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532520"/>
            <a:ext cx="10515240" cy="4644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 a – b ) % c = ( ( a % c ) – ( b % c ) ) %c is fine mathematically. But, while programming, don’t use this 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= a%c;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b=b%c;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ans=(a-b)%c;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Instead use :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= a%c;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= b%c;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ans = (a-b+c)%c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Application>LibreOffice/5.0.5.2$Linux_X86_64 LibreOffice_project/00m0$Build-2</Application>
  <Paragraphs>67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2015-09-02T17:59:49Z</dcterms:created>
  <dc:creator>Bhavuk Chawla</dc:creator>
  <dc:language>en-IN</dc:language>
  <dcterms:modified xsi:type="dcterms:W3CDTF">2016-06-10T02:40:58Z</dcterms:modified>
  <cp:revision>10</cp:revision>
  <dc:title>Modular Arithmetic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