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7" r:id="rId4"/>
    <p:sldId id="280" r:id="rId5"/>
    <p:sldId id="286" r:id="rId6"/>
    <p:sldId id="281" r:id="rId7"/>
    <p:sldId id="282" r:id="rId8"/>
    <p:sldId id="283" r:id="rId9"/>
    <p:sldId id="284" r:id="rId10"/>
    <p:sldId id="285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224G1A3222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PATAN GOUSULLA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224G1A3222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90525" marR="619125" algn="ctr">
              <a:spcBef>
                <a:spcPts val="45"/>
              </a:spcBef>
              <a:spcAft>
                <a:spcPts val="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3200" b="1" kern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3200" b="1" kern="0" spc="-3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</a:t>
            </a:r>
            <a:r>
              <a:rPr lang="en-US" sz="3200" b="1" kern="0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32759"/>
            <a:ext cx="12192000" cy="714892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" y="802508"/>
            <a:ext cx="11992495" cy="44516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what process mining is and the basics of how it works.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Recognize how process mining helps in the business world.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Learn to extract data to create visual representations of processes for decision-making.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Ensure compliance with regulations by identifying deviations and non-compliances in process execution.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Analyze process performance metrics and key performance indicators (KPIs).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Summarize what an event log is and its importance in process mining.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Gain skills in using process mining tools and interpreting results to enhance organizational efficiency.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how process mining uncovers inefficiencies and methods for improvement.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Predict process outcomes and future behavior.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Learn about process query language.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Understand process behavior and its applications in daily life.</a:t>
            </a:r>
          </a:p>
        </p:txBody>
      </p:sp>
    </p:spTree>
    <p:extLst>
      <p:ext uri="{BB962C8B-B14F-4D97-AF65-F5344CB8AC3E}">
        <p14:creationId xmlns:p14="http://schemas.microsoft.com/office/powerpoint/2010/main" val="55673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4BF94-3DCA-754B-C740-D7931BE8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1" r="1190" b="6010"/>
          <a:stretch/>
        </p:blipFill>
        <p:spPr>
          <a:xfrm>
            <a:off x="384116" y="1068097"/>
            <a:ext cx="11002015" cy="51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82C992-A47C-7811-5E40-1069F873E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001" y="856357"/>
            <a:ext cx="1157799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the basics of process mining and its role in analyzing business processes.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to automatically discover process models and perform conformance checking.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process performance to identify inefficiencies and suggest improvements.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practical experience with tools like Celonis and Disco for process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process mining to monitor and enhance business processes continuously.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353986-187A-28AD-FECF-466AB74FC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3" r="4167" b="23431"/>
          <a:stretch/>
        </p:blipFill>
        <p:spPr>
          <a:xfrm>
            <a:off x="1923142" y="5230484"/>
            <a:ext cx="8200572" cy="135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925603-A1B5-DE0E-BEF3-BA944991E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7651"/>
            <a:ext cx="12046857" cy="46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/>
              <a:t>Process Mining</a:t>
            </a:r>
            <a:r>
              <a:rPr lang="en-US" sz="2400" dirty="0"/>
              <a:t> is a technique that helps analyze business processes using event logs from systems like ERP, CRM, and EHR.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dirty="0"/>
              <a:t>It uncovers how processes are truly performed by discovering variations, inefficiencies, and areas for improvement.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Key Techniques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Discovery</a:t>
            </a:r>
            <a:r>
              <a:rPr lang="en-US" dirty="0"/>
              <a:t>: Creating models from event logs without prior knowledge of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Conformance Checking</a:t>
            </a:r>
            <a:r>
              <a:rPr lang="en-US" dirty="0"/>
              <a:t>: Comparing the actual process with the intended model to identify deviations.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Enhancement</a:t>
            </a:r>
            <a:r>
              <a:rPr lang="en-US" dirty="0"/>
              <a:t>: Improving existing models with new data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228F747-153E-8B22-7D13-F2CC98892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1766207"/>
            <a:ext cx="4012460" cy="3325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052860"/>
            <a:ext cx="8055431" cy="5572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Why Process Mining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Real-Time Insights</a:t>
            </a:r>
            <a:r>
              <a:rPr lang="en-US" sz="2400" dirty="0"/>
              <a:t>: Provides a clear, data-driven view of how business processes actually function, not just how they are supposed to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Optimization</a:t>
            </a:r>
            <a:r>
              <a:rPr lang="en-US" sz="2400" dirty="0"/>
              <a:t>: Identifies inefficiencies and suggests ways to streamline processes, improving performance and reducing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Decisions</a:t>
            </a:r>
            <a:r>
              <a:rPr lang="en-US" sz="2400" dirty="0"/>
              <a:t>: Helps organizations make informed decisions by uncovering hidden patterns and trends within their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Easily applies to various industries such as finance, healthcare, and manufacturing, allowing businesses to continuously improve and adapt.</a:t>
            </a:r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00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78A1C5-C540-F5DF-83D2-C81C3F8D3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011" y="1063765"/>
            <a:ext cx="7207703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Key Technologies in Process Mining: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Discovery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Algorithms</a:t>
            </a:r>
            <a:r>
              <a:rPr lang="en-US" sz="1800" dirty="0"/>
              <a:t> (Alpha Miner, Heuristic Miner)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Petri Nets</a:t>
            </a:r>
            <a:r>
              <a:rPr lang="en-US" sz="1800" dirty="0"/>
              <a:t>: Visualize and model processes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Enhancement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Machine Learning</a:t>
            </a:r>
            <a:r>
              <a:rPr lang="en-US" sz="1800" dirty="0"/>
              <a:t>: Predict outcomes and optimize processes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AI</a:t>
            </a:r>
            <a:r>
              <a:rPr lang="en-US" sz="1800" dirty="0"/>
              <a:t>: Anomaly detection and process improvement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Integration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Big Data</a:t>
            </a:r>
            <a:r>
              <a:rPr lang="en-US" sz="1800" dirty="0"/>
              <a:t>: Handle large-scale event logs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Cloud Platforms</a:t>
            </a:r>
            <a:r>
              <a:rPr lang="en-US" sz="1800" dirty="0"/>
              <a:t>: Store and process data (AWS, Google Cloud)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Process Mining Tools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</a:t>
            </a:r>
            <a:r>
              <a:rPr lang="en-US" sz="1800" dirty="0"/>
              <a:t> (Open-source), </a:t>
            </a:r>
            <a:r>
              <a:rPr lang="en-US" sz="1800" b="1" dirty="0"/>
              <a:t>Celonis</a:t>
            </a:r>
            <a:r>
              <a:rPr lang="en-US" sz="1800" dirty="0"/>
              <a:t> (Commercial)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Visualization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Dashboards</a:t>
            </a:r>
            <a:r>
              <a:rPr lang="en-US" sz="1800" dirty="0"/>
              <a:t>: Power BI, Tableau for real-time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1E949-9A56-097C-CA04-A9371C75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80" y="947651"/>
            <a:ext cx="5088618" cy="31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9" y="1053735"/>
            <a:ext cx="11683998" cy="441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Process Mining Applications: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Healthcare: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Optimizes the care treatment by releasing the delay in the waiting time by performing process analysis on patient care.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Finance: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Fraud detection as well as compliance could be improved through the ability to analyze real-time transaction processes through process mining.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Telecommunications: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application helps improve customer service processes by facilitating process analysis on call handling and service delivery.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Retail: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improves the customer's journey through enhancement in sales and inventory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Supply Chain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Streamlines logistics and inventory management to reduce costs and improve delivery times.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cess Mining Models and How to Use Them in Your Business">
            <a:extLst>
              <a:ext uri="{FF2B5EF4-FFF2-40B4-BE49-F238E27FC236}">
                <a16:creationId xmlns:a16="http://schemas.microsoft.com/office/drawing/2014/main" id="{771FB2BD-8B31-2F59-8B66-39F077E1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1046076"/>
            <a:ext cx="4499428" cy="48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7651"/>
            <a:ext cx="7416802" cy="5085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of Process Mining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Planning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Define research questions and establish a theoretical overview to guide the process mining initiative.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Extraction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Gather data from event logs to ensure a comprehensive dataset for analysis.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Data Processing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Collaborate with business experts and process analysts to preprocess and refine the data for mining.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Mining &amp; Analysis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Perform process discovery, conformance checking, and enhance process models to identify inefficiencies.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Evaluation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Engage business experts and analysts to evaluate findings and assess process performance against standards.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Improvement &amp; Support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Implement new research ideas and feedback mechanisms to support ongoing enhancements in process mining efforts.</a:t>
            </a:r>
          </a:p>
        </p:txBody>
      </p:sp>
    </p:spTree>
    <p:extLst>
      <p:ext uri="{BB962C8B-B14F-4D97-AF65-F5344CB8AC3E}">
        <p14:creationId xmlns:p14="http://schemas.microsoft.com/office/powerpoint/2010/main" val="6430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928" y="232759"/>
            <a:ext cx="12192000" cy="714892"/>
          </a:xfrm>
        </p:spPr>
        <p:txBody>
          <a:bodyPr/>
          <a:lstStyle/>
          <a:p>
            <a:r>
              <a:rPr lang="en-IN" dirty="0"/>
              <a:t>Real Time Applications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61" y="947651"/>
            <a:ext cx="11310325" cy="5789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Real-Time Applications of Process Mining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Real-Time Monitoring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Continuously tracks business processes to identify deviations and issues as they occur, allowing for immediate corrective actions.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Dynamic Performance Analysis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Provides instant insights into key performance indicators (KPIs) and process efficiency, enabling quick decision-making.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Predictive Maintenance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Analyzes live data from equipment and machinery to predict failures before they happen, reducing downtime and maintenance costs.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Fraud Detection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Monitors transactions in real-time to detect unusual patterns or anomalies, enabling swift responses to potential fraudulent activities.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Customer Experience Optimization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Analyzes customer interactions in real-time to enhance service delivery, resolve issues quickly, and improve overall satisfaction.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Agile Decision-Making</a:t>
            </a:r>
            <a:r>
              <a:rPr lang="en-US" sz="18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Allows organizations to adapt their processes rapidly based on real-time insights, ensuring they remain competitive and responsive to changes.</a:t>
            </a:r>
          </a:p>
        </p:txBody>
      </p:sp>
    </p:spTree>
    <p:extLst>
      <p:ext uri="{BB962C8B-B14F-4D97-AF65-F5344CB8AC3E}">
        <p14:creationId xmlns:p14="http://schemas.microsoft.com/office/powerpoint/2010/main" val="2057128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896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Introduction</vt:lpstr>
      <vt:lpstr>Technology</vt:lpstr>
      <vt:lpstr>Applications</vt:lpstr>
      <vt:lpstr>Modules</vt:lpstr>
      <vt:lpstr>Real 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PATAN GOUSULLA</cp:lastModifiedBy>
  <cp:revision>117</cp:revision>
  <dcterms:created xsi:type="dcterms:W3CDTF">2019-06-11T05:35:51Z</dcterms:created>
  <dcterms:modified xsi:type="dcterms:W3CDTF">2024-10-14T06:56:53Z</dcterms:modified>
</cp:coreProperties>
</file>