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B37D-01A1-4A18-8252-AF19DB9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856C4-D080-4145-97FD-5AAF79127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914E3-1BE0-40DA-9AA0-146537D3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9CD-0D6F-47B7-829F-0188F2A0608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E2A5F-7CC5-4DBD-9F03-A9AC98BA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1327-B428-4519-9AA7-7C9C0551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F26-82F8-42B1-866F-2A1945AC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2017-33E4-4FB8-A2F0-DCBD982E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CEBDA-6FDB-4219-806C-D4E3FC66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48BF-2F20-4D29-9D46-FBA4E634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9CD-0D6F-47B7-829F-0188F2A0608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EE36D-2B54-4D66-98E7-5C758907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9992-8E50-4884-86A4-E08015B0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F26-82F8-42B1-866F-2A1945AC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F0AE5-7227-4855-B9D6-1AA96EA09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393DD-A1E8-4982-8C70-ECD2963A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23B5-4B4D-4ECE-8D94-4BDA87F1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9CD-0D6F-47B7-829F-0188F2A0608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F38B-0F45-4985-A192-2D769F0B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FA9C2-B6AD-4BE0-BFB2-B29691B4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F26-82F8-42B1-866F-2A1945AC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8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E7A7-6970-46DE-A9BF-5022DBB1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B35B-3388-43E1-A80D-3DF22C4D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AE9E-C3F0-4503-8C87-4ACC2A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9CD-0D6F-47B7-829F-0188F2A0608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E159-DA83-44BE-922C-330C1127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C8D8-E433-4BA1-A403-3DAED530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F26-82F8-42B1-866F-2A1945AC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7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81DA-B6A3-46C6-9415-F17D1A24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8E3B-EDBB-4CB0-BE2A-8049EE274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72E81-6E31-4030-93B3-3832BF3A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9CD-0D6F-47B7-829F-0188F2A0608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2204-D922-40B0-84A1-99EABA75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9783A-B6FE-4222-ADAE-022022B8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F26-82F8-42B1-866F-2A1945AC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A17D-42AC-451D-A5CB-CDFB98BF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CDD4-9131-47A6-91C3-C1892739C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21E32-60F2-4C51-BB5A-E3D823ECF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46692-4BD7-4929-A95E-9E712543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9CD-0D6F-47B7-829F-0188F2A0608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A2F85-8D08-429F-B6E8-35E1EB8B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07348-A729-4EB6-9F7A-BEA729BA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F26-82F8-42B1-866F-2A1945AC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BF86-2EBE-46F4-8E7C-302DB57F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6BFD-FFF5-411C-AB15-65337E779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9B367-EAE2-4E61-BB60-D2A2E5B81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1E770-7BBE-4EBB-BA5A-227E09F1F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537E9-F1E5-4C0C-821A-60612111F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FB94B-4398-4B41-B38A-6FE3E558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9CD-0D6F-47B7-829F-0188F2A0608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356E-DC4D-4C99-8D48-E980D9B0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7C594-17DC-4E2A-88C1-F9D69070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F26-82F8-42B1-866F-2A1945AC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4B2-A237-4EF0-91ED-66A8D108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EA7A1-6B33-49D8-9B6F-DBE1233F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9CD-0D6F-47B7-829F-0188F2A0608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C0BA5-3D1C-4339-BB94-F76E19DF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2ECAE-E7BF-44E6-8314-5BCF2D42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F26-82F8-42B1-866F-2A1945AC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6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CF1CD-B7C5-4598-9847-53033693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9CD-0D6F-47B7-829F-0188F2A0608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F4265-4440-4F21-9545-4FFF5A1D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8888A-C851-4B80-8560-526A09F0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F26-82F8-42B1-866F-2A1945AC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A53-8786-4427-AAE3-9F3917CC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C048-D3A7-4038-9921-57E6FD00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8D5F-2407-4866-9AF1-1713C26B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2D34-FFEE-4706-A45C-EFD376B6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9CD-0D6F-47B7-829F-0188F2A0608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83543-8DBA-44BA-80D1-B5DC30F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C8FEF-468A-495D-8942-24FD07CE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F26-82F8-42B1-866F-2A1945AC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26B1-4E9D-4921-A063-1C6E3727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C2964-37FF-4A08-A494-D0E3BAA2E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E0C41-2A73-435F-8BA0-EEE18FDFF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59E67-F323-42BE-9677-1569D188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79CD-0D6F-47B7-829F-0188F2A0608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73FEC-9F2A-4A9C-830E-E9384F62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34B9F-5FB1-4B87-84BB-71E5F183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F26-82F8-42B1-866F-2A1945AC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3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9629E-F54C-4FF4-ADCE-9D35E971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4AF65-9E04-4E69-B4AB-E89E4850F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0326-C9C4-4278-BC96-AD177DF98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79CD-0D6F-47B7-829F-0188F2A0608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242B6-5FEB-496F-A2C1-C23E3BCDF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5916-0874-4B0A-A5E1-81B8EDD0E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4F26-82F8-42B1-866F-2A1945AC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4C078F-3967-455A-B8B5-4B7B0DAFF2F7}"/>
              </a:ext>
            </a:extLst>
          </p:cNvPr>
          <p:cNvSpPr/>
          <p:nvPr/>
        </p:nvSpPr>
        <p:spPr>
          <a:xfrm>
            <a:off x="508000" y="2565400"/>
            <a:ext cx="2664178" cy="127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Nominees for Oscars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B6C0BB-B219-4BCC-8539-626475A7262B}"/>
              </a:ext>
            </a:extLst>
          </p:cNvPr>
          <p:cNvSpPr/>
          <p:nvPr/>
        </p:nvSpPr>
        <p:spPr>
          <a:xfrm>
            <a:off x="406400" y="1261533"/>
            <a:ext cx="1388536" cy="654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A957A7-A53A-4094-9DC9-77D4B48B9307}"/>
              </a:ext>
            </a:extLst>
          </p:cNvPr>
          <p:cNvSpPr/>
          <p:nvPr/>
        </p:nvSpPr>
        <p:spPr>
          <a:xfrm>
            <a:off x="5099755" y="832549"/>
            <a:ext cx="1224845" cy="6547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28033-FB57-4F75-BF39-5477D4F46BA1}"/>
              </a:ext>
            </a:extLst>
          </p:cNvPr>
          <p:cNvSpPr/>
          <p:nvPr/>
        </p:nvSpPr>
        <p:spPr>
          <a:xfrm>
            <a:off x="406400" y="4817533"/>
            <a:ext cx="1433689" cy="649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Winner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21BD3B-8235-486A-8D1D-F1426B268670}"/>
              </a:ext>
            </a:extLst>
          </p:cNvPr>
          <p:cNvSpPr/>
          <p:nvPr/>
        </p:nvSpPr>
        <p:spPr>
          <a:xfrm>
            <a:off x="2099736" y="5142089"/>
            <a:ext cx="1433688" cy="649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699013C-E494-4888-8F39-004A11819CFB}"/>
              </a:ext>
            </a:extLst>
          </p:cNvPr>
          <p:cNvSpPr/>
          <p:nvPr/>
        </p:nvSpPr>
        <p:spPr>
          <a:xfrm>
            <a:off x="4380089" y="2436988"/>
            <a:ext cx="2664178" cy="153246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8AB56-0A62-4BF5-B51B-73C31D7404B9}"/>
              </a:ext>
            </a:extLst>
          </p:cNvPr>
          <p:cNvSpPr/>
          <p:nvPr/>
        </p:nvSpPr>
        <p:spPr>
          <a:xfrm>
            <a:off x="8833556" y="2565399"/>
            <a:ext cx="2664178" cy="127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2454BE-89A1-4AF0-A2B4-0487EBE1BD98}"/>
              </a:ext>
            </a:extLst>
          </p:cNvPr>
          <p:cNvSpPr/>
          <p:nvPr/>
        </p:nvSpPr>
        <p:spPr>
          <a:xfrm>
            <a:off x="8517466" y="956729"/>
            <a:ext cx="1388536" cy="654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Fname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583420-0E8C-4F9D-906C-C8E64F6183B2}"/>
              </a:ext>
            </a:extLst>
          </p:cNvPr>
          <p:cNvSpPr/>
          <p:nvPr/>
        </p:nvSpPr>
        <p:spPr>
          <a:xfrm>
            <a:off x="10402711" y="962373"/>
            <a:ext cx="1433689" cy="649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fwinner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8FD104-0125-40DF-AFD3-6EC1A3DE5698}"/>
              </a:ext>
            </a:extLst>
          </p:cNvPr>
          <p:cNvSpPr/>
          <p:nvPr/>
        </p:nvSpPr>
        <p:spPr>
          <a:xfrm>
            <a:off x="10267245" y="4597403"/>
            <a:ext cx="1433689" cy="649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faward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6178DB-96E4-408F-A09C-F0C408A5560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100668" y="1916289"/>
            <a:ext cx="739421" cy="64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7B5FA1-DE09-40DA-920E-6E8761ACDF1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712178" y="1487306"/>
            <a:ext cx="0" cy="949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D6B8E1-1642-4C56-857C-6E0EFE98BA4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840089" y="3841044"/>
            <a:ext cx="976491" cy="1301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CCA790-2258-4688-BDB0-DDB293104FCA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1123245" y="3841044"/>
            <a:ext cx="716844" cy="976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F6E923-8D05-4516-91B3-EC21289BCE6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172178" y="3203222"/>
            <a:ext cx="1207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78B4F8-A1A0-41CB-9868-C0AB73BB9C2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044267" y="3203221"/>
            <a:ext cx="1789289" cy="1"/>
          </a:xfrm>
          <a:prstGeom prst="line">
            <a:avLst/>
          </a:prstGeom>
          <a:ln w="1238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A2A62F-97CE-4EF9-B83D-34C12CBCC822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9211734" y="1611485"/>
            <a:ext cx="953911" cy="953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9AFCF2-8FE3-4F82-AF83-4C14C0B26334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 flipH="1">
            <a:off x="10165645" y="1611485"/>
            <a:ext cx="953911" cy="953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E54AA1-99A3-4F38-91AF-57389BBADE26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0165645" y="3841043"/>
            <a:ext cx="818445" cy="756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7F791FD-B7CC-4AF2-9427-87D92E4A2EA6}"/>
              </a:ext>
            </a:extLst>
          </p:cNvPr>
          <p:cNvSpPr txBox="1"/>
          <p:nvPr/>
        </p:nvSpPr>
        <p:spPr>
          <a:xfrm>
            <a:off x="3197580" y="26996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95F5FF-9871-4411-A28E-E3FE571159D6}"/>
              </a:ext>
            </a:extLst>
          </p:cNvPr>
          <p:cNvSpPr txBox="1"/>
          <p:nvPr/>
        </p:nvSpPr>
        <p:spPr>
          <a:xfrm>
            <a:off x="8517466" y="269964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842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4C078F-3967-455A-B8B5-4B7B0DAFF2F7}"/>
              </a:ext>
            </a:extLst>
          </p:cNvPr>
          <p:cNvSpPr/>
          <p:nvPr/>
        </p:nvSpPr>
        <p:spPr>
          <a:xfrm>
            <a:off x="508000" y="2565400"/>
            <a:ext cx="2664178" cy="127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Nominees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B6C0BB-B219-4BCC-8539-626475A7262B}"/>
              </a:ext>
            </a:extLst>
          </p:cNvPr>
          <p:cNvSpPr/>
          <p:nvPr/>
        </p:nvSpPr>
        <p:spPr>
          <a:xfrm>
            <a:off x="406400" y="1261533"/>
            <a:ext cx="1388536" cy="654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A957A7-A53A-4094-9DC9-77D4B48B9307}"/>
              </a:ext>
            </a:extLst>
          </p:cNvPr>
          <p:cNvSpPr/>
          <p:nvPr/>
        </p:nvSpPr>
        <p:spPr>
          <a:xfrm>
            <a:off x="4826332" y="832549"/>
            <a:ext cx="1771692" cy="6547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year/year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28033-FB57-4F75-BF39-5477D4F46BA1}"/>
              </a:ext>
            </a:extLst>
          </p:cNvPr>
          <p:cNvSpPr/>
          <p:nvPr/>
        </p:nvSpPr>
        <p:spPr>
          <a:xfrm>
            <a:off x="406400" y="4817533"/>
            <a:ext cx="1433689" cy="649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21BD3B-8235-486A-8D1D-F1426B268670}"/>
              </a:ext>
            </a:extLst>
          </p:cNvPr>
          <p:cNvSpPr/>
          <p:nvPr/>
        </p:nvSpPr>
        <p:spPr>
          <a:xfrm>
            <a:off x="2099736" y="5142089"/>
            <a:ext cx="1433688" cy="649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Award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699013C-E494-4888-8F39-004A11819CFB}"/>
              </a:ext>
            </a:extLst>
          </p:cNvPr>
          <p:cNvSpPr/>
          <p:nvPr/>
        </p:nvSpPr>
        <p:spPr>
          <a:xfrm>
            <a:off x="4380089" y="2436988"/>
            <a:ext cx="2664178" cy="153246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8AB56-0A62-4BF5-B51B-73C31D7404B9}"/>
              </a:ext>
            </a:extLst>
          </p:cNvPr>
          <p:cNvSpPr/>
          <p:nvPr/>
        </p:nvSpPr>
        <p:spPr>
          <a:xfrm>
            <a:off x="8833556" y="2565399"/>
            <a:ext cx="2664178" cy="127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FilmsUnique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2454BE-89A1-4AF0-A2B4-0487EBE1BD98}"/>
              </a:ext>
            </a:extLst>
          </p:cNvPr>
          <p:cNvSpPr/>
          <p:nvPr/>
        </p:nvSpPr>
        <p:spPr>
          <a:xfrm>
            <a:off x="8517466" y="956729"/>
            <a:ext cx="1388536" cy="654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Fname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583420-0E8C-4F9D-906C-C8E64F6183B2}"/>
              </a:ext>
            </a:extLst>
          </p:cNvPr>
          <p:cNvSpPr/>
          <p:nvPr/>
        </p:nvSpPr>
        <p:spPr>
          <a:xfrm>
            <a:off x="10284180" y="962373"/>
            <a:ext cx="1620949" cy="649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year/year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6178DB-96E4-408F-A09C-F0C408A5560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100668" y="1916289"/>
            <a:ext cx="739421" cy="64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7B5FA1-DE09-40DA-920E-6E8761ACDF1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712178" y="1487306"/>
            <a:ext cx="0" cy="949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D6B8E1-1642-4C56-857C-6E0EFE98BA4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840089" y="3841044"/>
            <a:ext cx="976491" cy="1301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CCA790-2258-4688-BDB0-DDB293104FCA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1123245" y="3841044"/>
            <a:ext cx="716844" cy="976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F6E923-8D05-4516-91B3-EC21289BCE6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172178" y="3203222"/>
            <a:ext cx="1207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78B4F8-A1A0-41CB-9868-C0AB73BB9C2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044267" y="3203221"/>
            <a:ext cx="1789289" cy="1"/>
          </a:xfrm>
          <a:prstGeom prst="line">
            <a:avLst/>
          </a:prstGeom>
          <a:ln w="1238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A2A62F-97CE-4EF9-B83D-34C12CBCC822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9211734" y="1611485"/>
            <a:ext cx="953911" cy="953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9AFCF2-8FE3-4F82-AF83-4C14C0B26334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 flipH="1">
            <a:off x="10165645" y="1611485"/>
            <a:ext cx="953911" cy="953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7F791FD-B7CC-4AF2-9427-87D92E4A2EA6}"/>
              </a:ext>
            </a:extLst>
          </p:cNvPr>
          <p:cNvSpPr txBox="1"/>
          <p:nvPr/>
        </p:nvSpPr>
        <p:spPr>
          <a:xfrm>
            <a:off x="3197580" y="26996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95F5FF-9871-4411-A28E-E3FE571159D6}"/>
              </a:ext>
            </a:extLst>
          </p:cNvPr>
          <p:cNvSpPr txBox="1"/>
          <p:nvPr/>
        </p:nvSpPr>
        <p:spPr>
          <a:xfrm>
            <a:off x="8517466" y="269964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583420-0E8C-4F9D-906C-C8E64F6183B2}"/>
              </a:ext>
            </a:extLst>
          </p:cNvPr>
          <p:cNvSpPr/>
          <p:nvPr/>
        </p:nvSpPr>
        <p:spPr>
          <a:xfrm>
            <a:off x="1956693" y="962373"/>
            <a:ext cx="1620949" cy="649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year/year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9AFCF2-8FE3-4F82-AF83-4C14C0B26334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1838158" y="1611485"/>
            <a:ext cx="953911" cy="953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27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Theodore Gouskos</dc:creator>
  <cp:lastModifiedBy>EILEEN PELUSO</cp:lastModifiedBy>
  <cp:revision>10</cp:revision>
  <dcterms:created xsi:type="dcterms:W3CDTF">2019-04-14T04:47:49Z</dcterms:created>
  <dcterms:modified xsi:type="dcterms:W3CDTF">2019-04-17T21:11:03Z</dcterms:modified>
</cp:coreProperties>
</file>