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65" r:id="rId21"/>
    <p:sldId id="281" r:id="rId22"/>
    <p:sldId id="266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429000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27E9D1D-2A16-4F50-8AD1-762F5FEA7C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3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第</a:t>
            </a:r>
            <a:fld id="{526EA6BF-9299-41EC-B54C-C4E449D341CB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70617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第</a:t>
            </a:r>
            <a:fld id="{526EA6BF-9299-41EC-B54C-C4E449D341CB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26203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第</a:t>
            </a:r>
            <a:fld id="{526EA6BF-9299-41EC-B54C-C4E449D341CB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0821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27E9D1D-2A16-4F50-8AD1-762F5FEA7C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1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0" y="2"/>
            <a:ext cx="9144000" cy="6857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27E9D1D-2A16-4F50-8AD1-762F5FEA7C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4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27E9D1D-2A16-4F50-8AD1-762F5FEA7C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1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27E9D1D-2A16-4F50-8AD1-762F5FEA7C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9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27E9D1D-2A16-4F50-8AD1-762F5FEA7C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5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429000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第</a:t>
            </a:r>
            <a:fld id="{526EA6BF-9299-41EC-B54C-C4E449D341CB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068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第</a:t>
            </a:r>
            <a:fld id="{526EA6BF-9299-41EC-B54C-C4E449D341CB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709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第</a:t>
            </a:r>
            <a:fld id="{526EA6BF-9299-41EC-B54C-C4E449D341CB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9197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9FCFF"/>
            </a:gs>
            <a:gs pos="100000">
              <a:srgbClr val="EBF7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1130"/>
            <a:ext cx="7886700" cy="53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8515350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27E9D1D-2A16-4F50-8AD1-762F5FEA7C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8515350" y="6642000"/>
            <a:ext cx="62865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171450" indent="-36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84F88"/>
            </a:gs>
            <a:gs pos="100000">
              <a:srgbClr val="1E2C6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第</a:t>
            </a:r>
            <a:fld id="{526EA6BF-9299-41EC-B54C-C4E449D341CB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30434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rgbClr val="FFDE85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ytiger.github.io/index.html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-shadow/Surf_the_Internet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proxy-switchyomega/padekgcemlokbadohgkifijomclgjgif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Windows </a:t>
            </a:r>
            <a:r>
              <a:rPr lang="zh-CN" altLang="en-US"/>
              <a:t>软件安装详解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3429000"/>
            <a:ext cx="7886700" cy="461665"/>
          </a:xfrm>
        </p:spPr>
        <p:txBody>
          <a:bodyPr/>
          <a:lstStyle/>
          <a:p>
            <a:r>
              <a:rPr lang="zh-CN" altLang="en-US"/>
              <a:t>从入门到工作：入门阶段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00095" y="3970682"/>
            <a:ext cx="314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mac </a:t>
            </a:r>
            <a:r>
              <a:rPr lang="zh-CN" altLang="en-US" sz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软件简单一些，安装会以文章形式给出</a:t>
            </a:r>
          </a:p>
        </p:txBody>
      </p:sp>
    </p:spTree>
    <p:extLst>
      <p:ext uri="{BB962C8B-B14F-4D97-AF65-F5344CB8AC3E}">
        <p14:creationId xmlns:p14="http://schemas.microsoft.com/office/powerpoint/2010/main" val="20686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28650" y="1266675"/>
            <a:ext cx="7886700" cy="757130"/>
          </a:xfrm>
        </p:spPr>
        <p:txBody>
          <a:bodyPr/>
          <a:lstStyle/>
          <a:p>
            <a:r>
              <a:rPr lang="zh-CN" altLang="en-US"/>
              <a:t>打印配置！！！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28650" y="2410239"/>
            <a:ext cx="7886700" cy="3334246"/>
          </a:xfrm>
        </p:spPr>
        <p:txBody>
          <a:bodyPr/>
          <a:lstStyle/>
          <a:p>
            <a:r>
              <a:rPr lang="zh-CN" altLang="en-US"/>
              <a:t>为什么这么多人不知道这个配置？</a:t>
            </a:r>
            <a:endParaRPr lang="en-US" altLang="zh-CN"/>
          </a:p>
          <a:p>
            <a:r>
              <a:rPr lang="zh-CN" altLang="en-US"/>
              <a:t>边距：无</a:t>
            </a:r>
            <a:endParaRPr lang="en-US" altLang="zh-CN"/>
          </a:p>
          <a:p>
            <a:r>
              <a:rPr lang="zh-CN" altLang="en-US"/>
              <a:t>勾选背景图形</a:t>
            </a:r>
            <a:endParaRPr lang="en-US" altLang="zh-CN"/>
          </a:p>
          <a:p>
            <a:r>
              <a:rPr lang="zh-CN" altLang="en-US"/>
              <a:t>取消勾选页眉页脚</a:t>
            </a:r>
            <a:endParaRPr lang="en-US" altLang="zh-CN"/>
          </a:p>
          <a:p>
            <a:r>
              <a:rPr lang="zh-CN" altLang="en-US"/>
              <a:t>导出为 </a:t>
            </a:r>
            <a:r>
              <a:rPr lang="en-US" altLang="zh-CN"/>
              <a:t>PDF</a:t>
            </a:r>
          </a:p>
          <a:p>
            <a:r>
              <a:rPr lang="zh-CN" altLang="en-US"/>
              <a:t>我们做简历 </a:t>
            </a:r>
            <a:r>
              <a:rPr lang="en-US" altLang="zh-CN"/>
              <a:t>PDF </a:t>
            </a:r>
            <a:r>
              <a:rPr lang="zh-CN" altLang="en-US"/>
              <a:t>的时候会用到这个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10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23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 </a:t>
            </a:r>
            <a:r>
              <a:rPr lang="en-US" altLang="zh-CN"/>
              <a:t>VSCode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下载</a:t>
            </a:r>
            <a:endParaRPr lang="en-US" altLang="zh-CN"/>
          </a:p>
          <a:p>
            <a:pPr lvl="1"/>
            <a:r>
              <a:rPr lang="zh-CN" altLang="en-US"/>
              <a:t>搜索 </a:t>
            </a:r>
            <a:r>
              <a:rPr lang="en-US" altLang="zh-CN"/>
              <a:t>VSCode </a:t>
            </a:r>
            <a:r>
              <a:rPr lang="zh-CN" altLang="en-US"/>
              <a:t>找到官网，不要去软件站下载</a:t>
            </a:r>
            <a:endParaRPr lang="en-US" altLang="zh-CN"/>
          </a:p>
          <a:p>
            <a:pPr lvl="1"/>
            <a:r>
              <a:rPr lang="zh-CN" altLang="en-US"/>
              <a:t>需要 </a:t>
            </a:r>
            <a:r>
              <a:rPr lang="en-US" altLang="zh-CN"/>
              <a:t>Download </a:t>
            </a:r>
            <a:r>
              <a:rPr lang="zh-CN" altLang="en-US"/>
              <a:t>按钮，点击下载</a:t>
            </a:r>
            <a:endParaRPr lang="en-US" altLang="zh-CN"/>
          </a:p>
          <a:p>
            <a:pPr lvl="1"/>
            <a:r>
              <a:rPr lang="zh-CN" altLang="en-US"/>
              <a:t>如果没有自动下载，点击 </a:t>
            </a:r>
            <a:r>
              <a:rPr lang="en-US" altLang="zh-CN"/>
              <a:t>direct download link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11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71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安装选项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15" y="1261130"/>
            <a:ext cx="4733960" cy="3295674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12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8815" y="5044109"/>
            <a:ext cx="4730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你爱 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VSCode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就全选，不是很爱就只选 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PATH</a:t>
            </a: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选错了可以重新安装，重新选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我推荐新人全选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9799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28650" y="2028142"/>
            <a:ext cx="7886700" cy="1421928"/>
          </a:xfrm>
        </p:spPr>
        <p:txBody>
          <a:bodyPr/>
          <a:lstStyle/>
          <a:p>
            <a:r>
              <a:rPr lang="zh-CN" altLang="en-US"/>
              <a:t>安装完 </a:t>
            </a:r>
            <a:r>
              <a:rPr lang="en-US" altLang="zh-CN"/>
              <a:t>VSCode </a:t>
            </a:r>
            <a:r>
              <a:rPr lang="zh-CN" altLang="en-US"/>
              <a:t>之后</a:t>
            </a:r>
            <a:br>
              <a:rPr lang="en-US" altLang="zh-CN"/>
            </a:br>
            <a:r>
              <a:rPr lang="zh-CN" altLang="en-US"/>
              <a:t>不用重启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28649" y="3578087"/>
            <a:ext cx="7886700" cy="1036181"/>
          </a:xfrm>
        </p:spPr>
        <p:txBody>
          <a:bodyPr/>
          <a:lstStyle/>
          <a:p>
            <a:r>
              <a:rPr lang="zh-CN" altLang="en-US"/>
              <a:t>虽然 </a:t>
            </a:r>
            <a:r>
              <a:rPr lang="en-US" altLang="zh-CN"/>
              <a:t>PATH </a:t>
            </a:r>
            <a:r>
              <a:rPr lang="zh-CN" altLang="en-US"/>
              <a:t>在重启后生效</a:t>
            </a:r>
            <a:endParaRPr lang="en-US" altLang="zh-CN"/>
          </a:p>
          <a:p>
            <a:r>
              <a:rPr lang="zh-CN" altLang="en-US"/>
              <a:t>但我们目前用不到 </a:t>
            </a:r>
            <a:r>
              <a:rPr lang="en-US" altLang="zh-CN"/>
              <a:t>PATH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13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42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 </a:t>
            </a:r>
            <a:r>
              <a:rPr lang="en-US" altLang="zh-CN"/>
              <a:t>VSCode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第一步：汉化</a:t>
            </a:r>
            <a:endParaRPr lang="en-US" altLang="zh-CN"/>
          </a:p>
          <a:p>
            <a:pPr lvl="1"/>
            <a:r>
              <a:rPr lang="zh-CN" altLang="en-US"/>
              <a:t>搜索 </a:t>
            </a:r>
            <a:r>
              <a:rPr lang="en-US" altLang="zh-CN"/>
              <a:t>chinese</a:t>
            </a:r>
            <a:r>
              <a:rPr lang="zh-CN" altLang="en-US"/>
              <a:t>，安装汉化插件，重启 </a:t>
            </a:r>
            <a:r>
              <a:rPr lang="en-US" altLang="zh-CN"/>
              <a:t>VSCode</a:t>
            </a:r>
          </a:p>
          <a:p>
            <a:r>
              <a:rPr lang="zh-CN" altLang="en-US"/>
              <a:t>必选配置</a:t>
            </a:r>
            <a:endParaRPr lang="en-US" altLang="zh-CN"/>
          </a:p>
          <a:p>
            <a:pPr lvl="1"/>
            <a:r>
              <a:rPr lang="zh-CN" altLang="en-US"/>
              <a:t>自动保存 </a:t>
            </a:r>
            <a:r>
              <a:rPr lang="en-US" altLang="zh-CN"/>
              <a:t>Auto Save: onFocusChange</a:t>
            </a:r>
          </a:p>
          <a:p>
            <a:pPr lvl="1"/>
            <a:r>
              <a:rPr lang="zh-CN" altLang="en-US"/>
              <a:t>自动格式化 </a:t>
            </a:r>
            <a:r>
              <a:rPr lang="en-US" altLang="zh-CN"/>
              <a:t>Format On Save </a:t>
            </a:r>
            <a:r>
              <a:rPr lang="zh-CN" altLang="en-US"/>
              <a:t>适合新人</a:t>
            </a:r>
            <a:endParaRPr lang="en-US" altLang="zh-CN"/>
          </a:p>
          <a:p>
            <a:pPr lvl="1"/>
            <a:r>
              <a:rPr lang="zh-CN" altLang="en-US"/>
              <a:t>注意自动格式化</a:t>
            </a:r>
            <a:r>
              <a:rPr lang="zh-CN" altLang="en-US">
                <a:solidFill>
                  <a:srgbClr val="FFFF00"/>
                </a:solidFill>
              </a:rPr>
              <a:t>可能会影响队友</a:t>
            </a:r>
            <a:r>
              <a:rPr lang="zh-CN" altLang="en-US"/>
              <a:t>，请在工作后关闭</a:t>
            </a:r>
            <a:endParaRPr lang="en-US" altLang="zh-CN"/>
          </a:p>
          <a:p>
            <a:pPr lvl="1"/>
            <a:r>
              <a:rPr lang="zh-CN" altLang="en-US"/>
              <a:t>开启 </a:t>
            </a:r>
            <a:r>
              <a:rPr lang="en-US" altLang="zh-CN"/>
              <a:t>Trigger Expansion On Tab </a:t>
            </a:r>
            <a:r>
              <a:rPr lang="zh-CN" altLang="en-US"/>
              <a:t>适合新人</a:t>
            </a:r>
            <a:endParaRPr lang="en-US" altLang="zh-CN"/>
          </a:p>
          <a:p>
            <a:pPr lvl="1"/>
            <a:r>
              <a:rPr lang="zh-CN" altLang="en-US"/>
              <a:t>注意这个功能可能让 </a:t>
            </a:r>
            <a:r>
              <a:rPr lang="en-US" altLang="zh-CN"/>
              <a:t>tab </a:t>
            </a:r>
            <a:r>
              <a:rPr lang="zh-CN" altLang="en-US"/>
              <a:t>无法打字，有问题就关掉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14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21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 </a:t>
            </a:r>
            <a:r>
              <a:rPr lang="en-US" altLang="zh-CN"/>
              <a:t>VSCode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我的配置（可选）</a:t>
            </a:r>
            <a:endParaRPr lang="en-US" altLang="zh-CN"/>
          </a:p>
          <a:p>
            <a:pPr lvl="1"/>
            <a:r>
              <a:rPr lang="zh-CN" altLang="en-US"/>
              <a:t>面板靠右</a:t>
            </a:r>
            <a:endParaRPr lang="en-US" altLang="zh-CN"/>
          </a:p>
          <a:p>
            <a:pPr lvl="1"/>
            <a:r>
              <a:rPr lang="zh-CN" altLang="en-US"/>
              <a:t>隐藏菜单栏，用 </a:t>
            </a:r>
            <a:r>
              <a:rPr lang="en-US" altLang="zh-CN"/>
              <a:t>alt </a:t>
            </a:r>
            <a:r>
              <a:rPr lang="zh-CN" altLang="en-US"/>
              <a:t>展示菜单栏</a:t>
            </a:r>
            <a:endParaRPr lang="en-US" altLang="zh-CN"/>
          </a:p>
          <a:p>
            <a:pPr lvl="1"/>
            <a:r>
              <a:rPr lang="zh-CN" altLang="en-US"/>
              <a:t>首选项 </a:t>
            </a:r>
            <a:r>
              <a:rPr lang="en-US" altLang="zh-CN"/>
              <a:t>- </a:t>
            </a:r>
            <a:r>
              <a:rPr lang="zh-CN" altLang="en-US"/>
              <a:t>设置里面可以搜索</a:t>
            </a:r>
            <a:endParaRPr lang="en-US" altLang="zh-CN"/>
          </a:p>
          <a:p>
            <a:pPr lvl="1"/>
            <a:r>
              <a:rPr lang="zh-CN" altLang="en-US"/>
              <a:t>字体设为  </a:t>
            </a:r>
            <a:r>
              <a:rPr lang="fr-FR" altLang="zh-CN"/>
              <a:t>Fira Code, Consolas, 'Courier New', monospace</a:t>
            </a:r>
          </a:p>
          <a:p>
            <a:pPr lvl="1"/>
            <a:r>
              <a:rPr lang="zh-CN" altLang="en-US"/>
              <a:t>启用字体连字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15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12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VSCode </a:t>
            </a:r>
            <a:r>
              <a:rPr lang="zh-CN" altLang="en-US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Code Spell Checker</a:t>
            </a:r>
          </a:p>
          <a:p>
            <a:pPr lvl="1"/>
            <a:r>
              <a:rPr lang="zh-CN" altLang="en-US"/>
              <a:t>防止你代码里面单词拼错</a:t>
            </a:r>
            <a:endParaRPr lang="en-US" altLang="zh-CN"/>
          </a:p>
          <a:p>
            <a:pPr lvl="1"/>
            <a:r>
              <a:rPr lang="zh-CN" altLang="en-US"/>
              <a:t>看到提示你一定要查字典修改</a:t>
            </a:r>
            <a:endParaRPr lang="en-US" altLang="zh-CN"/>
          </a:p>
          <a:p>
            <a:r>
              <a:rPr lang="en-US" altLang="zh-CN"/>
              <a:t>Git Easy</a:t>
            </a:r>
          </a:p>
          <a:p>
            <a:pPr lvl="1"/>
            <a:r>
              <a:rPr lang="zh-CN" altLang="en-US"/>
              <a:t>方便操作 </a:t>
            </a:r>
            <a:r>
              <a:rPr lang="en-US" altLang="zh-CN"/>
              <a:t>git</a:t>
            </a:r>
            <a:r>
              <a:rPr lang="zh-CN" altLang="en-US"/>
              <a:t>（后面才会用到）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16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07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VSCode </a:t>
            </a:r>
            <a:r>
              <a:rPr lang="zh-CN" altLang="en-US"/>
              <a:t>必会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</a:t>
            </a:r>
            <a:endParaRPr lang="en-US" altLang="zh-CN"/>
          </a:p>
          <a:p>
            <a:pPr lvl="1"/>
            <a:r>
              <a:rPr lang="zh-CN" altLang="en-US"/>
              <a:t>开启终端、开启第二个终端</a:t>
            </a:r>
            <a:endParaRPr lang="en-US" altLang="zh-CN"/>
          </a:p>
          <a:p>
            <a:pPr lvl="1"/>
            <a:r>
              <a:rPr lang="zh-CN" altLang="en-US"/>
              <a:t>搜索文件夹、搜索当前文件、搜索选中区域</a:t>
            </a:r>
            <a:endParaRPr lang="en-US" altLang="zh-CN"/>
          </a:p>
          <a:p>
            <a:pPr lvl="1"/>
            <a:r>
              <a:rPr lang="zh-CN" altLang="en-US"/>
              <a:t>设置语法（不要用纯文本）</a:t>
            </a:r>
            <a:endParaRPr lang="en-US" altLang="zh-CN"/>
          </a:p>
          <a:p>
            <a:pPr lvl="1"/>
            <a:r>
              <a:rPr lang="en-US" altLang="zh-CN"/>
              <a:t>Emmet </a:t>
            </a:r>
            <a:r>
              <a:rPr lang="zh-CN" altLang="en-US"/>
              <a:t>快捷写代码</a:t>
            </a:r>
            <a:endParaRPr lang="en-US" altLang="zh-CN"/>
          </a:p>
          <a:p>
            <a:pPr lvl="1"/>
            <a:r>
              <a:rPr lang="en-US" altLang="zh-CN"/>
              <a:t>Git </a:t>
            </a:r>
            <a:r>
              <a:rPr lang="zh-CN" altLang="en-US"/>
              <a:t>操作（讲 </a:t>
            </a:r>
            <a:r>
              <a:rPr lang="en-US" altLang="zh-CN"/>
              <a:t>Git </a:t>
            </a:r>
            <a:r>
              <a:rPr lang="zh-CN" altLang="en-US"/>
              <a:t>的时候讲）</a:t>
            </a:r>
            <a:endParaRPr lang="en-US" altLang="zh-CN"/>
          </a:p>
          <a:p>
            <a:pPr lvl="1"/>
            <a:r>
              <a:rPr lang="zh-CN" altLang="en-US"/>
              <a:t>调试 </a:t>
            </a:r>
            <a:r>
              <a:rPr lang="en-US" altLang="zh-CN"/>
              <a:t>JavaScript / TypeScript</a:t>
            </a:r>
            <a:r>
              <a:rPr lang="zh-CN" altLang="en-US"/>
              <a:t>（核心阶段的时候讲）</a:t>
            </a:r>
            <a:endParaRPr lang="en-US" altLang="zh-CN"/>
          </a:p>
          <a:p>
            <a:r>
              <a:rPr lang="zh-CN" altLang="en-US"/>
              <a:t>快捷键</a:t>
            </a:r>
            <a:endParaRPr lang="en-US" altLang="zh-CN"/>
          </a:p>
          <a:p>
            <a:pPr lvl="1"/>
            <a:r>
              <a:rPr lang="en-US" altLang="zh-CN"/>
              <a:t>ctrl + p - </a:t>
            </a:r>
            <a:r>
              <a:rPr lang="zh-CN" altLang="en-US"/>
              <a:t>找文件</a:t>
            </a:r>
            <a:endParaRPr lang="en-US" altLang="zh-CN"/>
          </a:p>
          <a:p>
            <a:pPr lvl="1"/>
            <a:r>
              <a:rPr lang="en-US" altLang="zh-CN"/>
              <a:t>ctrl + shift + p - </a:t>
            </a:r>
            <a:r>
              <a:rPr lang="zh-CN" altLang="en-US"/>
              <a:t>输命令</a:t>
            </a:r>
            <a:endParaRPr lang="en-US" altLang="zh-CN"/>
          </a:p>
          <a:p>
            <a:pPr lvl="1"/>
            <a:r>
              <a:rPr lang="en-US" altLang="zh-CN"/>
              <a:t>alt + </a:t>
            </a:r>
            <a:r>
              <a:rPr lang="zh-CN" altLang="en-US"/>
              <a:t>单击 </a:t>
            </a:r>
            <a:r>
              <a:rPr lang="en-US" altLang="zh-CN"/>
              <a:t>- </a:t>
            </a:r>
            <a:r>
              <a:rPr lang="zh-CN" altLang="en-US"/>
              <a:t>多位置输入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17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33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28650" y="2293305"/>
            <a:ext cx="7886700" cy="757130"/>
          </a:xfrm>
        </p:spPr>
        <p:txBody>
          <a:bodyPr/>
          <a:lstStyle/>
          <a:p>
            <a:r>
              <a:rPr lang="en-US" altLang="zh-CN"/>
              <a:t>VSCode </a:t>
            </a:r>
            <a:r>
              <a:rPr lang="zh-CN" altLang="en-US"/>
              <a:t>还有很多其他功能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28650" y="3429000"/>
            <a:ext cx="7886700" cy="1610697"/>
          </a:xfrm>
        </p:spPr>
        <p:txBody>
          <a:bodyPr/>
          <a:lstStyle/>
          <a:p>
            <a:r>
              <a:rPr lang="zh-CN" altLang="en-US"/>
              <a:t>你如果闲得蛋疼</a:t>
            </a:r>
            <a:endParaRPr lang="en-US" altLang="zh-CN"/>
          </a:p>
          <a:p>
            <a:r>
              <a:rPr lang="zh-CN" altLang="en-US"/>
              <a:t>可以自行摸索</a:t>
            </a:r>
            <a:endParaRPr lang="en-US" altLang="zh-CN"/>
          </a:p>
          <a:p>
            <a:r>
              <a:rPr lang="zh-CN" altLang="en-US"/>
              <a:t>我的建议：工具，能用就行，不要追求完美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18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36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 </a:t>
            </a:r>
            <a:r>
              <a:rPr lang="en-US" altLang="zh-CN"/>
              <a:t>Cmder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特点</a:t>
            </a:r>
            <a:endParaRPr lang="en-US" altLang="zh-CN"/>
          </a:p>
          <a:p>
            <a:pPr lvl="1"/>
            <a:r>
              <a:rPr lang="zh-CN" altLang="en-US"/>
              <a:t>一个还可以的控制台软件</a:t>
            </a:r>
            <a:endParaRPr lang="en-US" altLang="zh-CN"/>
          </a:p>
          <a:p>
            <a:pPr lvl="1"/>
            <a:r>
              <a:rPr lang="zh-CN" altLang="en-US"/>
              <a:t>内置 </a:t>
            </a:r>
            <a:r>
              <a:rPr lang="en-US" altLang="zh-CN"/>
              <a:t>Git Bash</a:t>
            </a:r>
            <a:r>
              <a:rPr lang="zh-CN" altLang="en-US"/>
              <a:t>，也支持 </a:t>
            </a:r>
            <a:r>
              <a:rPr lang="en-US" altLang="zh-CN"/>
              <a:t>CMD </a:t>
            </a:r>
            <a:r>
              <a:rPr lang="zh-CN" altLang="en-US"/>
              <a:t>和 </a:t>
            </a:r>
            <a:r>
              <a:rPr lang="en-US" altLang="zh-CN"/>
              <a:t>PowerShell</a:t>
            </a:r>
          </a:p>
          <a:p>
            <a:pPr lvl="1"/>
            <a:r>
              <a:rPr lang="zh-CN" altLang="en-US"/>
              <a:t>不要同时安装 </a:t>
            </a:r>
            <a:r>
              <a:rPr lang="en-US" altLang="zh-CN"/>
              <a:t>Git Bash </a:t>
            </a:r>
            <a:r>
              <a:rPr lang="zh-CN" altLang="en-US"/>
              <a:t>和 </a:t>
            </a:r>
            <a:r>
              <a:rPr lang="en-US" altLang="zh-CN"/>
              <a:t>Cmder</a:t>
            </a:r>
            <a:r>
              <a:rPr lang="zh-CN" altLang="en-US"/>
              <a:t>，重复了</a:t>
            </a:r>
            <a:endParaRPr lang="en-US" altLang="zh-CN"/>
          </a:p>
          <a:p>
            <a:pPr lvl="1"/>
            <a:r>
              <a:rPr lang="en-US" altLang="zh-CN"/>
              <a:t>Git Bash </a:t>
            </a:r>
            <a:r>
              <a:rPr lang="zh-CN" altLang="en-US"/>
              <a:t>不是 </a:t>
            </a:r>
            <a:r>
              <a:rPr lang="en-US" altLang="zh-CN"/>
              <a:t>git</a:t>
            </a:r>
            <a:r>
              <a:rPr lang="zh-CN" altLang="en-US"/>
              <a:t>，是 </a:t>
            </a:r>
            <a:r>
              <a:rPr lang="en-US" altLang="zh-CN"/>
              <a:t>git </a:t>
            </a:r>
            <a:r>
              <a:rPr lang="zh-CN" altLang="en-US"/>
              <a:t>团队出品的 </a:t>
            </a:r>
            <a:r>
              <a:rPr lang="en-US" altLang="zh-CN"/>
              <a:t>bash </a:t>
            </a:r>
            <a:r>
              <a:rPr lang="zh-CN" altLang="en-US"/>
              <a:t>软件</a:t>
            </a:r>
            <a:endParaRPr lang="en-US" altLang="zh-CN"/>
          </a:p>
          <a:p>
            <a:pPr lvl="1"/>
            <a:r>
              <a:rPr lang="zh-CN" altLang="en-US"/>
              <a:t>支持一键呼出</a:t>
            </a:r>
            <a:endParaRPr lang="en-US" altLang="zh-CN"/>
          </a:p>
          <a:p>
            <a:pPr lvl="1"/>
            <a:r>
              <a:rPr lang="zh-CN" altLang="en-US"/>
              <a:t>支持分屏（自己设置一个快捷键）</a:t>
            </a:r>
            <a:endParaRPr lang="en-US" altLang="zh-CN"/>
          </a:p>
          <a:p>
            <a:pPr lvl="1"/>
            <a:r>
              <a:rPr lang="zh-CN" altLang="en-US"/>
              <a:t>可以换肤（推荐 </a:t>
            </a:r>
            <a:r>
              <a:rPr lang="en-US" altLang="zh-CN"/>
              <a:t>Fira Code </a:t>
            </a:r>
            <a:r>
              <a:rPr lang="zh-CN" altLang="en-US"/>
              <a:t>或 </a:t>
            </a:r>
            <a:r>
              <a:rPr lang="en-US" altLang="zh-CN"/>
              <a:t>Consolas </a:t>
            </a:r>
            <a:r>
              <a:rPr lang="zh-CN" altLang="en-US"/>
              <a:t>字体）</a:t>
            </a:r>
            <a:endParaRPr lang="en-US" altLang="zh-CN"/>
          </a:p>
          <a:p>
            <a:pPr lvl="1"/>
            <a:r>
              <a:rPr lang="zh-CN" altLang="en-US"/>
              <a:t>偶尔有 </a:t>
            </a:r>
            <a:r>
              <a:rPr lang="en-US" altLang="zh-CN"/>
              <a:t>bug</a:t>
            </a:r>
            <a:r>
              <a:rPr lang="zh-CN" altLang="en-US"/>
              <a:t>，不要慌，杀死它重开就行了</a:t>
            </a:r>
            <a:endParaRPr lang="en-US" altLang="zh-CN"/>
          </a:p>
          <a:p>
            <a:r>
              <a:rPr lang="zh-CN" altLang="en-US"/>
              <a:t>安装之后</a:t>
            </a:r>
            <a:endParaRPr lang="en-US" altLang="zh-CN"/>
          </a:p>
          <a:p>
            <a:pPr lvl="1"/>
            <a:r>
              <a:rPr lang="zh-CN" altLang="en-US"/>
              <a:t>自然就有了 </a:t>
            </a:r>
            <a:r>
              <a:rPr lang="en-US" altLang="zh-CN"/>
              <a:t>git </a:t>
            </a:r>
            <a:r>
              <a:rPr lang="zh-CN" altLang="en-US"/>
              <a:t>命令</a:t>
            </a:r>
            <a:endParaRPr lang="en-US" altLang="zh-CN"/>
          </a:p>
          <a:p>
            <a:pPr lvl="1"/>
            <a:r>
              <a:rPr lang="zh-CN" altLang="en-US"/>
              <a:t>自然就有了一些 </a:t>
            </a:r>
            <a:r>
              <a:rPr lang="en-US" altLang="zh-CN"/>
              <a:t>Linux </a:t>
            </a:r>
            <a:r>
              <a:rPr lang="zh-CN" altLang="en-US"/>
              <a:t>上的命令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19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15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设置 </a:t>
            </a:r>
            <a:r>
              <a:rPr lang="en-US" altLang="zh-CN"/>
              <a:t>Windows</a:t>
            </a:r>
          </a:p>
          <a:p>
            <a:r>
              <a:rPr lang="zh-CN" altLang="en-US"/>
              <a:t>安装 </a:t>
            </a:r>
            <a:r>
              <a:rPr lang="en-US" altLang="zh-CN"/>
              <a:t>Chrome</a:t>
            </a:r>
          </a:p>
          <a:p>
            <a:pPr lvl="1"/>
            <a:r>
              <a:rPr lang="zh-CN" altLang="en-US"/>
              <a:t>设置为默认</a:t>
            </a:r>
            <a:endParaRPr lang="en-US" altLang="zh-CN"/>
          </a:p>
          <a:p>
            <a:pPr lvl="1"/>
            <a:r>
              <a:rPr lang="zh-CN" altLang="en-US"/>
              <a:t>设置</a:t>
            </a:r>
            <a:r>
              <a:rPr lang="en-US" altLang="zh-CN"/>
              <a:t>FQ</a:t>
            </a:r>
          </a:p>
          <a:p>
            <a:r>
              <a:rPr lang="zh-CN" altLang="en-US"/>
              <a:t>安装 </a:t>
            </a:r>
            <a:r>
              <a:rPr lang="en-US" altLang="zh-CN"/>
              <a:t>VSCode</a:t>
            </a:r>
          </a:p>
          <a:p>
            <a:pPr lvl="1"/>
            <a:r>
              <a:rPr lang="zh-CN" altLang="en-US"/>
              <a:t>设置默认打开</a:t>
            </a:r>
            <a:endParaRPr lang="en-US" altLang="zh-CN"/>
          </a:p>
          <a:p>
            <a:pPr lvl="1"/>
            <a:r>
              <a:rPr lang="zh-CN" altLang="en-US"/>
              <a:t>安装插件</a:t>
            </a:r>
            <a:endParaRPr lang="en-US" altLang="zh-CN"/>
          </a:p>
          <a:p>
            <a:r>
              <a:rPr lang="zh-CN" altLang="en-US"/>
              <a:t>安装 </a:t>
            </a:r>
            <a:r>
              <a:rPr lang="en-US" altLang="zh-CN"/>
              <a:t>Cmder</a:t>
            </a:r>
            <a:r>
              <a:rPr lang="zh-CN" altLang="en-US"/>
              <a:t>（内含 </a:t>
            </a:r>
            <a:r>
              <a:rPr lang="en-US" altLang="zh-CN"/>
              <a:t>Git Bash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设置一键呼出</a:t>
            </a:r>
            <a:endParaRPr lang="en-US" altLang="zh-CN"/>
          </a:p>
          <a:p>
            <a:r>
              <a:rPr lang="zh-CN" altLang="en-US"/>
              <a:t>安装 </a:t>
            </a:r>
            <a:r>
              <a:rPr lang="en-US" altLang="zh-CN"/>
              <a:t>Node.js </a:t>
            </a:r>
            <a:r>
              <a:rPr lang="zh-CN" altLang="en-US"/>
              <a:t>和 </a:t>
            </a:r>
            <a:r>
              <a:rPr lang="en-US" altLang="zh-CN"/>
              <a:t>yarn</a:t>
            </a:r>
          </a:p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510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 </a:t>
            </a:r>
            <a:r>
              <a:rPr lang="en-US" altLang="zh-CN"/>
              <a:t>Cmder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20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1026" name="Picture 2" descr="æªå¾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30128"/>
            <a:ext cx="7886700" cy="481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28650" y="1244796"/>
            <a:ext cx="2598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将默认命令行改为 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bash</a:t>
            </a:r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524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 </a:t>
            </a:r>
            <a:r>
              <a:rPr lang="en-US" altLang="zh-CN"/>
              <a:t>Cmder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快捷键设置</a:t>
            </a:r>
            <a:endParaRPr lang="en-US" altLang="zh-CN"/>
          </a:p>
          <a:p>
            <a:pPr lvl="1"/>
            <a:r>
              <a:rPr lang="zh-CN" altLang="en-US"/>
              <a:t>设置 </a:t>
            </a:r>
            <a:r>
              <a:rPr lang="en-US" altLang="zh-CN"/>
              <a:t>ctrl + T </a:t>
            </a:r>
            <a:r>
              <a:rPr lang="zh-CN" altLang="en-US"/>
              <a:t>新开标签</a:t>
            </a:r>
            <a:endParaRPr lang="en-US" altLang="zh-CN"/>
          </a:p>
          <a:p>
            <a:pPr lvl="1"/>
            <a:r>
              <a:rPr lang="zh-CN" altLang="en-US"/>
              <a:t>设置 </a:t>
            </a:r>
            <a:r>
              <a:rPr lang="en-US" altLang="zh-CN"/>
              <a:t>alt + D </a:t>
            </a:r>
            <a:r>
              <a:rPr lang="zh-CN" altLang="en-US"/>
              <a:t>分屏</a:t>
            </a:r>
            <a:endParaRPr lang="en-US" altLang="zh-CN"/>
          </a:p>
          <a:p>
            <a:pPr lvl="1"/>
            <a:r>
              <a:rPr lang="zh-CN" altLang="en-US"/>
              <a:t>设置 </a:t>
            </a:r>
            <a:r>
              <a:rPr lang="en-US" altLang="zh-CN"/>
              <a:t>alt + shift + D </a:t>
            </a:r>
            <a:r>
              <a:rPr lang="zh-CN" altLang="en-US"/>
              <a:t>垂直分屏</a:t>
            </a:r>
            <a:endParaRPr lang="en-US" altLang="zh-CN"/>
          </a:p>
          <a:p>
            <a:pPr lvl="1"/>
            <a:r>
              <a:rPr lang="zh-CN" altLang="en-US"/>
              <a:t>设置 </a:t>
            </a:r>
            <a:r>
              <a:rPr lang="en-US" altLang="zh-CN"/>
              <a:t>ctrl + W </a:t>
            </a:r>
            <a:r>
              <a:rPr lang="zh-CN" altLang="en-US"/>
              <a:t>关闭当前标签</a:t>
            </a:r>
            <a:endParaRPr lang="en-US" altLang="zh-CN"/>
          </a:p>
          <a:p>
            <a:pPr lvl="1"/>
            <a:r>
              <a:rPr lang="zh-CN" altLang="en-US"/>
              <a:t>有一些命令行内置的快捷键之后教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21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469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 </a:t>
            </a:r>
            <a:r>
              <a:rPr lang="en-US" altLang="zh-CN"/>
              <a:t>Node.js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安装双数版</a:t>
            </a:r>
            <a:endParaRPr lang="en-US" altLang="zh-CN"/>
          </a:p>
          <a:p>
            <a:pPr lvl="1"/>
            <a:r>
              <a:rPr lang="en-US" altLang="zh-CN"/>
              <a:t>Node 8</a:t>
            </a:r>
            <a:r>
              <a:rPr lang="zh-CN" altLang="en-US"/>
              <a:t>、</a:t>
            </a:r>
            <a:r>
              <a:rPr lang="en-US" altLang="zh-CN"/>
              <a:t>Node 10</a:t>
            </a:r>
            <a:r>
              <a:rPr lang="zh-CN" altLang="en-US"/>
              <a:t>、</a:t>
            </a:r>
            <a:r>
              <a:rPr lang="en-US" altLang="zh-CN"/>
              <a:t>Node 12... </a:t>
            </a:r>
            <a:r>
              <a:rPr lang="zh-CN" altLang="en-US"/>
              <a:t>是稳定版</a:t>
            </a:r>
            <a:endParaRPr lang="en-US" altLang="zh-CN"/>
          </a:p>
          <a:p>
            <a:pPr lvl="1"/>
            <a:r>
              <a:rPr lang="zh-CN" altLang="en-US"/>
              <a:t>尽量选择官网安装</a:t>
            </a:r>
            <a:endParaRPr lang="en-US" altLang="zh-CN"/>
          </a:p>
          <a:p>
            <a:pPr lvl="1"/>
            <a:r>
              <a:rPr lang="zh-CN" altLang="en-US"/>
              <a:t>下载慢就加入</a:t>
            </a:r>
            <a:r>
              <a:rPr lang="en-US" altLang="zh-CN"/>
              <a:t>FQ</a:t>
            </a:r>
            <a:r>
              <a:rPr lang="zh-CN" altLang="en-US"/>
              <a:t>插件的代理</a:t>
            </a:r>
            <a:endParaRPr lang="en-US" altLang="zh-CN"/>
          </a:p>
          <a:p>
            <a:r>
              <a:rPr lang="zh-CN" altLang="en-US"/>
              <a:t>安装之后</a:t>
            </a:r>
            <a:endParaRPr lang="en-US" altLang="zh-CN"/>
          </a:p>
          <a:p>
            <a:pPr lvl="1"/>
            <a:r>
              <a:rPr lang="zh-CN" altLang="en-US"/>
              <a:t>自然就有了 </a:t>
            </a:r>
            <a:r>
              <a:rPr lang="en-US" altLang="zh-CN"/>
              <a:t>node </a:t>
            </a:r>
            <a:r>
              <a:rPr lang="zh-CN" altLang="en-US"/>
              <a:t>命令（因为 </a:t>
            </a:r>
            <a:r>
              <a:rPr lang="en-US" altLang="zh-CN"/>
              <a:t>PATH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自然就有了 </a:t>
            </a:r>
            <a:r>
              <a:rPr lang="en-US" altLang="zh-CN"/>
              <a:t>npm </a:t>
            </a:r>
            <a:r>
              <a:rPr lang="zh-CN" altLang="en-US"/>
              <a:t>命令</a:t>
            </a:r>
            <a:endParaRPr lang="en-US" altLang="zh-CN"/>
          </a:p>
          <a:p>
            <a:pPr lvl="1"/>
            <a:r>
              <a:rPr lang="zh-CN" altLang="en-US"/>
              <a:t>自然就有了 </a:t>
            </a:r>
            <a:r>
              <a:rPr lang="en-US" altLang="zh-CN"/>
              <a:t>npx </a:t>
            </a:r>
            <a:r>
              <a:rPr lang="zh-CN" altLang="en-US"/>
              <a:t>命令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22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97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 </a:t>
            </a:r>
            <a:r>
              <a:rPr lang="en-US" altLang="zh-CN"/>
              <a:t>Node.js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使用淘宝源（不要用 </a:t>
            </a:r>
            <a:r>
              <a:rPr lang="en-US" altLang="zh-CN"/>
              <a:t>cnpm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npm i -g nrm</a:t>
            </a:r>
          </a:p>
          <a:p>
            <a:pPr lvl="1"/>
            <a:r>
              <a:rPr lang="en-US" altLang="zh-CN"/>
              <a:t>nrm ls</a:t>
            </a:r>
          </a:p>
          <a:p>
            <a:pPr lvl="1"/>
            <a:r>
              <a:rPr lang="en-US" altLang="zh-CN"/>
              <a:t>nrm use taobao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23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236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 </a:t>
            </a:r>
            <a:r>
              <a:rPr lang="en-US" altLang="zh-CN"/>
              <a:t>yarn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为什么用 </a:t>
            </a:r>
            <a:r>
              <a:rPr lang="en-US" altLang="zh-CN"/>
              <a:t>yarn </a:t>
            </a:r>
            <a:r>
              <a:rPr lang="zh-CN" altLang="en-US"/>
              <a:t>代替 </a:t>
            </a:r>
            <a:r>
              <a:rPr lang="en-US" altLang="zh-CN"/>
              <a:t>npm</a:t>
            </a:r>
          </a:p>
          <a:p>
            <a:pPr lvl="1"/>
            <a:r>
              <a:rPr lang="zh-CN" altLang="en-US"/>
              <a:t>个人认为 </a:t>
            </a:r>
            <a:r>
              <a:rPr lang="en-US" altLang="zh-CN"/>
              <a:t>yarn </a:t>
            </a:r>
            <a:r>
              <a:rPr lang="zh-CN" altLang="en-US"/>
              <a:t>比较稳，不容易出错</a:t>
            </a:r>
            <a:endParaRPr lang="en-US" altLang="zh-CN"/>
          </a:p>
          <a:p>
            <a:pPr lvl="1"/>
            <a:r>
              <a:rPr lang="zh-CN" altLang="en-US"/>
              <a:t>你可以不装 </a:t>
            </a:r>
            <a:r>
              <a:rPr lang="en-US" altLang="zh-CN"/>
              <a:t>yarn</a:t>
            </a:r>
            <a:r>
              <a:rPr lang="zh-CN" altLang="en-US"/>
              <a:t>，用 </a:t>
            </a:r>
            <a:r>
              <a:rPr lang="en-US" altLang="zh-CN"/>
              <a:t>npm </a:t>
            </a:r>
            <a:r>
              <a:rPr lang="zh-CN" altLang="en-US"/>
              <a:t>也没事</a:t>
            </a:r>
            <a:endParaRPr lang="en-US" altLang="zh-CN"/>
          </a:p>
          <a:p>
            <a:r>
              <a:rPr lang="zh-CN" altLang="en-US"/>
              <a:t>安装</a:t>
            </a:r>
            <a:endParaRPr lang="en-US" altLang="zh-CN"/>
          </a:p>
          <a:p>
            <a:pPr lvl="1"/>
            <a:r>
              <a:rPr lang="zh-CN" altLang="en-US"/>
              <a:t>去官网下载，不要使用 </a:t>
            </a:r>
            <a:r>
              <a:rPr lang="en-US" altLang="zh-CN"/>
              <a:t>npm i -g yarn</a:t>
            </a:r>
          </a:p>
          <a:p>
            <a:r>
              <a:rPr lang="zh-CN" altLang="en-US"/>
              <a:t>配置</a:t>
            </a:r>
            <a:endParaRPr lang="en-US" altLang="zh-CN"/>
          </a:p>
          <a:p>
            <a:pPr lvl="1"/>
            <a:r>
              <a:rPr lang="en-US" altLang="zh-CN"/>
              <a:t>nrm </a:t>
            </a:r>
            <a:r>
              <a:rPr lang="zh-CN" altLang="en-US"/>
              <a:t>的淘宝源改动会自动作用到 </a:t>
            </a:r>
            <a:r>
              <a:rPr lang="en-US" altLang="zh-CN"/>
              <a:t>yarn </a:t>
            </a:r>
            <a:r>
              <a:rPr lang="zh-CN" altLang="en-US"/>
              <a:t>上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/>
              <a:t>yarn config list </a:t>
            </a:r>
            <a:r>
              <a:rPr lang="zh-CN" altLang="en-US"/>
              <a:t>查看 </a:t>
            </a:r>
            <a:r>
              <a:rPr lang="en-US" altLang="zh-CN"/>
              <a:t>registry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24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329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配置你的 </a:t>
            </a:r>
            <a:r>
              <a:rPr lang="en-US" altLang="zh-CN"/>
              <a:t>Windows</a:t>
            </a:r>
          </a:p>
          <a:p>
            <a:r>
              <a:rPr lang="zh-CN" altLang="en-US"/>
              <a:t>安装 </a:t>
            </a:r>
            <a:r>
              <a:rPr lang="en-US" altLang="zh-CN"/>
              <a:t>Chrome </a:t>
            </a:r>
            <a:r>
              <a:rPr lang="zh-CN" altLang="en-US"/>
              <a:t>并配置</a:t>
            </a:r>
            <a:endParaRPr lang="en-US" altLang="zh-CN"/>
          </a:p>
          <a:p>
            <a:r>
              <a:rPr lang="zh-CN" altLang="en-US"/>
              <a:t>安装 </a:t>
            </a:r>
            <a:r>
              <a:rPr lang="en-US" altLang="zh-CN"/>
              <a:t>VSCode </a:t>
            </a:r>
            <a:r>
              <a:rPr lang="zh-CN" altLang="en-US"/>
              <a:t>并配置</a:t>
            </a:r>
            <a:endParaRPr lang="en-US" altLang="zh-CN"/>
          </a:p>
          <a:p>
            <a:r>
              <a:rPr lang="zh-CN" altLang="en-US"/>
              <a:t>安装 </a:t>
            </a:r>
            <a:r>
              <a:rPr lang="en-US" altLang="zh-CN"/>
              <a:t>Cmder </a:t>
            </a:r>
            <a:r>
              <a:rPr lang="zh-CN" altLang="en-US"/>
              <a:t>并配置</a:t>
            </a:r>
            <a:endParaRPr lang="en-US" altLang="zh-CN"/>
          </a:p>
          <a:p>
            <a:r>
              <a:rPr lang="zh-CN" altLang="en-US"/>
              <a:t>安装 </a:t>
            </a:r>
            <a:r>
              <a:rPr lang="en-US" altLang="zh-CN"/>
              <a:t>Node.js </a:t>
            </a:r>
            <a:r>
              <a:rPr lang="zh-CN" altLang="en-US"/>
              <a:t>并配置</a:t>
            </a:r>
            <a:endParaRPr lang="en-US" altLang="zh-CN"/>
          </a:p>
          <a:p>
            <a:r>
              <a:rPr lang="zh-CN" altLang="en-US"/>
              <a:t>安装 </a:t>
            </a:r>
            <a:r>
              <a:rPr lang="en-US" altLang="zh-CN"/>
              <a:t>yarn </a:t>
            </a:r>
            <a:r>
              <a:rPr lang="zh-CN" altLang="en-US"/>
              <a:t>并配置</a:t>
            </a:r>
            <a:endParaRPr lang="en-US" altLang="zh-CN"/>
          </a:p>
          <a:p>
            <a:r>
              <a:rPr lang="zh-CN" altLang="en-US"/>
              <a:t>什么都需要配置一下！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25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25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下节课再见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69332"/>
          </a:xfrm>
        </p:spPr>
        <p:txBody>
          <a:bodyPr/>
          <a:lstStyle/>
          <a:p>
            <a:r>
              <a:rPr lang="zh-CN" altLang="en-US"/>
              <a:t>请按照录屏安装这些工具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26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86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28650" y="2395890"/>
            <a:ext cx="7886700" cy="1421928"/>
          </a:xfrm>
        </p:spPr>
        <p:txBody>
          <a:bodyPr/>
          <a:lstStyle/>
          <a:p>
            <a:r>
              <a:rPr lang="zh-CN" altLang="en-US"/>
              <a:t>没有什么软件是</a:t>
            </a:r>
            <a:br>
              <a:rPr lang="en-US" altLang="zh-CN"/>
            </a:br>
            <a:r>
              <a:rPr lang="zh-CN" altLang="en-US"/>
              <a:t>不需要设置的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28650" y="1744318"/>
            <a:ext cx="7886700" cy="461665"/>
          </a:xfrm>
        </p:spPr>
        <p:txBody>
          <a:bodyPr/>
          <a:lstStyle/>
          <a:p>
            <a:r>
              <a:rPr lang="zh-CN" altLang="en-US"/>
              <a:t>记住一句话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3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8" name="副标题 6"/>
          <p:cNvSpPr txBox="1">
            <a:spLocks/>
          </p:cNvSpPr>
          <p:nvPr/>
        </p:nvSpPr>
        <p:spPr>
          <a:xfrm>
            <a:off x="628650" y="4094922"/>
            <a:ext cx="78867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lang="zh-CN" altLang="en-US" sz="2400" kern="1200">
                <a:solidFill>
                  <a:srgbClr val="FFDE85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50000"/>
              <a:buFont typeface="Wingdings" panose="05000000000000000000" pitchFamily="2" charset="2"/>
              <a:buNone/>
              <a:defRPr sz="15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因为每个人的需求不同</a:t>
            </a:r>
          </a:p>
        </p:txBody>
      </p:sp>
    </p:spTree>
    <p:extLst>
      <p:ext uri="{BB962C8B-B14F-4D97-AF65-F5344CB8AC3E}">
        <p14:creationId xmlns:p14="http://schemas.microsoft.com/office/powerpoint/2010/main" val="41123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 </a:t>
            </a:r>
            <a:r>
              <a:rPr lang="en-US" altLang="zh-CN"/>
              <a:t>Windows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小白用户听一下</a:t>
            </a:r>
            <a:endParaRPr lang="en-US" altLang="zh-CN"/>
          </a:p>
          <a:p>
            <a:pPr lvl="1"/>
            <a:r>
              <a:rPr lang="zh-CN" altLang="en-US"/>
              <a:t>关掉任务栏无用的图标</a:t>
            </a:r>
            <a:endParaRPr lang="en-US" altLang="zh-CN"/>
          </a:p>
          <a:p>
            <a:pPr lvl="1"/>
            <a:r>
              <a:rPr lang="zh-CN" altLang="en-US"/>
              <a:t>理解「用户目录」</a:t>
            </a:r>
            <a:endParaRPr lang="en-US" altLang="zh-CN"/>
          </a:p>
          <a:p>
            <a:pPr lvl="1"/>
            <a:r>
              <a:rPr lang="zh-CN" altLang="en-US"/>
              <a:t>移动一些目录到 </a:t>
            </a:r>
            <a:r>
              <a:rPr lang="en-US" altLang="zh-CN"/>
              <a:t>D </a:t>
            </a:r>
            <a:r>
              <a:rPr lang="zh-CN" altLang="en-US"/>
              <a:t>盘（可不做）</a:t>
            </a:r>
            <a:endParaRPr lang="en-US" altLang="zh-CN"/>
          </a:p>
          <a:p>
            <a:pPr lvl="1"/>
            <a:r>
              <a:rPr lang="zh-CN" altLang="en-US"/>
              <a:t>显示文件后缀</a:t>
            </a:r>
            <a:endParaRPr lang="en-US" altLang="zh-CN"/>
          </a:p>
          <a:p>
            <a:pPr lvl="1"/>
            <a:r>
              <a:rPr lang="zh-CN" altLang="en-US"/>
              <a:t>几个修饰键（</a:t>
            </a:r>
            <a:r>
              <a:rPr lang="en-US" altLang="zh-CN"/>
              <a:t>ctrl / shift / alt / win / cmd / tab / esc)</a:t>
            </a:r>
          </a:p>
          <a:p>
            <a:pPr lvl="1"/>
            <a:r>
              <a:rPr lang="zh-CN" altLang="en-US"/>
              <a:t>如何大写（不要用 </a:t>
            </a:r>
            <a:r>
              <a:rPr lang="en-US" altLang="zh-CN"/>
              <a:t>Capslock</a:t>
            </a:r>
            <a:r>
              <a:rPr lang="zh-CN" altLang="en-US"/>
              <a:t>，使用 </a:t>
            </a:r>
            <a:r>
              <a:rPr lang="en-US" altLang="zh-CN"/>
              <a:t>Shift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>
                <a:hlinkClick r:id="rId2"/>
              </a:rPr>
              <a:t>打字训练</a:t>
            </a:r>
            <a:r>
              <a:rPr lang="zh-CN" altLang="en-US"/>
              <a:t>（指法训练、单词训练）</a:t>
            </a:r>
            <a:endParaRPr lang="en-US" altLang="zh-CN"/>
          </a:p>
          <a:p>
            <a:pPr lvl="1"/>
            <a:r>
              <a:rPr lang="zh-CN" altLang="en-US"/>
              <a:t>卸载 </a:t>
            </a:r>
            <a:r>
              <a:rPr lang="en-US" altLang="zh-CN"/>
              <a:t>360 </a:t>
            </a:r>
            <a:r>
              <a:rPr lang="zh-CN" altLang="en-US"/>
              <a:t>之类的卫士（可不做）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4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66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常用快捷键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Win </a:t>
            </a:r>
            <a:r>
              <a:rPr lang="zh-CN" altLang="en-US"/>
              <a:t>组合键</a:t>
            </a:r>
            <a:endParaRPr lang="en-US" altLang="zh-CN"/>
          </a:p>
          <a:p>
            <a:pPr lvl="1"/>
            <a:r>
              <a:rPr lang="en-US" altLang="zh-CN"/>
              <a:t>win + Desktop - </a:t>
            </a:r>
            <a:r>
              <a:rPr lang="zh-CN" altLang="en-US"/>
              <a:t>展示桌面</a:t>
            </a:r>
            <a:endParaRPr lang="en-US" altLang="zh-CN"/>
          </a:p>
          <a:p>
            <a:pPr lvl="1"/>
            <a:r>
              <a:rPr lang="en-US" altLang="zh-CN"/>
              <a:t>win + </a:t>
            </a:r>
            <a:r>
              <a:rPr lang="zh-CN" altLang="en-US"/>
              <a:t>方向键 </a:t>
            </a:r>
            <a:r>
              <a:rPr lang="en-US" altLang="zh-CN"/>
              <a:t>- </a:t>
            </a:r>
            <a:r>
              <a:rPr lang="zh-CN" altLang="en-US"/>
              <a:t>移动窗口</a:t>
            </a:r>
            <a:endParaRPr lang="en-US" altLang="zh-CN"/>
          </a:p>
          <a:p>
            <a:pPr lvl="1"/>
            <a:r>
              <a:rPr lang="en-US" altLang="zh-CN"/>
              <a:t>alt + tab - </a:t>
            </a:r>
            <a:r>
              <a:rPr lang="zh-CN" altLang="en-US"/>
              <a:t>切换窗口</a:t>
            </a:r>
            <a:endParaRPr lang="en-US" altLang="zh-CN"/>
          </a:p>
          <a:p>
            <a:pPr lvl="1"/>
            <a:r>
              <a:rPr lang="en-US" altLang="zh-CN"/>
              <a:t>win + tab - </a:t>
            </a:r>
            <a:r>
              <a:rPr lang="zh-CN" altLang="en-US"/>
              <a:t>不怎么常用的切换窗口</a:t>
            </a:r>
            <a:endParaRPr lang="en-US" altLang="zh-CN"/>
          </a:p>
          <a:p>
            <a:pPr lvl="1"/>
            <a:r>
              <a:rPr lang="en-US" altLang="zh-CN"/>
              <a:t>win + ctrl + </a:t>
            </a:r>
            <a:r>
              <a:rPr lang="zh-CN" altLang="en-US"/>
              <a:t>方向键 </a:t>
            </a:r>
            <a:r>
              <a:rPr lang="en-US" altLang="zh-CN"/>
              <a:t>- </a:t>
            </a:r>
            <a:r>
              <a:rPr lang="zh-CN" altLang="en-US"/>
              <a:t>切换桌面</a:t>
            </a:r>
            <a:endParaRPr lang="en-US" altLang="zh-CN"/>
          </a:p>
          <a:p>
            <a:r>
              <a:rPr lang="en-US" altLang="zh-CN"/>
              <a:t>Ctrl </a:t>
            </a:r>
            <a:r>
              <a:rPr lang="zh-CN" altLang="en-US"/>
              <a:t>组合键</a:t>
            </a:r>
            <a:endParaRPr lang="en-US" altLang="zh-CN"/>
          </a:p>
          <a:p>
            <a:pPr lvl="1"/>
            <a:r>
              <a:rPr lang="en-US" altLang="zh-CN"/>
              <a:t>ctrl + All / ctrl + Copy / ctrl + V / ctrl + Z / ctrl + Y</a:t>
            </a:r>
          </a:p>
          <a:p>
            <a:pPr lvl="1"/>
            <a:r>
              <a:rPr lang="en-US" altLang="zh-CN"/>
              <a:t>ctrl + Reload / F5</a:t>
            </a:r>
          </a:p>
          <a:p>
            <a:pPr lvl="1"/>
            <a:r>
              <a:rPr lang="en-US" altLang="zh-CN"/>
              <a:t>ctrl + P </a:t>
            </a:r>
            <a:r>
              <a:rPr lang="zh-CN" altLang="en-US"/>
              <a:t>打印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41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 </a:t>
            </a:r>
            <a:r>
              <a:rPr lang="en-US" altLang="zh-CN"/>
              <a:t>Chrome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请先 </a:t>
            </a:r>
            <a:r>
              <a:rPr lang="en-US" altLang="zh-CN"/>
              <a:t>FQ</a:t>
            </a:r>
          </a:p>
          <a:p>
            <a:pPr lvl="1"/>
            <a:r>
              <a:rPr lang="zh-CN" altLang="en-US"/>
              <a:t>教程在</a:t>
            </a:r>
            <a:r>
              <a:rPr lang="zh-CN" altLang="en-US">
                <a:hlinkClick r:id="rId2"/>
              </a:rPr>
              <a:t>链接</a:t>
            </a:r>
            <a:r>
              <a:rPr lang="zh-CN" altLang="en-US"/>
              <a:t>里，一共三篇</a:t>
            </a:r>
            <a:endParaRPr lang="en-US" altLang="zh-CN"/>
          </a:p>
          <a:p>
            <a:r>
              <a:rPr lang="zh-CN" altLang="en-US"/>
              <a:t>安装 </a:t>
            </a:r>
            <a:r>
              <a:rPr lang="en-US" altLang="zh-CN"/>
              <a:t>Chrome</a:t>
            </a:r>
          </a:p>
          <a:p>
            <a:pPr lvl="1"/>
            <a:r>
              <a:rPr lang="zh-CN" altLang="en-US"/>
              <a:t>搜索 </a:t>
            </a:r>
            <a:r>
              <a:rPr lang="en-US" altLang="zh-CN"/>
              <a:t>Chrome</a:t>
            </a:r>
            <a:r>
              <a:rPr lang="zh-CN" altLang="en-US"/>
              <a:t>，不要使用离线版</a:t>
            </a:r>
            <a:endParaRPr lang="en-US" altLang="zh-CN"/>
          </a:p>
          <a:p>
            <a:pPr lvl="1"/>
            <a:r>
              <a:rPr lang="zh-CN" altLang="en-US"/>
              <a:t>打开全局代理</a:t>
            </a:r>
            <a:endParaRPr lang="en-US" altLang="zh-CN"/>
          </a:p>
          <a:p>
            <a:pPr lvl="1"/>
            <a:r>
              <a:rPr lang="zh-CN" altLang="en-US"/>
              <a:t>双击安装程序</a:t>
            </a:r>
            <a:endParaRPr lang="en-US" altLang="zh-CN"/>
          </a:p>
          <a:p>
            <a:pPr lvl="1"/>
            <a:r>
              <a:rPr lang="zh-CN" altLang="en-US"/>
              <a:t>设置为默认浏览器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6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1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 </a:t>
            </a:r>
            <a:r>
              <a:rPr lang="en-US" altLang="zh-CN"/>
              <a:t>Chrome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普通用户配置</a:t>
            </a:r>
            <a:endParaRPr lang="en-US" altLang="zh-CN"/>
          </a:p>
          <a:p>
            <a:pPr lvl="1"/>
            <a:r>
              <a:rPr lang="zh-CN" altLang="en-US"/>
              <a:t>首先开启全局 </a:t>
            </a:r>
            <a:r>
              <a:rPr lang="en-US" altLang="zh-CN"/>
              <a:t>FQ</a:t>
            </a:r>
          </a:p>
          <a:p>
            <a:pPr lvl="1"/>
            <a:r>
              <a:rPr lang="zh-CN" altLang="en-US"/>
              <a:t>搜索引擎选择（谷歌、必应、百度均可）</a:t>
            </a:r>
            <a:endParaRPr lang="en-US" altLang="zh-CN"/>
          </a:p>
          <a:p>
            <a:pPr lvl="1"/>
            <a:r>
              <a:rPr lang="zh-CN" altLang="en-US"/>
              <a:t>登录账户同步配置</a:t>
            </a:r>
            <a:endParaRPr lang="en-US" altLang="zh-CN"/>
          </a:p>
          <a:p>
            <a:pPr lvl="1"/>
            <a:r>
              <a:rPr lang="zh-CN" altLang="en-US"/>
              <a:t>安装 </a:t>
            </a:r>
            <a:r>
              <a:rPr lang="en-US" altLang="zh-CN">
                <a:hlinkClick r:id="rId2"/>
              </a:rPr>
              <a:t>Proxy SwitchyOmega</a:t>
            </a:r>
            <a:r>
              <a:rPr lang="zh-CN" altLang="en-US"/>
              <a:t>（导入我的配置备份）</a:t>
            </a:r>
            <a:endParaRPr lang="en-US" altLang="zh-CN"/>
          </a:p>
          <a:p>
            <a:pPr lvl="1"/>
            <a:r>
              <a:rPr lang="zh-CN" altLang="en-US"/>
              <a:t>开启插件自动切换（此时应该关掉全局</a:t>
            </a:r>
            <a:r>
              <a:rPr lang="en-US" altLang="zh-CN"/>
              <a:t>FQ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安装 </a:t>
            </a:r>
            <a:r>
              <a:rPr lang="en-US" altLang="zh-CN"/>
              <a:t>uBlock </a:t>
            </a:r>
            <a:r>
              <a:rPr lang="zh-CN" altLang="en-US"/>
              <a:t>屏蔽广告</a:t>
            </a:r>
            <a:endParaRPr lang="en-US" altLang="zh-CN"/>
          </a:p>
          <a:p>
            <a:pPr lvl="1"/>
            <a:r>
              <a:rPr lang="zh-CN" altLang="en-US"/>
              <a:t>理解无痕窗口</a:t>
            </a:r>
            <a:endParaRPr lang="en-US" altLang="zh-CN"/>
          </a:p>
          <a:p>
            <a:pPr lvl="1"/>
            <a:r>
              <a:rPr lang="zh-CN" altLang="en-US"/>
              <a:t>「翻译成中文」功能有 </a:t>
            </a:r>
            <a:r>
              <a:rPr lang="en-US" altLang="zh-CN"/>
              <a:t>bug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7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80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设置 </a:t>
            </a:r>
            <a:r>
              <a:rPr lang="en-US" altLang="zh-CN"/>
              <a:t>Chrome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高级用户配置</a:t>
            </a:r>
            <a:endParaRPr lang="en-US" altLang="zh-CN"/>
          </a:p>
          <a:p>
            <a:pPr lvl="1"/>
            <a:r>
              <a:rPr lang="zh-CN" altLang="en-US"/>
              <a:t>开发者工具可切换主题（推荐使用默认）</a:t>
            </a:r>
            <a:endParaRPr lang="en-US" altLang="zh-CN"/>
          </a:p>
          <a:p>
            <a:pPr lvl="1"/>
            <a:r>
              <a:rPr lang="zh-CN" altLang="en-US"/>
              <a:t>大面板可移动位置，小面板也可以</a:t>
            </a:r>
            <a:endParaRPr lang="en-US" altLang="zh-CN"/>
          </a:p>
          <a:p>
            <a:pPr lvl="1"/>
            <a:r>
              <a:rPr lang="zh-CN" altLang="en-US"/>
              <a:t>在开发者工具「里面」按 </a:t>
            </a:r>
            <a:r>
              <a:rPr lang="en-US" altLang="zh-CN"/>
              <a:t>ESC </a:t>
            </a:r>
            <a:r>
              <a:rPr lang="zh-CN" altLang="en-US"/>
              <a:t>可以新建控制台</a:t>
            </a:r>
            <a:endParaRPr lang="en-US" altLang="zh-CN"/>
          </a:p>
          <a:p>
            <a:pPr lvl="1"/>
            <a:r>
              <a:rPr lang="en-US" altLang="zh-CN"/>
              <a:t>Sources </a:t>
            </a:r>
            <a:r>
              <a:rPr lang="zh-CN" altLang="en-US"/>
              <a:t>面板可以保存代码片段（</a:t>
            </a:r>
            <a:r>
              <a:rPr lang="en-US" altLang="zh-CN"/>
              <a:t>Snippets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Network </a:t>
            </a:r>
            <a:r>
              <a:rPr lang="zh-CN" altLang="en-US"/>
              <a:t>要配置一下</a:t>
            </a:r>
            <a:endParaRPr lang="en-US" altLang="zh-CN"/>
          </a:p>
          <a:p>
            <a:pPr lvl="1"/>
            <a:r>
              <a:rPr lang="en-US" altLang="zh-CN"/>
              <a:t>Network </a:t>
            </a:r>
            <a:r>
              <a:rPr lang="zh-CN" altLang="en-US"/>
              <a:t>可以模拟慢网速 </a:t>
            </a:r>
            <a:r>
              <a:rPr lang="en-US" altLang="zh-CN"/>
              <a:t>/ </a:t>
            </a:r>
            <a:r>
              <a:rPr lang="zh-CN" altLang="en-US"/>
              <a:t>断网</a:t>
            </a:r>
            <a:endParaRPr lang="en-US" altLang="zh-CN"/>
          </a:p>
          <a:p>
            <a:pPr lvl="1"/>
            <a:r>
              <a:rPr lang="zh-CN" altLang="en-US"/>
              <a:t>理解 </a:t>
            </a:r>
            <a:r>
              <a:rPr lang="en-US" altLang="zh-CN"/>
              <a:t>Preserve log </a:t>
            </a:r>
            <a:r>
              <a:rPr lang="zh-CN" altLang="en-US"/>
              <a:t>选项</a:t>
            </a:r>
            <a:endParaRPr lang="en-US" altLang="zh-CN"/>
          </a:p>
          <a:p>
            <a:pPr lvl="1"/>
            <a:r>
              <a:rPr lang="zh-CN" altLang="en-US"/>
              <a:t>理解 </a:t>
            </a:r>
            <a:r>
              <a:rPr lang="en-US" altLang="zh-CN"/>
              <a:t>Disable cache </a:t>
            </a:r>
            <a:r>
              <a:rPr lang="zh-CN" altLang="en-US"/>
              <a:t>选项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8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89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Chrome </a:t>
            </a:r>
            <a:r>
              <a:rPr lang="zh-CN" altLang="en-US"/>
              <a:t>快捷键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我的常用快捷键</a:t>
            </a:r>
            <a:endParaRPr lang="en-US" altLang="zh-CN"/>
          </a:p>
          <a:p>
            <a:pPr lvl="1"/>
            <a:r>
              <a:rPr lang="zh-CN" altLang="en-US"/>
              <a:t>鼠标中键单击 </a:t>
            </a:r>
            <a:r>
              <a:rPr lang="en-US" altLang="zh-CN"/>
              <a:t>- </a:t>
            </a:r>
            <a:r>
              <a:rPr lang="zh-CN" altLang="en-US"/>
              <a:t>打开或关闭</a:t>
            </a:r>
            <a:endParaRPr lang="en-US" altLang="zh-CN"/>
          </a:p>
          <a:p>
            <a:pPr lvl="1"/>
            <a:r>
              <a:rPr lang="en-US" altLang="zh-CN"/>
              <a:t>ctrl + T - </a:t>
            </a:r>
            <a:r>
              <a:rPr lang="zh-CN" altLang="en-US"/>
              <a:t>新开标签</a:t>
            </a:r>
            <a:endParaRPr lang="en-US" altLang="zh-CN"/>
          </a:p>
          <a:p>
            <a:pPr lvl="1"/>
            <a:r>
              <a:rPr lang="en-US" altLang="zh-CN"/>
              <a:t>ctrl + shift + T - </a:t>
            </a:r>
            <a:r>
              <a:rPr lang="zh-CN" altLang="en-US"/>
              <a:t>撤销关闭</a:t>
            </a:r>
            <a:endParaRPr lang="en-US" altLang="zh-CN"/>
          </a:p>
          <a:p>
            <a:pPr lvl="1"/>
            <a:r>
              <a:rPr lang="en-US" altLang="zh-CN"/>
              <a:t>ctrl + </a:t>
            </a:r>
            <a:r>
              <a:rPr lang="zh-CN" altLang="en-US"/>
              <a:t>点击 </a:t>
            </a:r>
            <a:r>
              <a:rPr lang="en-US" altLang="zh-CN"/>
              <a:t>- </a:t>
            </a:r>
            <a:r>
              <a:rPr lang="zh-CN" altLang="en-US"/>
              <a:t>在新标签打开</a:t>
            </a:r>
            <a:endParaRPr lang="en-US" altLang="zh-CN"/>
          </a:p>
          <a:p>
            <a:pPr lvl="1"/>
            <a:r>
              <a:rPr lang="en-US" altLang="zh-CN"/>
              <a:t>ctrl + W - </a:t>
            </a:r>
            <a:r>
              <a:rPr lang="zh-CN" altLang="en-US"/>
              <a:t>关闭当前标签</a:t>
            </a:r>
            <a:endParaRPr lang="en-US" altLang="zh-CN"/>
          </a:p>
          <a:p>
            <a:pPr lvl="1"/>
            <a:r>
              <a:rPr lang="en-US" altLang="zh-CN"/>
              <a:t>ctrl + Reload </a:t>
            </a:r>
            <a:r>
              <a:rPr lang="zh-CN" altLang="en-US"/>
              <a:t>或者 </a:t>
            </a:r>
            <a:r>
              <a:rPr lang="en-US" altLang="zh-CN"/>
              <a:t>F5 - </a:t>
            </a:r>
            <a:r>
              <a:rPr lang="zh-CN" altLang="en-US"/>
              <a:t>刷新</a:t>
            </a:r>
            <a:endParaRPr lang="en-US" altLang="zh-CN"/>
          </a:p>
          <a:p>
            <a:pPr lvl="1"/>
            <a:r>
              <a:rPr lang="en-US" altLang="zh-CN"/>
              <a:t>ctrl + Location - </a:t>
            </a:r>
            <a:r>
              <a:rPr lang="zh-CN" altLang="en-US"/>
              <a:t>输入网址</a:t>
            </a:r>
            <a:endParaRPr lang="en-US" altLang="zh-CN"/>
          </a:p>
          <a:p>
            <a:pPr lvl="1"/>
            <a:r>
              <a:rPr lang="en-US" altLang="zh-CN"/>
              <a:t>ctrl + shift + Inspector </a:t>
            </a:r>
            <a:r>
              <a:rPr lang="zh-CN" altLang="en-US"/>
              <a:t>或 </a:t>
            </a:r>
            <a:r>
              <a:rPr lang="en-US" altLang="zh-CN"/>
              <a:t>F12 - </a:t>
            </a:r>
            <a:r>
              <a:rPr lang="zh-CN" altLang="en-US"/>
              <a:t>打开开发者工具</a:t>
            </a:r>
            <a:endParaRPr lang="en-US" altLang="zh-CN"/>
          </a:p>
          <a:p>
            <a:pPr lvl="1"/>
            <a:r>
              <a:rPr lang="en-US" altLang="zh-CN"/>
              <a:t>alt + </a:t>
            </a:r>
            <a:r>
              <a:rPr lang="zh-CN" altLang="en-US"/>
              <a:t>左右 </a:t>
            </a:r>
            <a:r>
              <a:rPr lang="en-US" altLang="zh-CN"/>
              <a:t>- </a:t>
            </a:r>
            <a:r>
              <a:rPr lang="zh-CN" altLang="en-US"/>
              <a:t>前进后退</a:t>
            </a:r>
            <a:endParaRPr lang="en-US" altLang="zh-CN"/>
          </a:p>
          <a:p>
            <a:pPr lvl="1"/>
            <a:r>
              <a:rPr lang="en-US" altLang="zh-CN"/>
              <a:t>alt + </a:t>
            </a:r>
            <a:r>
              <a:rPr lang="zh-CN" altLang="en-US"/>
              <a:t>回车 </a:t>
            </a:r>
            <a:r>
              <a:rPr lang="en-US" altLang="zh-CN"/>
              <a:t>- </a:t>
            </a:r>
            <a:r>
              <a:rPr lang="zh-CN" altLang="en-US"/>
              <a:t>在新标签打开</a:t>
            </a:r>
            <a:endParaRPr lang="en-US" altLang="zh-CN"/>
          </a:p>
          <a:p>
            <a:pPr lvl="1"/>
            <a:r>
              <a:rPr lang="en-US" altLang="zh-CN"/>
              <a:t>shift + </a:t>
            </a:r>
            <a:r>
              <a:rPr lang="zh-CN" altLang="en-US"/>
              <a:t>回车 </a:t>
            </a:r>
            <a:r>
              <a:rPr lang="en-US" altLang="zh-CN"/>
              <a:t>- </a:t>
            </a:r>
            <a:r>
              <a:rPr lang="zh-CN" altLang="en-US"/>
              <a:t>在新窗口打开</a:t>
            </a:r>
            <a:endParaRPr lang="en-US" altLang="zh-CN"/>
          </a:p>
          <a:p>
            <a:pPr lvl="1"/>
            <a:r>
              <a:rPr lang="en-US" altLang="zh-CN"/>
              <a:t>ctrl + shift + delete - </a:t>
            </a:r>
            <a:r>
              <a:rPr lang="zh-CN" altLang="en-US"/>
              <a:t>删除历史浏览数据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饥人谷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26EA6BF-9299-41EC-B54C-C4E449D341CB}" type="slidenum">
              <a:rPr lang="zh-CN" altLang="en-US" smtClean="0"/>
              <a:pPr/>
              <a:t>9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285491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19浅色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Script 入门.pptx" id="{B812C777-9E68-4F43-B758-EBA532ADB484}" vid="{D326234F-4341-4D06-8CC1-2D740558C2CC}"/>
    </a:ext>
  </a:extLst>
</a:theme>
</file>

<file path=ppt/theme/theme2.xml><?xml version="1.0" encoding="utf-8"?>
<a:theme xmlns:a="http://schemas.openxmlformats.org/drawingml/2006/main" name="饥人谷2019深色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Script 入门.pptx" id="{B812C777-9E68-4F43-B758-EBA532ADB484}" vid="{822788A0-C2AE-44EC-9695-D712514014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饥人谷2019模板</Template>
  <TotalTime>236</TotalTime>
  <Words>1289</Words>
  <Application>Microsoft Office PowerPoint</Application>
  <PresentationFormat>全屏显示(4:3)</PresentationFormat>
  <Paragraphs>242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思源黑体</vt:lpstr>
      <vt:lpstr>Arial</vt:lpstr>
      <vt:lpstr>Wingdings</vt:lpstr>
      <vt:lpstr>饥人谷2019浅色主题​​</vt:lpstr>
      <vt:lpstr>饥人谷2019深色主题​​</vt:lpstr>
      <vt:lpstr>Windows 软件安装详解</vt:lpstr>
      <vt:lpstr>目录</vt:lpstr>
      <vt:lpstr>没有什么软件是 不需要设置的</vt:lpstr>
      <vt:lpstr>设置 Windows</vt:lpstr>
      <vt:lpstr>常用快捷键</vt:lpstr>
      <vt:lpstr>安装 Chrome</vt:lpstr>
      <vt:lpstr>设置 Chrome</vt:lpstr>
      <vt:lpstr>设置 Chrome</vt:lpstr>
      <vt:lpstr>Chrome 快捷键</vt:lpstr>
      <vt:lpstr>打印配置！！！</vt:lpstr>
      <vt:lpstr>安装 VSCode</vt:lpstr>
      <vt:lpstr>安装选项</vt:lpstr>
      <vt:lpstr>安装完 VSCode 之后 不用重启</vt:lpstr>
      <vt:lpstr>配置 VSCode</vt:lpstr>
      <vt:lpstr>配置 VSCode</vt:lpstr>
      <vt:lpstr>VSCode 插件</vt:lpstr>
      <vt:lpstr>VSCode 必会</vt:lpstr>
      <vt:lpstr>VSCode 还有很多其他功能</vt:lpstr>
      <vt:lpstr>安装 Cmder</vt:lpstr>
      <vt:lpstr>设置 Cmder</vt:lpstr>
      <vt:lpstr>设置 Cmder</vt:lpstr>
      <vt:lpstr>安装 Node.js</vt:lpstr>
      <vt:lpstr>配置 Node.js</vt:lpstr>
      <vt:lpstr>安装 yarn</vt:lpstr>
      <vt:lpstr>重点</vt:lpstr>
      <vt:lpstr>下节课再见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软件安装详解</dc:title>
  <dc:creator>方应杭</dc:creator>
  <cp:lastModifiedBy>方 方</cp:lastModifiedBy>
  <cp:revision>121</cp:revision>
  <dcterms:created xsi:type="dcterms:W3CDTF">2019-08-05T08:11:56Z</dcterms:created>
  <dcterms:modified xsi:type="dcterms:W3CDTF">2020-07-30T06:12:04Z</dcterms:modified>
</cp:coreProperties>
</file>