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71" r:id="rId3"/>
    <p:sldId id="259" r:id="rId4"/>
    <p:sldId id="257" r:id="rId5"/>
    <p:sldId id="260" r:id="rId6"/>
    <p:sldId id="258" r:id="rId7"/>
    <p:sldId id="272" r:id="rId8"/>
    <p:sldId id="263" r:id="rId9"/>
    <p:sldId id="264" r:id="rId10"/>
    <p:sldId id="269" r:id="rId11"/>
    <p:sldId id="265" r:id="rId12"/>
    <p:sldId id="268" r:id="rId13"/>
    <p:sldId id="266"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2B2678-CC0C-4A8A-ADDF-6544F209E51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7B8C297-6DA2-4879-A397-731337D5154C}">
      <dgm:prSet/>
      <dgm:spPr/>
      <dgm:t>
        <a:bodyPr/>
        <a:lstStyle/>
        <a:p>
          <a:r>
            <a:rPr lang="en-US" baseline="0"/>
            <a:t>Introduction</a:t>
          </a:r>
          <a:endParaRPr lang="en-US"/>
        </a:p>
      </dgm:t>
    </dgm:pt>
    <dgm:pt modelId="{2FAF462E-F0B4-4387-B4DA-9D54C4DCBB68}" type="parTrans" cxnId="{D6DC44E5-643B-446F-B546-667288F8ADBD}">
      <dgm:prSet/>
      <dgm:spPr/>
      <dgm:t>
        <a:bodyPr/>
        <a:lstStyle/>
        <a:p>
          <a:endParaRPr lang="en-US"/>
        </a:p>
      </dgm:t>
    </dgm:pt>
    <dgm:pt modelId="{1AE80721-79FA-4C56-871F-7C68CE735B90}" type="sibTrans" cxnId="{D6DC44E5-643B-446F-B546-667288F8ADBD}">
      <dgm:prSet/>
      <dgm:spPr/>
      <dgm:t>
        <a:bodyPr/>
        <a:lstStyle/>
        <a:p>
          <a:endParaRPr lang="en-US"/>
        </a:p>
      </dgm:t>
    </dgm:pt>
    <dgm:pt modelId="{76EE13DC-B5CE-49AC-9DB5-5F26AAB9929D}">
      <dgm:prSet/>
      <dgm:spPr/>
      <dgm:t>
        <a:bodyPr/>
        <a:lstStyle/>
        <a:p>
          <a:r>
            <a:rPr lang="en-US" baseline="0"/>
            <a:t>Requirement Detailing</a:t>
          </a:r>
          <a:endParaRPr lang="en-US"/>
        </a:p>
      </dgm:t>
    </dgm:pt>
    <dgm:pt modelId="{10C38594-8871-400C-97C9-0D1D41514615}" type="parTrans" cxnId="{B94C6B42-6D0C-4321-AD07-CA960578EC94}">
      <dgm:prSet/>
      <dgm:spPr/>
      <dgm:t>
        <a:bodyPr/>
        <a:lstStyle/>
        <a:p>
          <a:endParaRPr lang="en-US"/>
        </a:p>
      </dgm:t>
    </dgm:pt>
    <dgm:pt modelId="{B5645F3B-31C6-49EE-ABBF-D770FBC0E2D6}" type="sibTrans" cxnId="{B94C6B42-6D0C-4321-AD07-CA960578EC94}">
      <dgm:prSet/>
      <dgm:spPr/>
      <dgm:t>
        <a:bodyPr/>
        <a:lstStyle/>
        <a:p>
          <a:endParaRPr lang="en-US"/>
        </a:p>
      </dgm:t>
    </dgm:pt>
    <dgm:pt modelId="{D590AFAF-B777-4397-8407-DF1E186016F0}">
      <dgm:prSet/>
      <dgm:spPr/>
      <dgm:t>
        <a:bodyPr/>
        <a:lstStyle/>
        <a:p>
          <a:r>
            <a:rPr lang="en-US" baseline="0"/>
            <a:t>Assumptions made for the solution</a:t>
          </a:r>
          <a:endParaRPr lang="en-US"/>
        </a:p>
      </dgm:t>
    </dgm:pt>
    <dgm:pt modelId="{A10C7C4D-1E45-4CA0-9B14-2CD7DC5FD025}" type="parTrans" cxnId="{6B97538A-A1A3-49A1-97CC-986A7BCFE5E4}">
      <dgm:prSet/>
      <dgm:spPr/>
      <dgm:t>
        <a:bodyPr/>
        <a:lstStyle/>
        <a:p>
          <a:endParaRPr lang="en-US"/>
        </a:p>
      </dgm:t>
    </dgm:pt>
    <dgm:pt modelId="{D84699E7-BF57-4BF7-8C00-D56B4D0DF2EA}" type="sibTrans" cxnId="{6B97538A-A1A3-49A1-97CC-986A7BCFE5E4}">
      <dgm:prSet/>
      <dgm:spPr/>
      <dgm:t>
        <a:bodyPr/>
        <a:lstStyle/>
        <a:p>
          <a:endParaRPr lang="en-US"/>
        </a:p>
      </dgm:t>
    </dgm:pt>
    <dgm:pt modelId="{815C0F0A-ABDE-4F10-B8FA-F5D6F94FD82E}">
      <dgm:prSet/>
      <dgm:spPr/>
      <dgm:t>
        <a:bodyPr/>
        <a:lstStyle/>
        <a:p>
          <a:r>
            <a:rPr lang="en-US" baseline="0"/>
            <a:t>Usage discussion</a:t>
          </a:r>
          <a:endParaRPr lang="en-US"/>
        </a:p>
      </dgm:t>
    </dgm:pt>
    <dgm:pt modelId="{64723F49-4418-488B-A2F2-7131EA421A2E}" type="parTrans" cxnId="{72A397DB-622F-4FD5-9D33-E460AE074220}">
      <dgm:prSet/>
      <dgm:spPr/>
      <dgm:t>
        <a:bodyPr/>
        <a:lstStyle/>
        <a:p>
          <a:endParaRPr lang="en-US"/>
        </a:p>
      </dgm:t>
    </dgm:pt>
    <dgm:pt modelId="{2C2EF61F-D7A2-4084-A697-7D6D8865FD26}" type="sibTrans" cxnId="{72A397DB-622F-4FD5-9D33-E460AE074220}">
      <dgm:prSet/>
      <dgm:spPr/>
      <dgm:t>
        <a:bodyPr/>
        <a:lstStyle/>
        <a:p>
          <a:endParaRPr lang="en-US"/>
        </a:p>
      </dgm:t>
    </dgm:pt>
    <dgm:pt modelId="{64FD0EC5-1F5B-42F9-AEC8-64BE05A9C6D5}">
      <dgm:prSet/>
      <dgm:spPr/>
      <dgm:t>
        <a:bodyPr/>
        <a:lstStyle/>
        <a:p>
          <a:r>
            <a:rPr lang="en-US" baseline="0"/>
            <a:t>API</a:t>
          </a:r>
          <a:endParaRPr lang="en-US"/>
        </a:p>
      </dgm:t>
    </dgm:pt>
    <dgm:pt modelId="{8244CDC2-0848-49B2-838A-A32105215EE4}" type="parTrans" cxnId="{E8D9D53A-DF57-4FA3-9AAE-56149FB8633B}">
      <dgm:prSet/>
      <dgm:spPr/>
      <dgm:t>
        <a:bodyPr/>
        <a:lstStyle/>
        <a:p>
          <a:endParaRPr lang="en-US"/>
        </a:p>
      </dgm:t>
    </dgm:pt>
    <dgm:pt modelId="{82819FE9-B9D0-4EB9-B418-3D0E1C7B121B}" type="sibTrans" cxnId="{E8D9D53A-DF57-4FA3-9AAE-56149FB8633B}">
      <dgm:prSet/>
      <dgm:spPr/>
      <dgm:t>
        <a:bodyPr/>
        <a:lstStyle/>
        <a:p>
          <a:endParaRPr lang="en-US"/>
        </a:p>
      </dgm:t>
    </dgm:pt>
    <dgm:pt modelId="{0BFF90E8-3122-4D1A-A2DF-1C2A1016659A}">
      <dgm:prSet/>
      <dgm:spPr/>
      <dgm:t>
        <a:bodyPr/>
        <a:lstStyle/>
        <a:p>
          <a:r>
            <a:rPr lang="en-US" baseline="0"/>
            <a:t>Entities</a:t>
          </a:r>
          <a:endParaRPr lang="en-US"/>
        </a:p>
      </dgm:t>
    </dgm:pt>
    <dgm:pt modelId="{35DF6C31-3CCE-4AE2-9F05-1C98C8505681}" type="parTrans" cxnId="{84749E68-0882-445D-97BC-F36A6BFE24C2}">
      <dgm:prSet/>
      <dgm:spPr/>
      <dgm:t>
        <a:bodyPr/>
        <a:lstStyle/>
        <a:p>
          <a:endParaRPr lang="en-US"/>
        </a:p>
      </dgm:t>
    </dgm:pt>
    <dgm:pt modelId="{BAEC85FA-9D52-4294-966B-5CA30C3F3E29}" type="sibTrans" cxnId="{84749E68-0882-445D-97BC-F36A6BFE24C2}">
      <dgm:prSet/>
      <dgm:spPr/>
      <dgm:t>
        <a:bodyPr/>
        <a:lstStyle/>
        <a:p>
          <a:endParaRPr lang="en-US"/>
        </a:p>
      </dgm:t>
    </dgm:pt>
    <dgm:pt modelId="{D4F43B44-208C-4D78-B730-C335BCB20470}">
      <dgm:prSet/>
      <dgm:spPr/>
      <dgm:t>
        <a:bodyPr/>
        <a:lstStyle/>
        <a:p>
          <a:r>
            <a:rPr lang="en-US" baseline="0"/>
            <a:t>Class Diagram</a:t>
          </a:r>
          <a:endParaRPr lang="en-US"/>
        </a:p>
      </dgm:t>
    </dgm:pt>
    <dgm:pt modelId="{474599D7-2B28-41D5-820B-EB6B2C4AD909}" type="parTrans" cxnId="{9E79A7C8-9009-4120-8DBF-997B715EF897}">
      <dgm:prSet/>
      <dgm:spPr/>
      <dgm:t>
        <a:bodyPr/>
        <a:lstStyle/>
        <a:p>
          <a:endParaRPr lang="en-US"/>
        </a:p>
      </dgm:t>
    </dgm:pt>
    <dgm:pt modelId="{11B12FC3-20CC-4CD9-80FE-D5F88C4509E6}" type="sibTrans" cxnId="{9E79A7C8-9009-4120-8DBF-997B715EF897}">
      <dgm:prSet/>
      <dgm:spPr/>
      <dgm:t>
        <a:bodyPr/>
        <a:lstStyle/>
        <a:p>
          <a:endParaRPr lang="en-US"/>
        </a:p>
      </dgm:t>
    </dgm:pt>
    <dgm:pt modelId="{2DEE77AB-A44E-439B-96D4-8F2F579BE2C5}">
      <dgm:prSet/>
      <dgm:spPr/>
      <dgm:t>
        <a:bodyPr/>
        <a:lstStyle/>
        <a:p>
          <a:r>
            <a:rPr lang="en-US" baseline="0"/>
            <a:t>Algorithm used </a:t>
          </a:r>
          <a:endParaRPr lang="en-US"/>
        </a:p>
      </dgm:t>
    </dgm:pt>
    <dgm:pt modelId="{65AA97CE-B11D-4411-AC65-0923AF5D2391}" type="parTrans" cxnId="{17FE4083-D12B-46AE-85E9-C74D5EDD971E}">
      <dgm:prSet/>
      <dgm:spPr/>
      <dgm:t>
        <a:bodyPr/>
        <a:lstStyle/>
        <a:p>
          <a:endParaRPr lang="en-US"/>
        </a:p>
      </dgm:t>
    </dgm:pt>
    <dgm:pt modelId="{D12DC1DD-F0BE-4248-93CE-043C617B3888}" type="sibTrans" cxnId="{17FE4083-D12B-46AE-85E9-C74D5EDD971E}">
      <dgm:prSet/>
      <dgm:spPr/>
      <dgm:t>
        <a:bodyPr/>
        <a:lstStyle/>
        <a:p>
          <a:endParaRPr lang="en-US"/>
        </a:p>
      </dgm:t>
    </dgm:pt>
    <dgm:pt modelId="{20C56C81-8037-49BD-8C1F-94543B22578B}">
      <dgm:prSet/>
      <dgm:spPr/>
      <dgm:t>
        <a:bodyPr/>
        <a:lstStyle/>
        <a:p>
          <a:r>
            <a:rPr lang="en-US" baseline="0"/>
            <a:t>Demo and Code Walkthrough</a:t>
          </a:r>
          <a:endParaRPr lang="en-US"/>
        </a:p>
      </dgm:t>
    </dgm:pt>
    <dgm:pt modelId="{E0E05989-D676-476D-8918-E24C855DB006}" type="parTrans" cxnId="{1E9877E8-38C5-46C7-9E20-1CC497AD0811}">
      <dgm:prSet/>
      <dgm:spPr/>
      <dgm:t>
        <a:bodyPr/>
        <a:lstStyle/>
        <a:p>
          <a:endParaRPr lang="en-US"/>
        </a:p>
      </dgm:t>
    </dgm:pt>
    <dgm:pt modelId="{98B5BC8A-12A8-4D29-A616-83AE2E2FEEE0}" type="sibTrans" cxnId="{1E9877E8-38C5-46C7-9E20-1CC497AD0811}">
      <dgm:prSet/>
      <dgm:spPr/>
      <dgm:t>
        <a:bodyPr/>
        <a:lstStyle/>
        <a:p>
          <a:endParaRPr lang="en-US"/>
        </a:p>
      </dgm:t>
    </dgm:pt>
    <dgm:pt modelId="{D309C131-3410-4685-8E05-DB777DA6D4CF}">
      <dgm:prSet/>
      <dgm:spPr/>
      <dgm:t>
        <a:bodyPr/>
        <a:lstStyle/>
        <a:p>
          <a:r>
            <a:rPr lang="en-US" baseline="0"/>
            <a:t>Drawbacks/Further Enhancements for better scaling</a:t>
          </a:r>
          <a:endParaRPr lang="en-US"/>
        </a:p>
      </dgm:t>
    </dgm:pt>
    <dgm:pt modelId="{0288C735-C0BD-4530-9654-134DCB7B9C67}" type="parTrans" cxnId="{E0E354CA-AD49-42BA-B1CF-5D125CD21DD3}">
      <dgm:prSet/>
      <dgm:spPr/>
      <dgm:t>
        <a:bodyPr/>
        <a:lstStyle/>
        <a:p>
          <a:endParaRPr lang="en-US"/>
        </a:p>
      </dgm:t>
    </dgm:pt>
    <dgm:pt modelId="{7B3C456E-4690-4AB2-AED2-DE27BB03B659}" type="sibTrans" cxnId="{E0E354CA-AD49-42BA-B1CF-5D125CD21DD3}">
      <dgm:prSet/>
      <dgm:spPr/>
      <dgm:t>
        <a:bodyPr/>
        <a:lstStyle/>
        <a:p>
          <a:endParaRPr lang="en-US"/>
        </a:p>
      </dgm:t>
    </dgm:pt>
    <dgm:pt modelId="{45331E33-BC72-4D2C-BFDC-7241C5C16FFE}" type="pres">
      <dgm:prSet presAssocID="{632B2678-CC0C-4A8A-ADDF-6544F209E517}" presName="vert0" presStyleCnt="0">
        <dgm:presLayoutVars>
          <dgm:dir/>
          <dgm:animOne val="branch"/>
          <dgm:animLvl val="lvl"/>
        </dgm:presLayoutVars>
      </dgm:prSet>
      <dgm:spPr/>
    </dgm:pt>
    <dgm:pt modelId="{1AB8EBF9-013A-4B62-B936-4BBEBA32D7F4}" type="pres">
      <dgm:prSet presAssocID="{E7B8C297-6DA2-4879-A397-731337D5154C}" presName="thickLine" presStyleLbl="alignNode1" presStyleIdx="0" presStyleCnt="10"/>
      <dgm:spPr/>
    </dgm:pt>
    <dgm:pt modelId="{381810B2-D230-4DA3-9F44-19A07B57F057}" type="pres">
      <dgm:prSet presAssocID="{E7B8C297-6DA2-4879-A397-731337D5154C}" presName="horz1" presStyleCnt="0"/>
      <dgm:spPr/>
    </dgm:pt>
    <dgm:pt modelId="{E90B6897-4955-45E4-A131-42C72CF1E055}" type="pres">
      <dgm:prSet presAssocID="{E7B8C297-6DA2-4879-A397-731337D5154C}" presName="tx1" presStyleLbl="revTx" presStyleIdx="0" presStyleCnt="10"/>
      <dgm:spPr/>
    </dgm:pt>
    <dgm:pt modelId="{7BB79DA9-A91D-4559-834F-57A579CDC918}" type="pres">
      <dgm:prSet presAssocID="{E7B8C297-6DA2-4879-A397-731337D5154C}" presName="vert1" presStyleCnt="0"/>
      <dgm:spPr/>
    </dgm:pt>
    <dgm:pt modelId="{7195A2D6-D206-4755-B86F-1378E6D371C4}" type="pres">
      <dgm:prSet presAssocID="{76EE13DC-B5CE-49AC-9DB5-5F26AAB9929D}" presName="thickLine" presStyleLbl="alignNode1" presStyleIdx="1" presStyleCnt="10"/>
      <dgm:spPr/>
    </dgm:pt>
    <dgm:pt modelId="{85251E6D-B53B-40F8-BEBC-52CF62FF280D}" type="pres">
      <dgm:prSet presAssocID="{76EE13DC-B5CE-49AC-9DB5-5F26AAB9929D}" presName="horz1" presStyleCnt="0"/>
      <dgm:spPr/>
    </dgm:pt>
    <dgm:pt modelId="{5A06247F-255E-4F73-AEB8-0C26707DB0BA}" type="pres">
      <dgm:prSet presAssocID="{76EE13DC-B5CE-49AC-9DB5-5F26AAB9929D}" presName="tx1" presStyleLbl="revTx" presStyleIdx="1" presStyleCnt="10"/>
      <dgm:spPr/>
    </dgm:pt>
    <dgm:pt modelId="{514D4DC2-253F-4D81-8860-5B5CF34E8B80}" type="pres">
      <dgm:prSet presAssocID="{76EE13DC-B5CE-49AC-9DB5-5F26AAB9929D}" presName="vert1" presStyleCnt="0"/>
      <dgm:spPr/>
    </dgm:pt>
    <dgm:pt modelId="{18488A4D-46B3-434B-8729-5F75F0F41AAF}" type="pres">
      <dgm:prSet presAssocID="{D590AFAF-B777-4397-8407-DF1E186016F0}" presName="thickLine" presStyleLbl="alignNode1" presStyleIdx="2" presStyleCnt="10"/>
      <dgm:spPr/>
    </dgm:pt>
    <dgm:pt modelId="{7714A3D0-306E-48CE-817B-AEDDBD812668}" type="pres">
      <dgm:prSet presAssocID="{D590AFAF-B777-4397-8407-DF1E186016F0}" presName="horz1" presStyleCnt="0"/>
      <dgm:spPr/>
    </dgm:pt>
    <dgm:pt modelId="{D7711CFD-9CBF-4A3A-85F2-5EDBAE0D6912}" type="pres">
      <dgm:prSet presAssocID="{D590AFAF-B777-4397-8407-DF1E186016F0}" presName="tx1" presStyleLbl="revTx" presStyleIdx="2" presStyleCnt="10"/>
      <dgm:spPr/>
    </dgm:pt>
    <dgm:pt modelId="{591936DD-8BC1-4329-A28D-75B2E88CE490}" type="pres">
      <dgm:prSet presAssocID="{D590AFAF-B777-4397-8407-DF1E186016F0}" presName="vert1" presStyleCnt="0"/>
      <dgm:spPr/>
    </dgm:pt>
    <dgm:pt modelId="{8A8DA2E1-FF85-4579-9732-90B75C78B150}" type="pres">
      <dgm:prSet presAssocID="{815C0F0A-ABDE-4F10-B8FA-F5D6F94FD82E}" presName="thickLine" presStyleLbl="alignNode1" presStyleIdx="3" presStyleCnt="10"/>
      <dgm:spPr/>
    </dgm:pt>
    <dgm:pt modelId="{95CC4146-48D4-4151-8617-EB387C6E7C7D}" type="pres">
      <dgm:prSet presAssocID="{815C0F0A-ABDE-4F10-B8FA-F5D6F94FD82E}" presName="horz1" presStyleCnt="0"/>
      <dgm:spPr/>
    </dgm:pt>
    <dgm:pt modelId="{5699B8CC-8E6E-44F2-8908-6978192C3DF2}" type="pres">
      <dgm:prSet presAssocID="{815C0F0A-ABDE-4F10-B8FA-F5D6F94FD82E}" presName="tx1" presStyleLbl="revTx" presStyleIdx="3" presStyleCnt="10"/>
      <dgm:spPr/>
    </dgm:pt>
    <dgm:pt modelId="{DE296C24-381E-489C-BF84-C201848A2FFB}" type="pres">
      <dgm:prSet presAssocID="{815C0F0A-ABDE-4F10-B8FA-F5D6F94FD82E}" presName="vert1" presStyleCnt="0"/>
      <dgm:spPr/>
    </dgm:pt>
    <dgm:pt modelId="{E88421EA-F35C-410E-8462-2CB193E2B799}" type="pres">
      <dgm:prSet presAssocID="{64FD0EC5-1F5B-42F9-AEC8-64BE05A9C6D5}" presName="thickLine" presStyleLbl="alignNode1" presStyleIdx="4" presStyleCnt="10"/>
      <dgm:spPr/>
    </dgm:pt>
    <dgm:pt modelId="{73B41759-C8D3-4F55-BA40-FC53E7329F12}" type="pres">
      <dgm:prSet presAssocID="{64FD0EC5-1F5B-42F9-AEC8-64BE05A9C6D5}" presName="horz1" presStyleCnt="0"/>
      <dgm:spPr/>
    </dgm:pt>
    <dgm:pt modelId="{F544339F-5F37-4060-B405-37FAF1B7386E}" type="pres">
      <dgm:prSet presAssocID="{64FD0EC5-1F5B-42F9-AEC8-64BE05A9C6D5}" presName="tx1" presStyleLbl="revTx" presStyleIdx="4" presStyleCnt="10"/>
      <dgm:spPr/>
    </dgm:pt>
    <dgm:pt modelId="{2EAE0713-1BE1-4609-9BC8-D35ED29157E6}" type="pres">
      <dgm:prSet presAssocID="{64FD0EC5-1F5B-42F9-AEC8-64BE05A9C6D5}" presName="vert1" presStyleCnt="0"/>
      <dgm:spPr/>
    </dgm:pt>
    <dgm:pt modelId="{EF1C32B8-0655-4DF6-A22A-E044CAC5A73E}" type="pres">
      <dgm:prSet presAssocID="{0BFF90E8-3122-4D1A-A2DF-1C2A1016659A}" presName="thickLine" presStyleLbl="alignNode1" presStyleIdx="5" presStyleCnt="10"/>
      <dgm:spPr/>
    </dgm:pt>
    <dgm:pt modelId="{CA79FE20-61C8-4B2F-A891-1D0AEFDECC3C}" type="pres">
      <dgm:prSet presAssocID="{0BFF90E8-3122-4D1A-A2DF-1C2A1016659A}" presName="horz1" presStyleCnt="0"/>
      <dgm:spPr/>
    </dgm:pt>
    <dgm:pt modelId="{3023A874-3454-4D37-84EE-610D873533EF}" type="pres">
      <dgm:prSet presAssocID="{0BFF90E8-3122-4D1A-A2DF-1C2A1016659A}" presName="tx1" presStyleLbl="revTx" presStyleIdx="5" presStyleCnt="10"/>
      <dgm:spPr/>
    </dgm:pt>
    <dgm:pt modelId="{D1BC4258-0B3A-4CAA-9C72-4D9623D37E4B}" type="pres">
      <dgm:prSet presAssocID="{0BFF90E8-3122-4D1A-A2DF-1C2A1016659A}" presName="vert1" presStyleCnt="0"/>
      <dgm:spPr/>
    </dgm:pt>
    <dgm:pt modelId="{DAAA7BB4-707A-41BE-B88D-45C66C31F75C}" type="pres">
      <dgm:prSet presAssocID="{D4F43B44-208C-4D78-B730-C335BCB20470}" presName="thickLine" presStyleLbl="alignNode1" presStyleIdx="6" presStyleCnt="10"/>
      <dgm:spPr/>
    </dgm:pt>
    <dgm:pt modelId="{FF6ABA83-F220-4937-828D-7152F2103788}" type="pres">
      <dgm:prSet presAssocID="{D4F43B44-208C-4D78-B730-C335BCB20470}" presName="horz1" presStyleCnt="0"/>
      <dgm:spPr/>
    </dgm:pt>
    <dgm:pt modelId="{EC4551DC-C5AA-468E-A662-66C437E5AF62}" type="pres">
      <dgm:prSet presAssocID="{D4F43B44-208C-4D78-B730-C335BCB20470}" presName="tx1" presStyleLbl="revTx" presStyleIdx="6" presStyleCnt="10"/>
      <dgm:spPr/>
    </dgm:pt>
    <dgm:pt modelId="{CAABCAC7-D34D-4891-833B-B5610013D434}" type="pres">
      <dgm:prSet presAssocID="{D4F43B44-208C-4D78-B730-C335BCB20470}" presName="vert1" presStyleCnt="0"/>
      <dgm:spPr/>
    </dgm:pt>
    <dgm:pt modelId="{36B31B3E-925C-477B-90E6-D09C66B9747C}" type="pres">
      <dgm:prSet presAssocID="{2DEE77AB-A44E-439B-96D4-8F2F579BE2C5}" presName="thickLine" presStyleLbl="alignNode1" presStyleIdx="7" presStyleCnt="10"/>
      <dgm:spPr/>
    </dgm:pt>
    <dgm:pt modelId="{D8BFA3C4-8901-4444-AA52-8F56D375A19E}" type="pres">
      <dgm:prSet presAssocID="{2DEE77AB-A44E-439B-96D4-8F2F579BE2C5}" presName="horz1" presStyleCnt="0"/>
      <dgm:spPr/>
    </dgm:pt>
    <dgm:pt modelId="{057CDA8A-189D-4A5E-BBA0-68D3E1B81DDC}" type="pres">
      <dgm:prSet presAssocID="{2DEE77AB-A44E-439B-96D4-8F2F579BE2C5}" presName="tx1" presStyleLbl="revTx" presStyleIdx="7" presStyleCnt="10"/>
      <dgm:spPr/>
    </dgm:pt>
    <dgm:pt modelId="{75E16525-6EFE-4EBA-A285-6AB9756C1E06}" type="pres">
      <dgm:prSet presAssocID="{2DEE77AB-A44E-439B-96D4-8F2F579BE2C5}" presName="vert1" presStyleCnt="0"/>
      <dgm:spPr/>
    </dgm:pt>
    <dgm:pt modelId="{E3E7E1C9-0441-4597-B05F-9A85E2752410}" type="pres">
      <dgm:prSet presAssocID="{20C56C81-8037-49BD-8C1F-94543B22578B}" presName="thickLine" presStyleLbl="alignNode1" presStyleIdx="8" presStyleCnt="10"/>
      <dgm:spPr/>
    </dgm:pt>
    <dgm:pt modelId="{D84CB070-2C24-4F22-B288-A1D73562D8EE}" type="pres">
      <dgm:prSet presAssocID="{20C56C81-8037-49BD-8C1F-94543B22578B}" presName="horz1" presStyleCnt="0"/>
      <dgm:spPr/>
    </dgm:pt>
    <dgm:pt modelId="{A004D853-D370-4007-8421-6DA908B864C6}" type="pres">
      <dgm:prSet presAssocID="{20C56C81-8037-49BD-8C1F-94543B22578B}" presName="tx1" presStyleLbl="revTx" presStyleIdx="8" presStyleCnt="10"/>
      <dgm:spPr/>
    </dgm:pt>
    <dgm:pt modelId="{E6211CA8-0583-44C3-8738-077F91A34CDC}" type="pres">
      <dgm:prSet presAssocID="{20C56C81-8037-49BD-8C1F-94543B22578B}" presName="vert1" presStyleCnt="0"/>
      <dgm:spPr/>
    </dgm:pt>
    <dgm:pt modelId="{FA31B08F-A0DE-4E22-A6E8-F5BE1D0F1733}" type="pres">
      <dgm:prSet presAssocID="{D309C131-3410-4685-8E05-DB777DA6D4CF}" presName="thickLine" presStyleLbl="alignNode1" presStyleIdx="9" presStyleCnt="10"/>
      <dgm:spPr/>
    </dgm:pt>
    <dgm:pt modelId="{99A8BD34-9CC8-4019-8735-4DED78D7DD35}" type="pres">
      <dgm:prSet presAssocID="{D309C131-3410-4685-8E05-DB777DA6D4CF}" presName="horz1" presStyleCnt="0"/>
      <dgm:spPr/>
    </dgm:pt>
    <dgm:pt modelId="{F6F62F09-6A39-466E-A320-E1657972A973}" type="pres">
      <dgm:prSet presAssocID="{D309C131-3410-4685-8E05-DB777DA6D4CF}" presName="tx1" presStyleLbl="revTx" presStyleIdx="9" presStyleCnt="10"/>
      <dgm:spPr/>
    </dgm:pt>
    <dgm:pt modelId="{EB4B37FC-0095-478C-988A-232456BBBDF6}" type="pres">
      <dgm:prSet presAssocID="{D309C131-3410-4685-8E05-DB777DA6D4CF}" presName="vert1" presStyleCnt="0"/>
      <dgm:spPr/>
    </dgm:pt>
  </dgm:ptLst>
  <dgm:cxnLst>
    <dgm:cxn modelId="{ECDB2603-7661-4A72-9BBC-6643FDDA6D72}" type="presOf" srcId="{76EE13DC-B5CE-49AC-9DB5-5F26AAB9929D}" destId="{5A06247F-255E-4F73-AEB8-0C26707DB0BA}" srcOrd="0" destOrd="0" presId="urn:microsoft.com/office/officeart/2008/layout/LinedList"/>
    <dgm:cxn modelId="{1675E010-D80E-453F-AA8D-35B10F30EF35}" type="presOf" srcId="{E7B8C297-6DA2-4879-A397-731337D5154C}" destId="{E90B6897-4955-45E4-A131-42C72CF1E055}" srcOrd="0" destOrd="0" presId="urn:microsoft.com/office/officeart/2008/layout/LinedList"/>
    <dgm:cxn modelId="{CBA15730-BC81-4708-ADC7-082C41FD7F30}" type="presOf" srcId="{D4F43B44-208C-4D78-B730-C335BCB20470}" destId="{EC4551DC-C5AA-468E-A662-66C437E5AF62}" srcOrd="0" destOrd="0" presId="urn:microsoft.com/office/officeart/2008/layout/LinedList"/>
    <dgm:cxn modelId="{E8D9D53A-DF57-4FA3-9AAE-56149FB8633B}" srcId="{632B2678-CC0C-4A8A-ADDF-6544F209E517}" destId="{64FD0EC5-1F5B-42F9-AEC8-64BE05A9C6D5}" srcOrd="4" destOrd="0" parTransId="{8244CDC2-0848-49B2-838A-A32105215EE4}" sibTransId="{82819FE9-B9D0-4EB9-B418-3D0E1C7B121B}"/>
    <dgm:cxn modelId="{B94C6B42-6D0C-4321-AD07-CA960578EC94}" srcId="{632B2678-CC0C-4A8A-ADDF-6544F209E517}" destId="{76EE13DC-B5CE-49AC-9DB5-5F26AAB9929D}" srcOrd="1" destOrd="0" parTransId="{10C38594-8871-400C-97C9-0D1D41514615}" sibTransId="{B5645F3B-31C6-49EE-ABBF-D770FBC0E2D6}"/>
    <dgm:cxn modelId="{84749E68-0882-445D-97BC-F36A6BFE24C2}" srcId="{632B2678-CC0C-4A8A-ADDF-6544F209E517}" destId="{0BFF90E8-3122-4D1A-A2DF-1C2A1016659A}" srcOrd="5" destOrd="0" parTransId="{35DF6C31-3CCE-4AE2-9F05-1C98C8505681}" sibTransId="{BAEC85FA-9D52-4294-966B-5CA30C3F3E29}"/>
    <dgm:cxn modelId="{F1B26177-B01E-45C6-8B34-5FCEF5DEAF69}" type="presOf" srcId="{0BFF90E8-3122-4D1A-A2DF-1C2A1016659A}" destId="{3023A874-3454-4D37-84EE-610D873533EF}" srcOrd="0" destOrd="0" presId="urn:microsoft.com/office/officeart/2008/layout/LinedList"/>
    <dgm:cxn modelId="{AACB4A80-E2D8-4C93-BBED-614B8B53F2FA}" type="presOf" srcId="{2DEE77AB-A44E-439B-96D4-8F2F579BE2C5}" destId="{057CDA8A-189D-4A5E-BBA0-68D3E1B81DDC}" srcOrd="0" destOrd="0" presId="urn:microsoft.com/office/officeart/2008/layout/LinedList"/>
    <dgm:cxn modelId="{17FE4083-D12B-46AE-85E9-C74D5EDD971E}" srcId="{632B2678-CC0C-4A8A-ADDF-6544F209E517}" destId="{2DEE77AB-A44E-439B-96D4-8F2F579BE2C5}" srcOrd="7" destOrd="0" parTransId="{65AA97CE-B11D-4411-AC65-0923AF5D2391}" sibTransId="{D12DC1DD-F0BE-4248-93CE-043C617B3888}"/>
    <dgm:cxn modelId="{36B02085-DF20-4922-98F8-624AA6508245}" type="presOf" srcId="{D590AFAF-B777-4397-8407-DF1E186016F0}" destId="{D7711CFD-9CBF-4A3A-85F2-5EDBAE0D6912}" srcOrd="0" destOrd="0" presId="urn:microsoft.com/office/officeart/2008/layout/LinedList"/>
    <dgm:cxn modelId="{6B97538A-A1A3-49A1-97CC-986A7BCFE5E4}" srcId="{632B2678-CC0C-4A8A-ADDF-6544F209E517}" destId="{D590AFAF-B777-4397-8407-DF1E186016F0}" srcOrd="2" destOrd="0" parTransId="{A10C7C4D-1E45-4CA0-9B14-2CD7DC5FD025}" sibTransId="{D84699E7-BF57-4BF7-8C00-D56B4D0DF2EA}"/>
    <dgm:cxn modelId="{02DAB795-4B8D-43A0-9629-8FD7F6294D7E}" type="presOf" srcId="{20C56C81-8037-49BD-8C1F-94543B22578B}" destId="{A004D853-D370-4007-8421-6DA908B864C6}" srcOrd="0" destOrd="0" presId="urn:microsoft.com/office/officeart/2008/layout/LinedList"/>
    <dgm:cxn modelId="{453E33B6-6E55-4C45-96A8-56BC6225EC45}" type="presOf" srcId="{64FD0EC5-1F5B-42F9-AEC8-64BE05A9C6D5}" destId="{F544339F-5F37-4060-B405-37FAF1B7386E}" srcOrd="0" destOrd="0" presId="urn:microsoft.com/office/officeart/2008/layout/LinedList"/>
    <dgm:cxn modelId="{9E79A7C8-9009-4120-8DBF-997B715EF897}" srcId="{632B2678-CC0C-4A8A-ADDF-6544F209E517}" destId="{D4F43B44-208C-4D78-B730-C335BCB20470}" srcOrd="6" destOrd="0" parTransId="{474599D7-2B28-41D5-820B-EB6B2C4AD909}" sibTransId="{11B12FC3-20CC-4CD9-80FE-D5F88C4509E6}"/>
    <dgm:cxn modelId="{E0E354CA-AD49-42BA-B1CF-5D125CD21DD3}" srcId="{632B2678-CC0C-4A8A-ADDF-6544F209E517}" destId="{D309C131-3410-4685-8E05-DB777DA6D4CF}" srcOrd="9" destOrd="0" parTransId="{0288C735-C0BD-4530-9654-134DCB7B9C67}" sibTransId="{7B3C456E-4690-4AB2-AED2-DE27BB03B659}"/>
    <dgm:cxn modelId="{629E58D6-9BED-48A8-9A69-4E9489DDCC57}" type="presOf" srcId="{632B2678-CC0C-4A8A-ADDF-6544F209E517}" destId="{45331E33-BC72-4D2C-BFDC-7241C5C16FFE}" srcOrd="0" destOrd="0" presId="urn:microsoft.com/office/officeart/2008/layout/LinedList"/>
    <dgm:cxn modelId="{72A397DB-622F-4FD5-9D33-E460AE074220}" srcId="{632B2678-CC0C-4A8A-ADDF-6544F209E517}" destId="{815C0F0A-ABDE-4F10-B8FA-F5D6F94FD82E}" srcOrd="3" destOrd="0" parTransId="{64723F49-4418-488B-A2F2-7131EA421A2E}" sibTransId="{2C2EF61F-D7A2-4084-A697-7D6D8865FD26}"/>
    <dgm:cxn modelId="{7F2776DC-A327-4F31-AA0A-B06094D98D69}" type="presOf" srcId="{D309C131-3410-4685-8E05-DB777DA6D4CF}" destId="{F6F62F09-6A39-466E-A320-E1657972A973}" srcOrd="0" destOrd="0" presId="urn:microsoft.com/office/officeart/2008/layout/LinedList"/>
    <dgm:cxn modelId="{D6DC44E5-643B-446F-B546-667288F8ADBD}" srcId="{632B2678-CC0C-4A8A-ADDF-6544F209E517}" destId="{E7B8C297-6DA2-4879-A397-731337D5154C}" srcOrd="0" destOrd="0" parTransId="{2FAF462E-F0B4-4387-B4DA-9D54C4DCBB68}" sibTransId="{1AE80721-79FA-4C56-871F-7C68CE735B90}"/>
    <dgm:cxn modelId="{1E9877E8-38C5-46C7-9E20-1CC497AD0811}" srcId="{632B2678-CC0C-4A8A-ADDF-6544F209E517}" destId="{20C56C81-8037-49BD-8C1F-94543B22578B}" srcOrd="8" destOrd="0" parTransId="{E0E05989-D676-476D-8918-E24C855DB006}" sibTransId="{98B5BC8A-12A8-4D29-A616-83AE2E2FEEE0}"/>
    <dgm:cxn modelId="{B5798CEA-F911-4AED-9B6F-720BB2858B7D}" type="presOf" srcId="{815C0F0A-ABDE-4F10-B8FA-F5D6F94FD82E}" destId="{5699B8CC-8E6E-44F2-8908-6978192C3DF2}" srcOrd="0" destOrd="0" presId="urn:microsoft.com/office/officeart/2008/layout/LinedList"/>
    <dgm:cxn modelId="{67F0435E-9BE5-408A-941E-F1F8AAAE84DA}" type="presParOf" srcId="{45331E33-BC72-4D2C-BFDC-7241C5C16FFE}" destId="{1AB8EBF9-013A-4B62-B936-4BBEBA32D7F4}" srcOrd="0" destOrd="0" presId="urn:microsoft.com/office/officeart/2008/layout/LinedList"/>
    <dgm:cxn modelId="{A5B28FFC-0567-41AB-85C6-3B0A6B563A29}" type="presParOf" srcId="{45331E33-BC72-4D2C-BFDC-7241C5C16FFE}" destId="{381810B2-D230-4DA3-9F44-19A07B57F057}" srcOrd="1" destOrd="0" presId="urn:microsoft.com/office/officeart/2008/layout/LinedList"/>
    <dgm:cxn modelId="{5F9AB9CB-7926-48DD-8709-BDD2E8DA1593}" type="presParOf" srcId="{381810B2-D230-4DA3-9F44-19A07B57F057}" destId="{E90B6897-4955-45E4-A131-42C72CF1E055}" srcOrd="0" destOrd="0" presId="urn:microsoft.com/office/officeart/2008/layout/LinedList"/>
    <dgm:cxn modelId="{9B75C222-30B7-4D98-B30B-63BE6ABB24AB}" type="presParOf" srcId="{381810B2-D230-4DA3-9F44-19A07B57F057}" destId="{7BB79DA9-A91D-4559-834F-57A579CDC918}" srcOrd="1" destOrd="0" presId="urn:microsoft.com/office/officeart/2008/layout/LinedList"/>
    <dgm:cxn modelId="{72E11491-CF71-4A62-A391-3BC7D48122BE}" type="presParOf" srcId="{45331E33-BC72-4D2C-BFDC-7241C5C16FFE}" destId="{7195A2D6-D206-4755-B86F-1378E6D371C4}" srcOrd="2" destOrd="0" presId="urn:microsoft.com/office/officeart/2008/layout/LinedList"/>
    <dgm:cxn modelId="{E55ACFDC-4163-4B8C-B53B-1B9E7C5CA648}" type="presParOf" srcId="{45331E33-BC72-4D2C-BFDC-7241C5C16FFE}" destId="{85251E6D-B53B-40F8-BEBC-52CF62FF280D}" srcOrd="3" destOrd="0" presId="urn:microsoft.com/office/officeart/2008/layout/LinedList"/>
    <dgm:cxn modelId="{C47D0061-3D8D-4FA2-B400-0C848763D929}" type="presParOf" srcId="{85251E6D-B53B-40F8-BEBC-52CF62FF280D}" destId="{5A06247F-255E-4F73-AEB8-0C26707DB0BA}" srcOrd="0" destOrd="0" presId="urn:microsoft.com/office/officeart/2008/layout/LinedList"/>
    <dgm:cxn modelId="{56C7D214-BFAD-4FB4-98EC-C4319A49D79D}" type="presParOf" srcId="{85251E6D-B53B-40F8-BEBC-52CF62FF280D}" destId="{514D4DC2-253F-4D81-8860-5B5CF34E8B80}" srcOrd="1" destOrd="0" presId="urn:microsoft.com/office/officeart/2008/layout/LinedList"/>
    <dgm:cxn modelId="{FBE84A5B-E33E-46F4-AD9E-926591CFA4D1}" type="presParOf" srcId="{45331E33-BC72-4D2C-BFDC-7241C5C16FFE}" destId="{18488A4D-46B3-434B-8729-5F75F0F41AAF}" srcOrd="4" destOrd="0" presId="urn:microsoft.com/office/officeart/2008/layout/LinedList"/>
    <dgm:cxn modelId="{6ABEFF82-5A1D-4D27-96DC-81B93803E260}" type="presParOf" srcId="{45331E33-BC72-4D2C-BFDC-7241C5C16FFE}" destId="{7714A3D0-306E-48CE-817B-AEDDBD812668}" srcOrd="5" destOrd="0" presId="urn:microsoft.com/office/officeart/2008/layout/LinedList"/>
    <dgm:cxn modelId="{CD9A87BA-54FE-43A2-9CBB-E63EBE7A8E17}" type="presParOf" srcId="{7714A3D0-306E-48CE-817B-AEDDBD812668}" destId="{D7711CFD-9CBF-4A3A-85F2-5EDBAE0D6912}" srcOrd="0" destOrd="0" presId="urn:microsoft.com/office/officeart/2008/layout/LinedList"/>
    <dgm:cxn modelId="{918AF20F-CD4F-4515-B882-BD6F98DB7634}" type="presParOf" srcId="{7714A3D0-306E-48CE-817B-AEDDBD812668}" destId="{591936DD-8BC1-4329-A28D-75B2E88CE490}" srcOrd="1" destOrd="0" presId="urn:microsoft.com/office/officeart/2008/layout/LinedList"/>
    <dgm:cxn modelId="{C4DF0B09-F10A-4906-937B-3423C1E2085D}" type="presParOf" srcId="{45331E33-BC72-4D2C-BFDC-7241C5C16FFE}" destId="{8A8DA2E1-FF85-4579-9732-90B75C78B150}" srcOrd="6" destOrd="0" presId="urn:microsoft.com/office/officeart/2008/layout/LinedList"/>
    <dgm:cxn modelId="{1783F918-C1E9-4BF9-A362-1C9B7515A935}" type="presParOf" srcId="{45331E33-BC72-4D2C-BFDC-7241C5C16FFE}" destId="{95CC4146-48D4-4151-8617-EB387C6E7C7D}" srcOrd="7" destOrd="0" presId="urn:microsoft.com/office/officeart/2008/layout/LinedList"/>
    <dgm:cxn modelId="{87AF0D3F-AC8F-4ED0-9836-88D7E05E8FD5}" type="presParOf" srcId="{95CC4146-48D4-4151-8617-EB387C6E7C7D}" destId="{5699B8CC-8E6E-44F2-8908-6978192C3DF2}" srcOrd="0" destOrd="0" presId="urn:microsoft.com/office/officeart/2008/layout/LinedList"/>
    <dgm:cxn modelId="{1A80BF0F-EDDC-4CBA-A51B-4BF82F1146EA}" type="presParOf" srcId="{95CC4146-48D4-4151-8617-EB387C6E7C7D}" destId="{DE296C24-381E-489C-BF84-C201848A2FFB}" srcOrd="1" destOrd="0" presId="urn:microsoft.com/office/officeart/2008/layout/LinedList"/>
    <dgm:cxn modelId="{732C164F-9D4D-4D41-8614-2379652B1F07}" type="presParOf" srcId="{45331E33-BC72-4D2C-BFDC-7241C5C16FFE}" destId="{E88421EA-F35C-410E-8462-2CB193E2B799}" srcOrd="8" destOrd="0" presId="urn:microsoft.com/office/officeart/2008/layout/LinedList"/>
    <dgm:cxn modelId="{3EC2E122-A2E3-42F4-8DC8-B724FB4C1979}" type="presParOf" srcId="{45331E33-BC72-4D2C-BFDC-7241C5C16FFE}" destId="{73B41759-C8D3-4F55-BA40-FC53E7329F12}" srcOrd="9" destOrd="0" presId="urn:microsoft.com/office/officeart/2008/layout/LinedList"/>
    <dgm:cxn modelId="{F610EA0D-15A8-4F1A-9022-4679B01C2CD4}" type="presParOf" srcId="{73B41759-C8D3-4F55-BA40-FC53E7329F12}" destId="{F544339F-5F37-4060-B405-37FAF1B7386E}" srcOrd="0" destOrd="0" presId="urn:microsoft.com/office/officeart/2008/layout/LinedList"/>
    <dgm:cxn modelId="{CCBC2A17-BA90-48CA-A07B-1A191F3D6692}" type="presParOf" srcId="{73B41759-C8D3-4F55-BA40-FC53E7329F12}" destId="{2EAE0713-1BE1-4609-9BC8-D35ED29157E6}" srcOrd="1" destOrd="0" presId="urn:microsoft.com/office/officeart/2008/layout/LinedList"/>
    <dgm:cxn modelId="{EF06648F-A812-4753-A3F8-644F483807F1}" type="presParOf" srcId="{45331E33-BC72-4D2C-BFDC-7241C5C16FFE}" destId="{EF1C32B8-0655-4DF6-A22A-E044CAC5A73E}" srcOrd="10" destOrd="0" presId="urn:microsoft.com/office/officeart/2008/layout/LinedList"/>
    <dgm:cxn modelId="{C1D9A032-DD80-41DA-9BEB-B29F851E4BF1}" type="presParOf" srcId="{45331E33-BC72-4D2C-BFDC-7241C5C16FFE}" destId="{CA79FE20-61C8-4B2F-A891-1D0AEFDECC3C}" srcOrd="11" destOrd="0" presId="urn:microsoft.com/office/officeart/2008/layout/LinedList"/>
    <dgm:cxn modelId="{C70BEFB8-736D-4686-A9DA-7D9A9F90A96E}" type="presParOf" srcId="{CA79FE20-61C8-4B2F-A891-1D0AEFDECC3C}" destId="{3023A874-3454-4D37-84EE-610D873533EF}" srcOrd="0" destOrd="0" presId="urn:microsoft.com/office/officeart/2008/layout/LinedList"/>
    <dgm:cxn modelId="{A624F507-2310-4C90-9251-D2279869C10C}" type="presParOf" srcId="{CA79FE20-61C8-4B2F-A891-1D0AEFDECC3C}" destId="{D1BC4258-0B3A-4CAA-9C72-4D9623D37E4B}" srcOrd="1" destOrd="0" presId="urn:microsoft.com/office/officeart/2008/layout/LinedList"/>
    <dgm:cxn modelId="{C84CA826-EF96-457C-8825-411F87FF1799}" type="presParOf" srcId="{45331E33-BC72-4D2C-BFDC-7241C5C16FFE}" destId="{DAAA7BB4-707A-41BE-B88D-45C66C31F75C}" srcOrd="12" destOrd="0" presId="urn:microsoft.com/office/officeart/2008/layout/LinedList"/>
    <dgm:cxn modelId="{5618B85A-AFA9-4E23-86FB-9D246C0BFFEF}" type="presParOf" srcId="{45331E33-BC72-4D2C-BFDC-7241C5C16FFE}" destId="{FF6ABA83-F220-4937-828D-7152F2103788}" srcOrd="13" destOrd="0" presId="urn:microsoft.com/office/officeart/2008/layout/LinedList"/>
    <dgm:cxn modelId="{C3E48A35-13DC-4427-B022-53F9EEB079A8}" type="presParOf" srcId="{FF6ABA83-F220-4937-828D-7152F2103788}" destId="{EC4551DC-C5AA-468E-A662-66C437E5AF62}" srcOrd="0" destOrd="0" presId="urn:microsoft.com/office/officeart/2008/layout/LinedList"/>
    <dgm:cxn modelId="{5042989F-69C5-4FB4-9C27-8CC8370F1861}" type="presParOf" srcId="{FF6ABA83-F220-4937-828D-7152F2103788}" destId="{CAABCAC7-D34D-4891-833B-B5610013D434}" srcOrd="1" destOrd="0" presId="urn:microsoft.com/office/officeart/2008/layout/LinedList"/>
    <dgm:cxn modelId="{94888849-CB6A-452F-A7F7-7788A1EDB5E4}" type="presParOf" srcId="{45331E33-BC72-4D2C-BFDC-7241C5C16FFE}" destId="{36B31B3E-925C-477B-90E6-D09C66B9747C}" srcOrd="14" destOrd="0" presId="urn:microsoft.com/office/officeart/2008/layout/LinedList"/>
    <dgm:cxn modelId="{08B123E9-5319-4816-9804-532CCCB628EE}" type="presParOf" srcId="{45331E33-BC72-4D2C-BFDC-7241C5C16FFE}" destId="{D8BFA3C4-8901-4444-AA52-8F56D375A19E}" srcOrd="15" destOrd="0" presId="urn:microsoft.com/office/officeart/2008/layout/LinedList"/>
    <dgm:cxn modelId="{F6C2B63A-032B-4F27-B403-6112FB096814}" type="presParOf" srcId="{D8BFA3C4-8901-4444-AA52-8F56D375A19E}" destId="{057CDA8A-189D-4A5E-BBA0-68D3E1B81DDC}" srcOrd="0" destOrd="0" presId="urn:microsoft.com/office/officeart/2008/layout/LinedList"/>
    <dgm:cxn modelId="{CDCCE724-C896-4416-8DCE-8C28CA1B3D63}" type="presParOf" srcId="{D8BFA3C4-8901-4444-AA52-8F56D375A19E}" destId="{75E16525-6EFE-4EBA-A285-6AB9756C1E06}" srcOrd="1" destOrd="0" presId="urn:microsoft.com/office/officeart/2008/layout/LinedList"/>
    <dgm:cxn modelId="{68B50366-45A6-464A-B296-BA1A903956CB}" type="presParOf" srcId="{45331E33-BC72-4D2C-BFDC-7241C5C16FFE}" destId="{E3E7E1C9-0441-4597-B05F-9A85E2752410}" srcOrd="16" destOrd="0" presId="urn:microsoft.com/office/officeart/2008/layout/LinedList"/>
    <dgm:cxn modelId="{BEEB33EA-B07E-47AA-9CA7-35692329FDE0}" type="presParOf" srcId="{45331E33-BC72-4D2C-BFDC-7241C5C16FFE}" destId="{D84CB070-2C24-4F22-B288-A1D73562D8EE}" srcOrd="17" destOrd="0" presId="urn:microsoft.com/office/officeart/2008/layout/LinedList"/>
    <dgm:cxn modelId="{0DAC53A3-1130-436E-9A07-DBD8752FBB21}" type="presParOf" srcId="{D84CB070-2C24-4F22-B288-A1D73562D8EE}" destId="{A004D853-D370-4007-8421-6DA908B864C6}" srcOrd="0" destOrd="0" presId="urn:microsoft.com/office/officeart/2008/layout/LinedList"/>
    <dgm:cxn modelId="{E691DF57-2066-4931-B9A8-1B68809B1F1F}" type="presParOf" srcId="{D84CB070-2C24-4F22-B288-A1D73562D8EE}" destId="{E6211CA8-0583-44C3-8738-077F91A34CDC}" srcOrd="1" destOrd="0" presId="urn:microsoft.com/office/officeart/2008/layout/LinedList"/>
    <dgm:cxn modelId="{8965FEEC-486D-4DB1-A803-2C808049DB33}" type="presParOf" srcId="{45331E33-BC72-4D2C-BFDC-7241C5C16FFE}" destId="{FA31B08F-A0DE-4E22-A6E8-F5BE1D0F1733}" srcOrd="18" destOrd="0" presId="urn:microsoft.com/office/officeart/2008/layout/LinedList"/>
    <dgm:cxn modelId="{CB6DD9B5-8F28-416E-9439-A79CEEAB69CB}" type="presParOf" srcId="{45331E33-BC72-4D2C-BFDC-7241C5C16FFE}" destId="{99A8BD34-9CC8-4019-8735-4DED78D7DD35}" srcOrd="19" destOrd="0" presId="urn:microsoft.com/office/officeart/2008/layout/LinedList"/>
    <dgm:cxn modelId="{F90CEFDF-8A56-4714-9BEA-8EF348F2538B}" type="presParOf" srcId="{99A8BD34-9CC8-4019-8735-4DED78D7DD35}" destId="{F6F62F09-6A39-466E-A320-E1657972A973}" srcOrd="0" destOrd="0" presId="urn:microsoft.com/office/officeart/2008/layout/LinedList"/>
    <dgm:cxn modelId="{210BD2E0-404A-475A-9E05-23A173FC9919}" type="presParOf" srcId="{99A8BD34-9CC8-4019-8735-4DED78D7DD35}" destId="{EB4B37FC-0095-478C-988A-232456BBBDF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8EBF9-013A-4B62-B936-4BBEBA32D7F4}">
      <dsp:nvSpPr>
        <dsp:cNvPr id="0" name=""/>
        <dsp:cNvSpPr/>
      </dsp:nvSpPr>
      <dsp:spPr>
        <a:xfrm>
          <a:off x="0" y="689"/>
          <a:ext cx="556828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0B6897-4955-45E4-A131-42C72CF1E055}">
      <dsp:nvSpPr>
        <dsp:cNvPr id="0" name=""/>
        <dsp:cNvSpPr/>
      </dsp:nvSpPr>
      <dsp:spPr>
        <a:xfrm>
          <a:off x="0" y="689"/>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Introduction</a:t>
          </a:r>
          <a:endParaRPr lang="en-US" sz="2000" kern="1200"/>
        </a:p>
      </dsp:txBody>
      <dsp:txXfrm>
        <a:off x="0" y="689"/>
        <a:ext cx="5568287" cy="564377"/>
      </dsp:txXfrm>
    </dsp:sp>
    <dsp:sp modelId="{7195A2D6-D206-4755-B86F-1378E6D371C4}">
      <dsp:nvSpPr>
        <dsp:cNvPr id="0" name=""/>
        <dsp:cNvSpPr/>
      </dsp:nvSpPr>
      <dsp:spPr>
        <a:xfrm>
          <a:off x="0" y="565066"/>
          <a:ext cx="5568287" cy="0"/>
        </a:xfrm>
        <a:prstGeom prst="line">
          <a:avLst/>
        </a:prstGeom>
        <a:solidFill>
          <a:schemeClr val="accent2">
            <a:hueOff val="-161707"/>
            <a:satOff val="-9325"/>
            <a:lumOff val="871"/>
            <a:alphaOff val="0"/>
          </a:schemeClr>
        </a:solidFill>
        <a:ln w="12700" cap="flat" cmpd="sng" algn="ctr">
          <a:solidFill>
            <a:schemeClr val="accent2">
              <a:hueOff val="-161707"/>
              <a:satOff val="-9325"/>
              <a:lumOff val="8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6247F-255E-4F73-AEB8-0C26707DB0BA}">
      <dsp:nvSpPr>
        <dsp:cNvPr id="0" name=""/>
        <dsp:cNvSpPr/>
      </dsp:nvSpPr>
      <dsp:spPr>
        <a:xfrm>
          <a:off x="0" y="565066"/>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Requirement Detailing</a:t>
          </a:r>
          <a:endParaRPr lang="en-US" sz="2000" kern="1200"/>
        </a:p>
      </dsp:txBody>
      <dsp:txXfrm>
        <a:off x="0" y="565066"/>
        <a:ext cx="5568287" cy="564377"/>
      </dsp:txXfrm>
    </dsp:sp>
    <dsp:sp modelId="{18488A4D-46B3-434B-8729-5F75F0F41AAF}">
      <dsp:nvSpPr>
        <dsp:cNvPr id="0" name=""/>
        <dsp:cNvSpPr/>
      </dsp:nvSpPr>
      <dsp:spPr>
        <a:xfrm>
          <a:off x="0" y="1129443"/>
          <a:ext cx="5568287" cy="0"/>
        </a:xfrm>
        <a:prstGeom prst="line">
          <a:avLst/>
        </a:prstGeom>
        <a:solidFill>
          <a:schemeClr val="accent2">
            <a:hueOff val="-323414"/>
            <a:satOff val="-18651"/>
            <a:lumOff val="1743"/>
            <a:alphaOff val="0"/>
          </a:schemeClr>
        </a:solidFill>
        <a:ln w="12700" cap="flat" cmpd="sng" algn="ctr">
          <a:solidFill>
            <a:schemeClr val="accent2">
              <a:hueOff val="-323414"/>
              <a:satOff val="-18651"/>
              <a:lumOff val="17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711CFD-9CBF-4A3A-85F2-5EDBAE0D6912}">
      <dsp:nvSpPr>
        <dsp:cNvPr id="0" name=""/>
        <dsp:cNvSpPr/>
      </dsp:nvSpPr>
      <dsp:spPr>
        <a:xfrm>
          <a:off x="0" y="1129443"/>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Assumptions made for the solution</a:t>
          </a:r>
          <a:endParaRPr lang="en-US" sz="2000" kern="1200"/>
        </a:p>
      </dsp:txBody>
      <dsp:txXfrm>
        <a:off x="0" y="1129443"/>
        <a:ext cx="5568287" cy="564377"/>
      </dsp:txXfrm>
    </dsp:sp>
    <dsp:sp modelId="{8A8DA2E1-FF85-4579-9732-90B75C78B150}">
      <dsp:nvSpPr>
        <dsp:cNvPr id="0" name=""/>
        <dsp:cNvSpPr/>
      </dsp:nvSpPr>
      <dsp:spPr>
        <a:xfrm>
          <a:off x="0" y="1693820"/>
          <a:ext cx="5568287" cy="0"/>
        </a:xfrm>
        <a:prstGeom prst="line">
          <a:avLst/>
        </a:prstGeom>
        <a:solidFill>
          <a:schemeClr val="accent2">
            <a:hueOff val="-485121"/>
            <a:satOff val="-27976"/>
            <a:lumOff val="2614"/>
            <a:alphaOff val="0"/>
          </a:schemeClr>
        </a:solidFill>
        <a:ln w="12700" cap="flat" cmpd="sng" algn="ctr">
          <a:solidFill>
            <a:schemeClr val="accent2">
              <a:hueOff val="-485121"/>
              <a:satOff val="-27976"/>
              <a:lumOff val="26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99B8CC-8E6E-44F2-8908-6978192C3DF2}">
      <dsp:nvSpPr>
        <dsp:cNvPr id="0" name=""/>
        <dsp:cNvSpPr/>
      </dsp:nvSpPr>
      <dsp:spPr>
        <a:xfrm>
          <a:off x="0" y="1693820"/>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Usage discussion</a:t>
          </a:r>
          <a:endParaRPr lang="en-US" sz="2000" kern="1200"/>
        </a:p>
      </dsp:txBody>
      <dsp:txXfrm>
        <a:off x="0" y="1693820"/>
        <a:ext cx="5568287" cy="564377"/>
      </dsp:txXfrm>
    </dsp:sp>
    <dsp:sp modelId="{E88421EA-F35C-410E-8462-2CB193E2B799}">
      <dsp:nvSpPr>
        <dsp:cNvPr id="0" name=""/>
        <dsp:cNvSpPr/>
      </dsp:nvSpPr>
      <dsp:spPr>
        <a:xfrm>
          <a:off x="0" y="2258197"/>
          <a:ext cx="5568287" cy="0"/>
        </a:xfrm>
        <a:prstGeom prst="line">
          <a:avLst/>
        </a:prstGeom>
        <a:solidFill>
          <a:schemeClr val="accent2">
            <a:hueOff val="-646828"/>
            <a:satOff val="-37301"/>
            <a:lumOff val="3486"/>
            <a:alphaOff val="0"/>
          </a:schemeClr>
        </a:solidFill>
        <a:ln w="12700" cap="flat" cmpd="sng" algn="ctr">
          <a:solidFill>
            <a:schemeClr val="accent2">
              <a:hueOff val="-646828"/>
              <a:satOff val="-37301"/>
              <a:lumOff val="34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44339F-5F37-4060-B405-37FAF1B7386E}">
      <dsp:nvSpPr>
        <dsp:cNvPr id="0" name=""/>
        <dsp:cNvSpPr/>
      </dsp:nvSpPr>
      <dsp:spPr>
        <a:xfrm>
          <a:off x="0" y="2258197"/>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API</a:t>
          </a:r>
          <a:endParaRPr lang="en-US" sz="2000" kern="1200"/>
        </a:p>
      </dsp:txBody>
      <dsp:txXfrm>
        <a:off x="0" y="2258197"/>
        <a:ext cx="5568287" cy="564377"/>
      </dsp:txXfrm>
    </dsp:sp>
    <dsp:sp modelId="{EF1C32B8-0655-4DF6-A22A-E044CAC5A73E}">
      <dsp:nvSpPr>
        <dsp:cNvPr id="0" name=""/>
        <dsp:cNvSpPr/>
      </dsp:nvSpPr>
      <dsp:spPr>
        <a:xfrm>
          <a:off x="0" y="2822575"/>
          <a:ext cx="5568287" cy="0"/>
        </a:xfrm>
        <a:prstGeom prst="line">
          <a:avLst/>
        </a:prstGeom>
        <a:solidFill>
          <a:schemeClr val="accent2">
            <a:hueOff val="-808535"/>
            <a:satOff val="-46627"/>
            <a:lumOff val="4357"/>
            <a:alphaOff val="0"/>
          </a:schemeClr>
        </a:solidFill>
        <a:ln w="12700" cap="flat" cmpd="sng" algn="ctr">
          <a:solidFill>
            <a:schemeClr val="accent2">
              <a:hueOff val="-808535"/>
              <a:satOff val="-46627"/>
              <a:lumOff val="43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23A874-3454-4D37-84EE-610D873533EF}">
      <dsp:nvSpPr>
        <dsp:cNvPr id="0" name=""/>
        <dsp:cNvSpPr/>
      </dsp:nvSpPr>
      <dsp:spPr>
        <a:xfrm>
          <a:off x="0" y="2822575"/>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Entities</a:t>
          </a:r>
          <a:endParaRPr lang="en-US" sz="2000" kern="1200"/>
        </a:p>
      </dsp:txBody>
      <dsp:txXfrm>
        <a:off x="0" y="2822575"/>
        <a:ext cx="5568287" cy="564377"/>
      </dsp:txXfrm>
    </dsp:sp>
    <dsp:sp modelId="{DAAA7BB4-707A-41BE-B88D-45C66C31F75C}">
      <dsp:nvSpPr>
        <dsp:cNvPr id="0" name=""/>
        <dsp:cNvSpPr/>
      </dsp:nvSpPr>
      <dsp:spPr>
        <a:xfrm>
          <a:off x="0" y="3386952"/>
          <a:ext cx="5568287" cy="0"/>
        </a:xfrm>
        <a:prstGeom prst="line">
          <a:avLst/>
        </a:prstGeom>
        <a:solidFill>
          <a:schemeClr val="accent2">
            <a:hueOff val="-970242"/>
            <a:satOff val="-55952"/>
            <a:lumOff val="5229"/>
            <a:alphaOff val="0"/>
          </a:schemeClr>
        </a:solidFill>
        <a:ln w="12700" cap="flat" cmpd="sng" algn="ctr">
          <a:solidFill>
            <a:schemeClr val="accent2">
              <a:hueOff val="-970242"/>
              <a:satOff val="-55952"/>
              <a:lumOff val="52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551DC-C5AA-468E-A662-66C437E5AF62}">
      <dsp:nvSpPr>
        <dsp:cNvPr id="0" name=""/>
        <dsp:cNvSpPr/>
      </dsp:nvSpPr>
      <dsp:spPr>
        <a:xfrm>
          <a:off x="0" y="3386952"/>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Class Diagram</a:t>
          </a:r>
          <a:endParaRPr lang="en-US" sz="2000" kern="1200"/>
        </a:p>
      </dsp:txBody>
      <dsp:txXfrm>
        <a:off x="0" y="3386952"/>
        <a:ext cx="5568287" cy="564377"/>
      </dsp:txXfrm>
    </dsp:sp>
    <dsp:sp modelId="{36B31B3E-925C-477B-90E6-D09C66B9747C}">
      <dsp:nvSpPr>
        <dsp:cNvPr id="0" name=""/>
        <dsp:cNvSpPr/>
      </dsp:nvSpPr>
      <dsp:spPr>
        <a:xfrm>
          <a:off x="0" y="3951329"/>
          <a:ext cx="5568287" cy="0"/>
        </a:xfrm>
        <a:prstGeom prst="line">
          <a:avLst/>
        </a:prstGeom>
        <a:solidFill>
          <a:schemeClr val="accent2">
            <a:hueOff val="-1131949"/>
            <a:satOff val="-65277"/>
            <a:lumOff val="6100"/>
            <a:alphaOff val="0"/>
          </a:schemeClr>
        </a:solidFill>
        <a:ln w="12700" cap="flat" cmpd="sng" algn="ctr">
          <a:solidFill>
            <a:schemeClr val="accent2">
              <a:hueOff val="-1131949"/>
              <a:satOff val="-65277"/>
              <a:lumOff val="61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CDA8A-189D-4A5E-BBA0-68D3E1B81DDC}">
      <dsp:nvSpPr>
        <dsp:cNvPr id="0" name=""/>
        <dsp:cNvSpPr/>
      </dsp:nvSpPr>
      <dsp:spPr>
        <a:xfrm>
          <a:off x="0" y="3951329"/>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Algorithm used </a:t>
          </a:r>
          <a:endParaRPr lang="en-US" sz="2000" kern="1200"/>
        </a:p>
      </dsp:txBody>
      <dsp:txXfrm>
        <a:off x="0" y="3951329"/>
        <a:ext cx="5568287" cy="564377"/>
      </dsp:txXfrm>
    </dsp:sp>
    <dsp:sp modelId="{E3E7E1C9-0441-4597-B05F-9A85E2752410}">
      <dsp:nvSpPr>
        <dsp:cNvPr id="0" name=""/>
        <dsp:cNvSpPr/>
      </dsp:nvSpPr>
      <dsp:spPr>
        <a:xfrm>
          <a:off x="0" y="4515706"/>
          <a:ext cx="5568287" cy="0"/>
        </a:xfrm>
        <a:prstGeom prst="line">
          <a:avLst/>
        </a:prstGeom>
        <a:solidFill>
          <a:schemeClr val="accent2">
            <a:hueOff val="-1293656"/>
            <a:satOff val="-74603"/>
            <a:lumOff val="6972"/>
            <a:alphaOff val="0"/>
          </a:schemeClr>
        </a:solidFill>
        <a:ln w="12700" cap="flat" cmpd="sng" algn="ctr">
          <a:solidFill>
            <a:schemeClr val="accent2">
              <a:hueOff val="-1293656"/>
              <a:satOff val="-74603"/>
              <a:lumOff val="69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04D853-D370-4007-8421-6DA908B864C6}">
      <dsp:nvSpPr>
        <dsp:cNvPr id="0" name=""/>
        <dsp:cNvSpPr/>
      </dsp:nvSpPr>
      <dsp:spPr>
        <a:xfrm>
          <a:off x="0" y="4515706"/>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Demo and Code Walkthrough</a:t>
          </a:r>
          <a:endParaRPr lang="en-US" sz="2000" kern="1200"/>
        </a:p>
      </dsp:txBody>
      <dsp:txXfrm>
        <a:off x="0" y="4515706"/>
        <a:ext cx="5568287" cy="564377"/>
      </dsp:txXfrm>
    </dsp:sp>
    <dsp:sp modelId="{FA31B08F-A0DE-4E22-A6E8-F5BE1D0F1733}">
      <dsp:nvSpPr>
        <dsp:cNvPr id="0" name=""/>
        <dsp:cNvSpPr/>
      </dsp:nvSpPr>
      <dsp:spPr>
        <a:xfrm>
          <a:off x="0" y="5080083"/>
          <a:ext cx="5568287" cy="0"/>
        </a:xfrm>
        <a:prstGeom prst="line">
          <a:avLst/>
        </a:prstGeom>
        <a:solidFill>
          <a:schemeClr val="accent2">
            <a:hueOff val="-1455363"/>
            <a:satOff val="-83928"/>
            <a:lumOff val="7843"/>
            <a:alphaOff val="0"/>
          </a:schemeClr>
        </a:solidFill>
        <a:ln w="12700" cap="flat" cmpd="sng" algn="ctr">
          <a:solidFill>
            <a:schemeClr val="accent2">
              <a:hueOff val="-1455363"/>
              <a:satOff val="-83928"/>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62F09-6A39-466E-A320-E1657972A973}">
      <dsp:nvSpPr>
        <dsp:cNvPr id="0" name=""/>
        <dsp:cNvSpPr/>
      </dsp:nvSpPr>
      <dsp:spPr>
        <a:xfrm>
          <a:off x="0" y="5080083"/>
          <a:ext cx="5568287" cy="56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Drawbacks/Further Enhancements for better scaling</a:t>
          </a:r>
          <a:endParaRPr lang="en-US" sz="2000" kern="1200"/>
        </a:p>
      </dsp:txBody>
      <dsp:txXfrm>
        <a:off x="0" y="5080083"/>
        <a:ext cx="5568287" cy="5643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1:32:38.363"/>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1:32:38.363"/>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25:02.743"/>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50:15.640"/>
    </inkml:context>
    <inkml:brush xml:id="br0">
      <inkml:brushProperty name="width" value="0.05" units="cm"/>
      <inkml:brushProperty name="height" value="0.05" units="cm"/>
    </inkml:brush>
  </inkml:definitions>
  <inkml:trace contextRef="#ctx0" brushRef="#br0">1 0 32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51:41.453"/>
    </inkml:context>
    <inkml:brush xml:id="br0">
      <inkml:brushProperty name="width" value="0.05" units="cm"/>
      <inkml:brushProperty name="height" value="0.05" units="cm"/>
    </inkml:brush>
  </inkml:definitions>
  <inkml:trace contextRef="#ctx0" brushRef="#br0">1 0 32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51:33.003"/>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21,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9287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21,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59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21,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9223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21,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2341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21,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5792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21,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99367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21,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069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21,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601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21,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53115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21,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9569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21,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4099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21,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0449497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8"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blogs/database/building-a-real-time-gaming-leaderboard-with-amazon-elasticache-for-redis/" TargetMode="External"/><Relationship Id="rId2" Type="http://schemas.openxmlformats.org/officeDocument/2006/relationships/hyperlink" Target="https://helloacm.com/design-a-leaderboard-using-priority-queue-hash-map-unordered_map-or-hash-set-multi_set/" TargetMode="External"/><Relationship Id="rId1" Type="http://schemas.openxmlformats.org/officeDocument/2006/relationships/slideLayout" Target="../slideLayouts/slideLayout2.xml"/><Relationship Id="rId4" Type="http://schemas.openxmlformats.org/officeDocument/2006/relationships/hyperlink" Target="https://redis.com/solutions/use-cases/leaderboards/" TargetMode="External"/></Relationships>
</file>

<file path=ppt/slides/_rels/slide1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pened blank ledger on gray background">
            <a:extLst>
              <a:ext uri="{FF2B5EF4-FFF2-40B4-BE49-F238E27FC236}">
                <a16:creationId xmlns:a16="http://schemas.microsoft.com/office/drawing/2014/main" id="{5AAAFC7E-A2CF-45B8-368C-89F569B153A2}"/>
              </a:ext>
            </a:extLst>
          </p:cNvPr>
          <p:cNvPicPr>
            <a:picLocks noChangeAspect="1"/>
          </p:cNvPicPr>
          <p:nvPr/>
        </p:nvPicPr>
        <p:blipFill rotWithShape="1">
          <a:blip r:embed="rId2"/>
          <a:srcRect t="8889" b="6525"/>
          <a:stretch/>
        </p:blipFill>
        <p:spPr>
          <a:xfrm>
            <a:off x="20" y="10"/>
            <a:ext cx="12191979" cy="6857989"/>
          </a:xfrm>
          <a:prstGeom prst="rect">
            <a:avLst/>
          </a:prstGeom>
        </p:spPr>
      </p:pic>
      <p:sp>
        <p:nvSpPr>
          <p:cNvPr id="18" name="Rectangle 17">
            <a:extLst>
              <a:ext uri="{FF2B5EF4-FFF2-40B4-BE49-F238E27FC236}">
                <a16:creationId xmlns:a16="http://schemas.microsoft.com/office/drawing/2014/main" id="{C792EE87-4150-454F-8312-283882EFB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2"/>
            <a:ext cx="12191999" cy="4934490"/>
          </a:xfrm>
          <a:prstGeom prst="rect">
            <a:avLst/>
          </a:prstGeom>
          <a:gradFill flip="none" rotWithShape="1">
            <a:gsLst>
              <a:gs pos="50000">
                <a:srgbClr val="000000">
                  <a:alpha val="40784"/>
                </a:srgbClr>
              </a:gs>
              <a:gs pos="80000">
                <a:srgbClr val="000000">
                  <a:alpha val="28000"/>
                </a:srgbClr>
              </a:gs>
              <a:gs pos="0">
                <a:srgbClr val="000000">
                  <a:alpha val="0"/>
                </a:srgbClr>
              </a:gs>
              <a:gs pos="20000">
                <a:srgbClr val="000000">
                  <a:alpha val="2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BF38B-6306-466B-88FC-F7E95B64C7C5}"/>
              </a:ext>
            </a:extLst>
          </p:cNvPr>
          <p:cNvSpPr>
            <a:spLocks noGrp="1"/>
          </p:cNvSpPr>
          <p:nvPr>
            <p:ph type="ctrTitle"/>
          </p:nvPr>
        </p:nvSpPr>
        <p:spPr>
          <a:xfrm>
            <a:off x="1897040" y="1122362"/>
            <a:ext cx="8376514" cy="2494295"/>
          </a:xfrm>
        </p:spPr>
        <p:txBody>
          <a:bodyPr>
            <a:normAutofit/>
          </a:bodyPr>
          <a:lstStyle/>
          <a:p>
            <a:r>
              <a:rPr lang="en-US" dirty="0">
                <a:solidFill>
                  <a:srgbClr val="FFFFFF"/>
                </a:solidFill>
              </a:rPr>
              <a:t>Intuit CRAFT DEMO</a:t>
            </a:r>
          </a:p>
        </p:txBody>
      </p:sp>
      <p:sp>
        <p:nvSpPr>
          <p:cNvPr id="3" name="Subtitle 2">
            <a:extLst>
              <a:ext uri="{FF2B5EF4-FFF2-40B4-BE49-F238E27FC236}">
                <a16:creationId xmlns:a16="http://schemas.microsoft.com/office/drawing/2014/main" id="{784CC75E-0082-4FE6-A028-403018F92B88}"/>
              </a:ext>
            </a:extLst>
          </p:cNvPr>
          <p:cNvSpPr>
            <a:spLocks noGrp="1"/>
          </p:cNvSpPr>
          <p:nvPr>
            <p:ph type="subTitle" idx="1"/>
          </p:nvPr>
        </p:nvSpPr>
        <p:spPr>
          <a:xfrm>
            <a:off x="3029803" y="3772789"/>
            <a:ext cx="6141493" cy="1215470"/>
          </a:xfrm>
        </p:spPr>
        <p:txBody>
          <a:bodyPr>
            <a:normAutofit/>
          </a:bodyPr>
          <a:lstStyle/>
          <a:p>
            <a:r>
              <a:rPr lang="en-US" dirty="0">
                <a:solidFill>
                  <a:srgbClr val="FFFFFF"/>
                </a:solidFill>
              </a:rPr>
              <a:t>BY GOUTAM BOSE</a:t>
            </a:r>
          </a:p>
        </p:txBody>
      </p:sp>
      <p:sp useBgFill="1">
        <p:nvSpPr>
          <p:cNvPr id="20" name="Freeform: Shape 19">
            <a:extLst>
              <a:ext uri="{FF2B5EF4-FFF2-40B4-BE49-F238E27FC236}">
                <a16:creationId xmlns:a16="http://schemas.microsoft.com/office/drawing/2014/main" id="{EA21D066-7EC1-44B4-8CF9-85511FDFC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D6C2F2D6-F636-46AD-BCD9-994702A0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8CF630E-BC57-4786-8B1F-C22C04E8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10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fontScale="90000"/>
          </a:bodyPr>
          <a:lstStyle/>
          <a:p>
            <a:r>
              <a:rPr lang="en-US" dirty="0"/>
              <a:t>ALGORITHM used for CACHESERVICE</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784761"/>
            <a:ext cx="9810604" cy="3065843"/>
          </a:xfrm>
        </p:spPr>
        <p:txBody>
          <a:bodyPr>
            <a:normAutofit fontScale="92500" lnSpcReduction="20000"/>
          </a:bodyPr>
          <a:lstStyle/>
          <a:p>
            <a:r>
              <a:rPr lang="en-US" dirty="0"/>
              <a:t>We are using a combination of Min Heap and HashMap.</a:t>
            </a:r>
          </a:p>
          <a:p>
            <a:r>
              <a:rPr lang="en-US" dirty="0"/>
              <a:t>To maintain the top K score we are using Min Heap</a:t>
            </a:r>
          </a:p>
          <a:p>
            <a:r>
              <a:rPr lang="en-US" dirty="0"/>
              <a:t>While updating the leaderboard, we check and compare if the score for the player that is being updated is already present in the Min Heap or not. If the player is already on the leaderboard and the new score is greater than the present score, we update the rank else we ignore.</a:t>
            </a:r>
          </a:p>
          <a:p>
            <a:r>
              <a:rPr lang="en-US" dirty="0"/>
              <a:t>Time Complexity : O(</a:t>
            </a:r>
            <a:r>
              <a:rPr lang="en-US" dirty="0" err="1"/>
              <a:t>NlogK</a:t>
            </a:r>
            <a:r>
              <a:rPr lang="en-US" dirty="0"/>
              <a:t>) to create the Heap. N being the total number of scores processed and K being the size of leaderboard. For updating leader board, O(</a:t>
            </a:r>
            <a:r>
              <a:rPr lang="en-US" dirty="0" err="1"/>
              <a:t>logK</a:t>
            </a:r>
            <a:r>
              <a:rPr lang="en-US" dirty="0"/>
              <a:t>) and for retrieving, it is O(K).</a:t>
            </a:r>
          </a:p>
          <a:p>
            <a:r>
              <a:rPr lang="en-US" dirty="0"/>
              <a:t>Space Complexity : O(K)</a:t>
            </a:r>
          </a:p>
          <a:p>
            <a:endParaRPr lang="en-US" dirty="0"/>
          </a:p>
        </p:txBody>
      </p:sp>
    </p:spTree>
    <p:extLst>
      <p:ext uri="{BB962C8B-B14F-4D97-AF65-F5344CB8AC3E}">
        <p14:creationId xmlns:p14="http://schemas.microsoft.com/office/powerpoint/2010/main" val="269373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2">
            <a:extLst>
              <a:ext uri="{FF2B5EF4-FFF2-40B4-BE49-F238E27FC236}">
                <a16:creationId xmlns:a16="http://schemas.microsoft.com/office/drawing/2014/main" id="{07CD24CB-ADB7-42D5-B7CA-D6B8E1847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15BC7BF-065C-44ED-90F9-B1A26223672E}"/>
              </a:ext>
            </a:extLst>
          </p:cNvPr>
          <p:cNvSpPr>
            <a:spLocks noGrp="1"/>
          </p:cNvSpPr>
          <p:nvPr>
            <p:ph type="title"/>
          </p:nvPr>
        </p:nvSpPr>
        <p:spPr>
          <a:xfrm>
            <a:off x="2074460" y="1790700"/>
            <a:ext cx="8106770" cy="2010201"/>
          </a:xfrm>
        </p:spPr>
        <p:txBody>
          <a:bodyPr vert="horz" lIns="91440" tIns="45720" rIns="91440" bIns="45720" rtlCol="0" anchor="b">
            <a:normAutofit/>
          </a:bodyPr>
          <a:lstStyle/>
          <a:p>
            <a:pPr algn="ctr"/>
            <a:r>
              <a:rPr lang="en-US" dirty="0"/>
              <a:t>DEMO AND CODE WALKTHROUGH</a:t>
            </a:r>
            <a:endParaRPr lang="en-US"/>
          </a:p>
        </p:txBody>
      </p:sp>
      <p:sp>
        <p:nvSpPr>
          <p:cNvPr id="15" name="Freeform: Shape 14">
            <a:extLst>
              <a:ext uri="{FF2B5EF4-FFF2-40B4-BE49-F238E27FC236}">
                <a16:creationId xmlns:a16="http://schemas.microsoft.com/office/drawing/2014/main" id="{F49168E3-50B5-4B32-B3BA-B53352278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10"/>
            <a:ext cx="12192000" cy="1371600"/>
          </a:xfrm>
          <a:custGeom>
            <a:avLst/>
            <a:gdLst>
              <a:gd name="connsiteX0" fmla="*/ 0 w 12192000"/>
              <a:gd name="connsiteY0" fmla="*/ 0 h 1008346"/>
              <a:gd name="connsiteX1" fmla="*/ 12187583 w 12192000"/>
              <a:gd name="connsiteY1" fmla="*/ 0 h 1008346"/>
              <a:gd name="connsiteX2" fmla="*/ 12192000 w 12192000"/>
              <a:gd name="connsiteY2" fmla="*/ 65613 h 1008346"/>
              <a:gd name="connsiteX3" fmla="*/ 12192000 w 12192000"/>
              <a:gd name="connsiteY3" fmla="*/ 84629 h 1008346"/>
              <a:gd name="connsiteX4" fmla="*/ 12176433 w 12192000"/>
              <a:gd name="connsiteY4" fmla="*/ 86996 h 1008346"/>
              <a:gd name="connsiteX5" fmla="*/ 11966438 w 12192000"/>
              <a:gd name="connsiteY5" fmla="*/ 112672 h 1008346"/>
              <a:gd name="connsiteX6" fmla="*/ 11916918 w 12192000"/>
              <a:gd name="connsiteY6" fmla="*/ 131001 h 1008346"/>
              <a:gd name="connsiteX7" fmla="*/ 11785675 w 12192000"/>
              <a:gd name="connsiteY7" fmla="*/ 200504 h 1008346"/>
              <a:gd name="connsiteX8" fmla="*/ 11710307 w 12192000"/>
              <a:gd name="connsiteY8" fmla="*/ 219266 h 1008346"/>
              <a:gd name="connsiteX9" fmla="*/ 11488515 w 12192000"/>
              <a:gd name="connsiteY9" fmla="*/ 272573 h 1008346"/>
              <a:gd name="connsiteX10" fmla="*/ 11419631 w 12192000"/>
              <a:gd name="connsiteY10" fmla="*/ 292041 h 1008346"/>
              <a:gd name="connsiteX11" fmla="*/ 11247844 w 12192000"/>
              <a:gd name="connsiteY11" fmla="*/ 350265 h 1008346"/>
              <a:gd name="connsiteX12" fmla="*/ 11126425 w 12192000"/>
              <a:gd name="connsiteY12" fmla="*/ 419544 h 1008346"/>
              <a:gd name="connsiteX13" fmla="*/ 11017611 w 12192000"/>
              <a:gd name="connsiteY13" fmla="*/ 445382 h 1008346"/>
              <a:gd name="connsiteX14" fmla="*/ 10964524 w 12192000"/>
              <a:gd name="connsiteY14" fmla="*/ 459636 h 1008346"/>
              <a:gd name="connsiteX15" fmla="*/ 10937482 w 12192000"/>
              <a:gd name="connsiteY15" fmla="*/ 479175 h 1008346"/>
              <a:gd name="connsiteX16" fmla="*/ 10920340 w 12192000"/>
              <a:gd name="connsiteY16" fmla="*/ 481765 h 1008346"/>
              <a:gd name="connsiteX17" fmla="*/ 10920133 w 12192000"/>
              <a:gd name="connsiteY17" fmla="*/ 482186 h 1008346"/>
              <a:gd name="connsiteX18" fmla="*/ 10815604 w 12192000"/>
              <a:gd name="connsiteY18" fmla="*/ 500583 h 1008346"/>
              <a:gd name="connsiteX19" fmla="*/ 10736979 w 12192000"/>
              <a:gd name="connsiteY19" fmla="*/ 537354 h 1008346"/>
              <a:gd name="connsiteX20" fmla="*/ 10697572 w 12192000"/>
              <a:gd name="connsiteY20" fmla="*/ 549656 h 1008346"/>
              <a:gd name="connsiteX21" fmla="*/ 10677680 w 12192000"/>
              <a:gd name="connsiteY21" fmla="*/ 558131 h 1008346"/>
              <a:gd name="connsiteX22" fmla="*/ 10677187 w 12192000"/>
              <a:gd name="connsiteY22" fmla="*/ 559888 h 1008346"/>
              <a:gd name="connsiteX23" fmla="*/ 10588288 w 12192000"/>
              <a:gd name="connsiteY23" fmla="*/ 566845 h 1008346"/>
              <a:gd name="connsiteX24" fmla="*/ 10533913 w 12192000"/>
              <a:gd name="connsiteY24" fmla="*/ 565526 h 1008346"/>
              <a:gd name="connsiteX25" fmla="*/ 10427096 w 12192000"/>
              <a:gd name="connsiteY25" fmla="*/ 571439 h 1008346"/>
              <a:gd name="connsiteX26" fmla="*/ 10283366 w 12192000"/>
              <a:gd name="connsiteY26" fmla="*/ 601076 h 1008346"/>
              <a:gd name="connsiteX27" fmla="*/ 10071988 w 12192000"/>
              <a:gd name="connsiteY27" fmla="*/ 612649 h 1008346"/>
              <a:gd name="connsiteX28" fmla="*/ 10019577 w 12192000"/>
              <a:gd name="connsiteY28" fmla="*/ 623784 h 1008346"/>
              <a:gd name="connsiteX29" fmla="*/ 9996598 w 12192000"/>
              <a:gd name="connsiteY29" fmla="*/ 629362 h 1008346"/>
              <a:gd name="connsiteX30" fmla="*/ 9994226 w 12192000"/>
              <a:gd name="connsiteY30" fmla="*/ 629693 h 1008346"/>
              <a:gd name="connsiteX31" fmla="*/ 9886928 w 12192000"/>
              <a:gd name="connsiteY31" fmla="*/ 637803 h 1008346"/>
              <a:gd name="connsiteX32" fmla="*/ 9757216 w 12192000"/>
              <a:gd name="connsiteY32" fmla="*/ 637903 h 1008346"/>
              <a:gd name="connsiteX33" fmla="*/ 9630666 w 12192000"/>
              <a:gd name="connsiteY33" fmla="*/ 634301 h 1008346"/>
              <a:gd name="connsiteX34" fmla="*/ 9552588 w 12192000"/>
              <a:gd name="connsiteY34" fmla="*/ 654919 h 1008346"/>
              <a:gd name="connsiteX35" fmla="*/ 9415821 w 12192000"/>
              <a:gd name="connsiteY35" fmla="*/ 653970 h 1008346"/>
              <a:gd name="connsiteX36" fmla="*/ 9163817 w 12192000"/>
              <a:gd name="connsiteY36" fmla="*/ 650641 h 1008346"/>
              <a:gd name="connsiteX37" fmla="*/ 9050386 w 12192000"/>
              <a:gd name="connsiteY37" fmla="*/ 653852 h 1008346"/>
              <a:gd name="connsiteX38" fmla="*/ 8929125 w 12192000"/>
              <a:gd name="connsiteY38" fmla="*/ 654038 h 1008346"/>
              <a:gd name="connsiteX39" fmla="*/ 8848784 w 12192000"/>
              <a:gd name="connsiteY39" fmla="*/ 653686 h 1008346"/>
              <a:gd name="connsiteX40" fmla="*/ 8846477 w 12192000"/>
              <a:gd name="connsiteY40" fmla="*/ 654426 h 1008346"/>
              <a:gd name="connsiteX41" fmla="*/ 8826356 w 12192000"/>
              <a:gd name="connsiteY41" fmla="*/ 654200 h 1008346"/>
              <a:gd name="connsiteX42" fmla="*/ 8788426 w 12192000"/>
              <a:gd name="connsiteY42" fmla="*/ 644734 h 1008346"/>
              <a:gd name="connsiteX43" fmla="*/ 8715784 w 12192000"/>
              <a:gd name="connsiteY43" fmla="*/ 655804 h 1008346"/>
              <a:gd name="connsiteX44" fmla="*/ 8652446 w 12192000"/>
              <a:gd name="connsiteY44" fmla="*/ 660966 h 1008346"/>
              <a:gd name="connsiteX45" fmla="*/ 8602565 w 12192000"/>
              <a:gd name="connsiteY45" fmla="*/ 669503 h 1008346"/>
              <a:gd name="connsiteX46" fmla="*/ 8593932 w 12192000"/>
              <a:gd name="connsiteY46" fmla="*/ 669427 h 1008346"/>
              <a:gd name="connsiteX47" fmla="*/ 8593705 w 12192000"/>
              <a:gd name="connsiteY47" fmla="*/ 669613 h 1008346"/>
              <a:gd name="connsiteX48" fmla="*/ 8584494 w 12192000"/>
              <a:gd name="connsiteY48" fmla="*/ 669906 h 1008346"/>
              <a:gd name="connsiteX49" fmla="*/ 8578197 w 12192000"/>
              <a:gd name="connsiteY49" fmla="*/ 669287 h 1008346"/>
              <a:gd name="connsiteX50" fmla="*/ 8506463 w 12192000"/>
              <a:gd name="connsiteY50" fmla="*/ 693584 h 1008346"/>
              <a:gd name="connsiteX51" fmla="*/ 8399267 w 12192000"/>
              <a:gd name="connsiteY51" fmla="*/ 713948 h 1008346"/>
              <a:gd name="connsiteX52" fmla="*/ 8291640 w 12192000"/>
              <a:gd name="connsiteY52" fmla="*/ 731915 h 1008346"/>
              <a:gd name="connsiteX53" fmla="*/ 8251948 w 12192000"/>
              <a:gd name="connsiteY53" fmla="*/ 737355 h 1008346"/>
              <a:gd name="connsiteX54" fmla="*/ 8184393 w 12192000"/>
              <a:gd name="connsiteY54" fmla="*/ 751751 h 1008346"/>
              <a:gd name="connsiteX55" fmla="*/ 8155434 w 12192000"/>
              <a:gd name="connsiteY55" fmla="*/ 761257 h 1008346"/>
              <a:gd name="connsiteX56" fmla="*/ 8153823 w 12192000"/>
              <a:gd name="connsiteY56" fmla="*/ 761173 h 1008346"/>
              <a:gd name="connsiteX57" fmla="*/ 8152337 w 12192000"/>
              <a:gd name="connsiteY57" fmla="*/ 763644 h 1008346"/>
              <a:gd name="connsiteX58" fmla="*/ 8147026 w 12192000"/>
              <a:gd name="connsiteY58" fmla="*/ 765472 h 1008346"/>
              <a:gd name="connsiteX59" fmla="*/ 8130352 w 12192000"/>
              <a:gd name="connsiteY59" fmla="*/ 767262 h 1008346"/>
              <a:gd name="connsiteX60" fmla="*/ 8123725 w 12192000"/>
              <a:gd name="connsiteY60" fmla="*/ 767408 h 1008346"/>
              <a:gd name="connsiteX61" fmla="*/ 8114787 w 12192000"/>
              <a:gd name="connsiteY61" fmla="*/ 768745 h 1008346"/>
              <a:gd name="connsiteX62" fmla="*/ 8114681 w 12192000"/>
              <a:gd name="connsiteY62" fmla="*/ 768946 h 1008346"/>
              <a:gd name="connsiteX63" fmla="*/ 8106087 w 12192000"/>
              <a:gd name="connsiteY63" fmla="*/ 769868 h 1008346"/>
              <a:gd name="connsiteX64" fmla="*/ 8047050 w 12192000"/>
              <a:gd name="connsiteY64" fmla="*/ 789846 h 1008346"/>
              <a:gd name="connsiteX65" fmla="*/ 7998793 w 12192000"/>
              <a:gd name="connsiteY65" fmla="*/ 802356 h 1008346"/>
              <a:gd name="connsiteX66" fmla="*/ 7988446 w 12192000"/>
              <a:gd name="connsiteY66" fmla="*/ 806503 h 1008346"/>
              <a:gd name="connsiteX67" fmla="*/ 7988194 w 12192000"/>
              <a:gd name="connsiteY67" fmla="*/ 807340 h 1008346"/>
              <a:gd name="connsiteX68" fmla="*/ 7941821 w 12192000"/>
              <a:gd name="connsiteY68" fmla="*/ 811196 h 1008346"/>
              <a:gd name="connsiteX69" fmla="*/ 7913431 w 12192000"/>
              <a:gd name="connsiteY69" fmla="*/ 810908 h 1008346"/>
              <a:gd name="connsiteX70" fmla="*/ 7899391 w 12192000"/>
              <a:gd name="connsiteY70" fmla="*/ 811681 h 1008346"/>
              <a:gd name="connsiteX71" fmla="*/ 7894134 w 12192000"/>
              <a:gd name="connsiteY71" fmla="*/ 809997 h 1008346"/>
              <a:gd name="connsiteX72" fmla="*/ 7874065 w 12192000"/>
              <a:gd name="connsiteY72" fmla="*/ 812104 h 1008346"/>
              <a:gd name="connsiteX73" fmla="*/ 7872250 w 12192000"/>
              <a:gd name="connsiteY73" fmla="*/ 813063 h 1008346"/>
              <a:gd name="connsiteX74" fmla="*/ 7825620 w 12192000"/>
              <a:gd name="connsiteY74" fmla="*/ 810757 h 1008346"/>
              <a:gd name="connsiteX75" fmla="*/ 7759398 w 12192000"/>
              <a:gd name="connsiteY75" fmla="*/ 814526 h 1008346"/>
              <a:gd name="connsiteX76" fmla="*/ 7671781 w 12192000"/>
              <a:gd name="connsiteY76" fmla="*/ 825332 h 1008346"/>
              <a:gd name="connsiteX77" fmla="*/ 7470640 w 12192000"/>
              <a:gd name="connsiteY77" fmla="*/ 840596 h 1008346"/>
              <a:gd name="connsiteX78" fmla="*/ 7464881 w 12192000"/>
              <a:gd name="connsiteY78" fmla="*/ 840011 h 1008346"/>
              <a:gd name="connsiteX79" fmla="*/ 7468828 w 12192000"/>
              <a:gd name="connsiteY79" fmla="*/ 838867 h 1008346"/>
              <a:gd name="connsiteX80" fmla="*/ 7463929 w 12192000"/>
              <a:gd name="connsiteY80" fmla="*/ 839915 h 1008346"/>
              <a:gd name="connsiteX81" fmla="*/ 7464881 w 12192000"/>
              <a:gd name="connsiteY81" fmla="*/ 840011 h 1008346"/>
              <a:gd name="connsiteX82" fmla="*/ 7462887 w 12192000"/>
              <a:gd name="connsiteY82" fmla="*/ 840589 h 1008346"/>
              <a:gd name="connsiteX83" fmla="*/ 7423655 w 12192000"/>
              <a:gd name="connsiteY83" fmla="*/ 848212 h 1008346"/>
              <a:gd name="connsiteX84" fmla="*/ 7346156 w 12192000"/>
              <a:gd name="connsiteY84" fmla="*/ 869806 h 1008346"/>
              <a:gd name="connsiteX85" fmla="*/ 7174543 w 12192000"/>
              <a:gd name="connsiteY85" fmla="*/ 893041 h 1008346"/>
              <a:gd name="connsiteX86" fmla="*/ 7120480 w 12192000"/>
              <a:gd name="connsiteY86" fmla="*/ 906142 h 1008346"/>
              <a:gd name="connsiteX87" fmla="*/ 7063799 w 12192000"/>
              <a:gd name="connsiteY87" fmla="*/ 904302 h 1008346"/>
              <a:gd name="connsiteX88" fmla="*/ 7046174 w 12192000"/>
              <a:gd name="connsiteY88" fmla="*/ 912191 h 1008346"/>
              <a:gd name="connsiteX89" fmla="*/ 7043236 w 12192000"/>
              <a:gd name="connsiteY89" fmla="*/ 913697 h 1008346"/>
              <a:gd name="connsiteX90" fmla="*/ 7029299 w 12192000"/>
              <a:gd name="connsiteY90" fmla="*/ 916535 h 1008346"/>
              <a:gd name="connsiteX91" fmla="*/ 7011341 w 12192000"/>
              <a:gd name="connsiteY91" fmla="*/ 922055 h 1008346"/>
              <a:gd name="connsiteX92" fmla="*/ 6962721 w 12192000"/>
              <a:gd name="connsiteY92" fmla="*/ 926136 h 1008346"/>
              <a:gd name="connsiteX93" fmla="*/ 6924046 w 12192000"/>
              <a:gd name="connsiteY93" fmla="*/ 935119 h 1008346"/>
              <a:gd name="connsiteX94" fmla="*/ 6803921 w 12192000"/>
              <a:gd name="connsiteY94" fmla="*/ 953749 h 1008346"/>
              <a:gd name="connsiteX95" fmla="*/ 6753130 w 12192000"/>
              <a:gd name="connsiteY95" fmla="*/ 967574 h 1008346"/>
              <a:gd name="connsiteX96" fmla="*/ 6715125 w 12192000"/>
              <a:gd name="connsiteY96" fmla="*/ 976612 h 1008346"/>
              <a:gd name="connsiteX97" fmla="*/ 6558230 w 12192000"/>
              <a:gd name="connsiteY97" fmla="*/ 992648 h 1008346"/>
              <a:gd name="connsiteX98" fmla="*/ 6424995 w 12192000"/>
              <a:gd name="connsiteY98" fmla="*/ 997785 h 1008346"/>
              <a:gd name="connsiteX99" fmla="*/ 6223993 w 12192000"/>
              <a:gd name="connsiteY99" fmla="*/ 996254 h 1008346"/>
              <a:gd name="connsiteX100" fmla="*/ 6170626 w 12192000"/>
              <a:gd name="connsiteY100" fmla="*/ 996191 h 1008346"/>
              <a:gd name="connsiteX101" fmla="*/ 6139366 w 12192000"/>
              <a:gd name="connsiteY101" fmla="*/ 1000894 h 1008346"/>
              <a:gd name="connsiteX102" fmla="*/ 6132311 w 12192000"/>
              <a:gd name="connsiteY102" fmla="*/ 1006678 h 1008346"/>
              <a:gd name="connsiteX103" fmla="*/ 6112202 w 12192000"/>
              <a:gd name="connsiteY103" fmla="*/ 1007107 h 1008346"/>
              <a:gd name="connsiteX104" fmla="*/ 6106903 w 12192000"/>
              <a:gd name="connsiteY104" fmla="*/ 1008346 h 1008346"/>
              <a:gd name="connsiteX105" fmla="*/ 6010290 w 12192000"/>
              <a:gd name="connsiteY105" fmla="*/ 999136 h 1008346"/>
              <a:gd name="connsiteX106" fmla="*/ 5859922 w 12192000"/>
              <a:gd name="connsiteY106" fmla="*/ 1004321 h 1008346"/>
              <a:gd name="connsiteX107" fmla="*/ 5623801 w 12192000"/>
              <a:gd name="connsiteY107" fmla="*/ 983916 h 1008346"/>
              <a:gd name="connsiteX108" fmla="*/ 5462286 w 12192000"/>
              <a:gd name="connsiteY108" fmla="*/ 972082 h 1008346"/>
              <a:gd name="connsiteX109" fmla="*/ 5263300 w 12192000"/>
              <a:gd name="connsiteY109" fmla="*/ 962419 h 1008346"/>
              <a:gd name="connsiteX110" fmla="*/ 5146583 w 12192000"/>
              <a:gd name="connsiteY110" fmla="*/ 948153 h 1008346"/>
              <a:gd name="connsiteX111" fmla="*/ 5067376 w 12192000"/>
              <a:gd name="connsiteY111" fmla="*/ 951851 h 1008346"/>
              <a:gd name="connsiteX112" fmla="*/ 4992329 w 12192000"/>
              <a:gd name="connsiteY112" fmla="*/ 947102 h 1008346"/>
              <a:gd name="connsiteX113" fmla="*/ 4965683 w 12192000"/>
              <a:gd name="connsiteY113" fmla="*/ 945215 h 1008346"/>
              <a:gd name="connsiteX114" fmla="*/ 4961310 w 12192000"/>
              <a:gd name="connsiteY114" fmla="*/ 941890 h 1008346"/>
              <a:gd name="connsiteX115" fmla="*/ 4943488 w 12192000"/>
              <a:gd name="connsiteY115" fmla="*/ 939683 h 1008346"/>
              <a:gd name="connsiteX116" fmla="*/ 4849224 w 12192000"/>
              <a:gd name="connsiteY116" fmla="*/ 927230 h 1008346"/>
              <a:gd name="connsiteX117" fmla="*/ 4847947 w 12192000"/>
              <a:gd name="connsiteY117" fmla="*/ 928231 h 1008346"/>
              <a:gd name="connsiteX118" fmla="*/ 4754288 w 12192000"/>
              <a:gd name="connsiteY118" fmla="*/ 938607 h 1008346"/>
              <a:gd name="connsiteX119" fmla="*/ 4663397 w 12192000"/>
              <a:gd name="connsiteY119" fmla="*/ 947888 h 1008346"/>
              <a:gd name="connsiteX120" fmla="*/ 4651959 w 12192000"/>
              <a:gd name="connsiteY120" fmla="*/ 947106 h 1008346"/>
              <a:gd name="connsiteX121" fmla="*/ 4651598 w 12192000"/>
              <a:gd name="connsiteY121" fmla="*/ 947335 h 1008346"/>
              <a:gd name="connsiteX122" fmla="*/ 4639268 w 12192000"/>
              <a:gd name="connsiteY122" fmla="*/ 946997 h 1008346"/>
              <a:gd name="connsiteX123" fmla="*/ 4631109 w 12192000"/>
              <a:gd name="connsiteY123" fmla="*/ 945679 h 1008346"/>
              <a:gd name="connsiteX124" fmla="*/ 4543237 w 12192000"/>
              <a:gd name="connsiteY124" fmla="*/ 945685 h 1008346"/>
              <a:gd name="connsiteX125" fmla="*/ 4438018 w 12192000"/>
              <a:gd name="connsiteY125" fmla="*/ 952550 h 1008346"/>
              <a:gd name="connsiteX126" fmla="*/ 4248478 w 12192000"/>
              <a:gd name="connsiteY126" fmla="*/ 943944 h 1008346"/>
              <a:gd name="connsiteX127" fmla="*/ 4060040 w 12192000"/>
              <a:gd name="connsiteY127" fmla="*/ 924627 h 1008346"/>
              <a:gd name="connsiteX128" fmla="*/ 3900993 w 12192000"/>
              <a:gd name="connsiteY128" fmla="*/ 901281 h 1008346"/>
              <a:gd name="connsiteX129" fmla="*/ 3894163 w 12192000"/>
              <a:gd name="connsiteY129" fmla="*/ 893057 h 1008346"/>
              <a:gd name="connsiteX130" fmla="*/ 3882282 w 12192000"/>
              <a:gd name="connsiteY130" fmla="*/ 887118 h 1008346"/>
              <a:gd name="connsiteX131" fmla="*/ 3879568 w 12192000"/>
              <a:gd name="connsiteY131" fmla="*/ 887386 h 1008346"/>
              <a:gd name="connsiteX132" fmla="*/ 3862018 w 12192000"/>
              <a:gd name="connsiteY132" fmla="*/ 883446 h 1008346"/>
              <a:gd name="connsiteX133" fmla="*/ 3860685 w 12192000"/>
              <a:gd name="connsiteY133" fmla="*/ 880589 h 1008346"/>
              <a:gd name="connsiteX134" fmla="*/ 3849430 w 12192000"/>
              <a:gd name="connsiteY134" fmla="*/ 877261 h 1008346"/>
              <a:gd name="connsiteX135" fmla="*/ 3829379 w 12192000"/>
              <a:gd name="connsiteY135" fmla="*/ 869021 h 1008346"/>
              <a:gd name="connsiteX136" fmla="*/ 3823641 w 12192000"/>
              <a:gd name="connsiteY136" fmla="*/ 869057 h 1008346"/>
              <a:gd name="connsiteX137" fmla="*/ 3790304 w 12192000"/>
              <a:gd name="connsiteY137" fmla="*/ 859084 h 1008346"/>
              <a:gd name="connsiteX138" fmla="*/ 3788900 w 12192000"/>
              <a:gd name="connsiteY138" fmla="*/ 859697 h 1008346"/>
              <a:gd name="connsiteX139" fmla="*/ 3775383 w 12192000"/>
              <a:gd name="connsiteY139" fmla="*/ 860158 h 1008346"/>
              <a:gd name="connsiteX140" fmla="*/ 3650549 w 12192000"/>
              <a:gd name="connsiteY140" fmla="*/ 856389 h 1008346"/>
              <a:gd name="connsiteX141" fmla="*/ 3643002 w 12192000"/>
              <a:gd name="connsiteY141" fmla="*/ 854718 h 1008346"/>
              <a:gd name="connsiteX142" fmla="*/ 3642633 w 12192000"/>
              <a:gd name="connsiteY142" fmla="*/ 854851 h 1008346"/>
              <a:gd name="connsiteX143" fmla="*/ 3634236 w 12192000"/>
              <a:gd name="connsiteY143" fmla="*/ 853421 h 1008346"/>
              <a:gd name="connsiteX144" fmla="*/ 3629243 w 12192000"/>
              <a:gd name="connsiteY144" fmla="*/ 851670 h 1008346"/>
              <a:gd name="connsiteX145" fmla="*/ 3614602 w 12192000"/>
              <a:gd name="connsiteY145" fmla="*/ 848429 h 1008346"/>
              <a:gd name="connsiteX146" fmla="*/ 3543752 w 12192000"/>
              <a:gd name="connsiteY146" fmla="*/ 861253 h 1008346"/>
              <a:gd name="connsiteX147" fmla="*/ 3430556 w 12192000"/>
              <a:gd name="connsiteY147" fmla="*/ 860564 h 1008346"/>
              <a:gd name="connsiteX148" fmla="*/ 3385450 w 12192000"/>
              <a:gd name="connsiteY148" fmla="*/ 861153 h 1008346"/>
              <a:gd name="connsiteX149" fmla="*/ 3206411 w 12192000"/>
              <a:gd name="connsiteY149" fmla="*/ 856342 h 1008346"/>
              <a:gd name="connsiteX150" fmla="*/ 3172172 w 12192000"/>
              <a:gd name="connsiteY150" fmla="*/ 859926 h 1008346"/>
              <a:gd name="connsiteX151" fmla="*/ 3167260 w 12192000"/>
              <a:gd name="connsiteY151" fmla="*/ 861600 h 1008346"/>
              <a:gd name="connsiteX152" fmla="*/ 3160907 w 12192000"/>
              <a:gd name="connsiteY152" fmla="*/ 862337 h 1008346"/>
              <a:gd name="connsiteX153" fmla="*/ 3144557 w 12192000"/>
              <a:gd name="connsiteY153" fmla="*/ 860933 h 1008346"/>
              <a:gd name="connsiteX154" fmla="*/ 3138575 w 12192000"/>
              <a:gd name="connsiteY154" fmla="*/ 859842 h 1008346"/>
              <a:gd name="connsiteX155" fmla="*/ 3129468 w 12192000"/>
              <a:gd name="connsiteY155" fmla="*/ 859445 h 1008346"/>
              <a:gd name="connsiteX156" fmla="*/ 3129191 w 12192000"/>
              <a:gd name="connsiteY156" fmla="*/ 859614 h 1008346"/>
              <a:gd name="connsiteX157" fmla="*/ 3080632 w 12192000"/>
              <a:gd name="connsiteY157" fmla="*/ 859576 h 1008346"/>
              <a:gd name="connsiteX158" fmla="*/ 3020075 w 12192000"/>
              <a:gd name="connsiteY158" fmla="*/ 867669 h 1008346"/>
              <a:gd name="connsiteX159" fmla="*/ 2996410 w 12192000"/>
              <a:gd name="connsiteY159" fmla="*/ 869598 h 1008346"/>
              <a:gd name="connsiteX160" fmla="*/ 2983493 w 12192000"/>
              <a:gd name="connsiteY160" fmla="*/ 871583 h 1008346"/>
              <a:gd name="connsiteX161" fmla="*/ 2982508 w 12192000"/>
              <a:gd name="connsiteY161" fmla="*/ 872324 h 1008346"/>
              <a:gd name="connsiteX162" fmla="*/ 2943646 w 12192000"/>
              <a:gd name="connsiteY162" fmla="*/ 866671 h 1008346"/>
              <a:gd name="connsiteX163" fmla="*/ 2937624 w 12192000"/>
              <a:gd name="connsiteY163" fmla="*/ 860873 h 1008346"/>
              <a:gd name="connsiteX164" fmla="*/ 2900278 w 12192000"/>
              <a:gd name="connsiteY164" fmla="*/ 855890 h 1008346"/>
              <a:gd name="connsiteX165" fmla="*/ 2877094 w 12192000"/>
              <a:gd name="connsiteY165" fmla="*/ 850038 h 1008346"/>
              <a:gd name="connsiteX166" fmla="*/ 2876089 w 12192000"/>
              <a:gd name="connsiteY166" fmla="*/ 849428 h 1008346"/>
              <a:gd name="connsiteX167" fmla="*/ 2858491 w 12192000"/>
              <a:gd name="connsiteY167" fmla="*/ 836891 h 1008346"/>
              <a:gd name="connsiteX168" fmla="*/ 2853221 w 12192000"/>
              <a:gd name="connsiteY168" fmla="*/ 836141 h 1008346"/>
              <a:gd name="connsiteX169" fmla="*/ 2809798 w 12192000"/>
              <a:gd name="connsiteY169" fmla="*/ 818931 h 1008346"/>
              <a:gd name="connsiteX170" fmla="*/ 2788143 w 12192000"/>
              <a:gd name="connsiteY170" fmla="*/ 814680 h 1008346"/>
              <a:gd name="connsiteX171" fmla="*/ 2726584 w 12192000"/>
              <a:gd name="connsiteY171" fmla="*/ 814258 h 1008346"/>
              <a:gd name="connsiteX172" fmla="*/ 2695593 w 12192000"/>
              <a:gd name="connsiteY172" fmla="*/ 797218 h 1008346"/>
              <a:gd name="connsiteX173" fmla="*/ 2688833 w 12192000"/>
              <a:gd name="connsiteY173" fmla="*/ 794195 h 1008346"/>
              <a:gd name="connsiteX174" fmla="*/ 2688479 w 12192000"/>
              <a:gd name="connsiteY174" fmla="*/ 794303 h 1008346"/>
              <a:gd name="connsiteX175" fmla="*/ 2680911 w 12192000"/>
              <a:gd name="connsiteY175" fmla="*/ 791446 h 1008346"/>
              <a:gd name="connsiteX176" fmla="*/ 2676500 w 12192000"/>
              <a:gd name="connsiteY176" fmla="*/ 788684 h 1008346"/>
              <a:gd name="connsiteX177" fmla="*/ 2597106 w 12192000"/>
              <a:gd name="connsiteY177" fmla="*/ 788233 h 1008346"/>
              <a:gd name="connsiteX178" fmla="*/ 2493284 w 12192000"/>
              <a:gd name="connsiteY178" fmla="*/ 771780 h 1008346"/>
              <a:gd name="connsiteX179" fmla="*/ 2391347 w 12192000"/>
              <a:gd name="connsiteY179" fmla="*/ 752808 h 1008346"/>
              <a:gd name="connsiteX180" fmla="*/ 2354862 w 12192000"/>
              <a:gd name="connsiteY180" fmla="*/ 744636 h 1008346"/>
              <a:gd name="connsiteX181" fmla="*/ 2287979 w 12192000"/>
              <a:gd name="connsiteY181" fmla="*/ 735811 h 1008346"/>
              <a:gd name="connsiteX182" fmla="*/ 2255010 w 12192000"/>
              <a:gd name="connsiteY182" fmla="*/ 734698 h 1008346"/>
              <a:gd name="connsiteX183" fmla="*/ 2251535 w 12192000"/>
              <a:gd name="connsiteY183" fmla="*/ 736637 h 1008346"/>
              <a:gd name="connsiteX184" fmla="*/ 2245631 w 12192000"/>
              <a:gd name="connsiteY184" fmla="*/ 736631 h 1008346"/>
              <a:gd name="connsiteX185" fmla="*/ 2230763 w 12192000"/>
              <a:gd name="connsiteY185" fmla="*/ 732710 h 1008346"/>
              <a:gd name="connsiteX186" fmla="*/ 2225379 w 12192000"/>
              <a:gd name="connsiteY186" fmla="*/ 730591 h 1008346"/>
              <a:gd name="connsiteX187" fmla="*/ 2217057 w 12192000"/>
              <a:gd name="connsiteY187" fmla="*/ 728862 h 1008346"/>
              <a:gd name="connsiteX188" fmla="*/ 2216788 w 12192000"/>
              <a:gd name="connsiteY188" fmla="*/ 729024 h 1008346"/>
              <a:gd name="connsiteX189" fmla="*/ 2209124 w 12192000"/>
              <a:gd name="connsiteY189" fmla="*/ 727003 h 1008346"/>
              <a:gd name="connsiteX190" fmla="*/ 2172459 w 12192000"/>
              <a:gd name="connsiteY190" fmla="*/ 714519 h 1008346"/>
              <a:gd name="connsiteX191" fmla="*/ 2115857 w 12192000"/>
              <a:gd name="connsiteY191" fmla="*/ 723498 h 1008346"/>
              <a:gd name="connsiteX192" fmla="*/ 2093949 w 12192000"/>
              <a:gd name="connsiteY192" fmla="*/ 722515 h 1008346"/>
              <a:gd name="connsiteX193" fmla="*/ 2080925 w 12192000"/>
              <a:gd name="connsiteY193" fmla="*/ 723827 h 1008346"/>
              <a:gd name="connsiteX194" fmla="*/ 1983785 w 12192000"/>
              <a:gd name="connsiteY194" fmla="*/ 689896 h 1008346"/>
              <a:gd name="connsiteX195" fmla="*/ 1959913 w 12192000"/>
              <a:gd name="connsiteY195" fmla="*/ 672734 h 1008346"/>
              <a:gd name="connsiteX196" fmla="*/ 1804159 w 12192000"/>
              <a:gd name="connsiteY196" fmla="*/ 644533 h 1008346"/>
              <a:gd name="connsiteX197" fmla="*/ 1591576 w 12192000"/>
              <a:gd name="connsiteY197" fmla="*/ 571258 h 1008346"/>
              <a:gd name="connsiteX198" fmla="*/ 1496826 w 12192000"/>
              <a:gd name="connsiteY198" fmla="*/ 568535 h 1008346"/>
              <a:gd name="connsiteX199" fmla="*/ 1356936 w 12192000"/>
              <a:gd name="connsiteY199" fmla="*/ 530781 h 1008346"/>
              <a:gd name="connsiteX200" fmla="*/ 1269628 w 12192000"/>
              <a:gd name="connsiteY200" fmla="*/ 539232 h 1008346"/>
              <a:gd name="connsiteX201" fmla="*/ 1194874 w 12192000"/>
              <a:gd name="connsiteY201" fmla="*/ 523525 h 1008346"/>
              <a:gd name="connsiteX202" fmla="*/ 1138189 w 12192000"/>
              <a:gd name="connsiteY202" fmla="*/ 509746 h 1008346"/>
              <a:gd name="connsiteX203" fmla="*/ 976781 w 12192000"/>
              <a:gd name="connsiteY203" fmla="*/ 468644 h 1008346"/>
              <a:gd name="connsiteX204" fmla="*/ 882061 w 12192000"/>
              <a:gd name="connsiteY204" fmla="*/ 458215 h 1008346"/>
              <a:gd name="connsiteX205" fmla="*/ 833317 w 12192000"/>
              <a:gd name="connsiteY205" fmla="*/ 447431 h 1008346"/>
              <a:gd name="connsiteX206" fmla="*/ 827386 w 12192000"/>
              <a:gd name="connsiteY206" fmla="*/ 446883 h 1008346"/>
              <a:gd name="connsiteX207" fmla="*/ 786341 w 12192000"/>
              <a:gd name="connsiteY207" fmla="*/ 445842 h 1008346"/>
              <a:gd name="connsiteX208" fmla="*/ 725073 w 12192000"/>
              <a:gd name="connsiteY208" fmla="*/ 448531 h 1008346"/>
              <a:gd name="connsiteX209" fmla="*/ 624284 w 12192000"/>
              <a:gd name="connsiteY209" fmla="*/ 462606 h 1008346"/>
              <a:gd name="connsiteX210" fmla="*/ 527403 w 12192000"/>
              <a:gd name="connsiteY210" fmla="*/ 467566 h 1008346"/>
              <a:gd name="connsiteX211" fmla="*/ 407139 w 12192000"/>
              <a:gd name="connsiteY211" fmla="*/ 461890 h 1008346"/>
              <a:gd name="connsiteX212" fmla="*/ 363011 w 12192000"/>
              <a:gd name="connsiteY212" fmla="*/ 466758 h 1008346"/>
              <a:gd name="connsiteX213" fmla="*/ 360644 w 12192000"/>
              <a:gd name="connsiteY213" fmla="*/ 472114 h 1008346"/>
              <a:gd name="connsiteX214" fmla="*/ 347271 w 12192000"/>
              <a:gd name="connsiteY214" fmla="*/ 472897 h 1008346"/>
              <a:gd name="connsiteX215" fmla="*/ 344210 w 12192000"/>
              <a:gd name="connsiteY215" fmla="*/ 474119 h 1008346"/>
              <a:gd name="connsiteX216" fmla="*/ 326160 w 12192000"/>
              <a:gd name="connsiteY216" fmla="*/ 480110 h 1008346"/>
              <a:gd name="connsiteX217" fmla="*/ 275309 w 12192000"/>
              <a:gd name="connsiteY217" fmla="*/ 467738 h 1008346"/>
              <a:gd name="connsiteX218" fmla="*/ 251787 w 12192000"/>
              <a:gd name="connsiteY218" fmla="*/ 466296 h 1008346"/>
              <a:gd name="connsiteX219" fmla="*/ 229585 w 12192000"/>
              <a:gd name="connsiteY219" fmla="*/ 458043 h 1008346"/>
              <a:gd name="connsiteX220" fmla="*/ 218012 w 12192000"/>
              <a:gd name="connsiteY220" fmla="*/ 449412 h 1008346"/>
              <a:gd name="connsiteX221" fmla="*/ 133735 w 12192000"/>
              <a:gd name="connsiteY221" fmla="*/ 416518 h 1008346"/>
              <a:gd name="connsiteX222" fmla="*/ 77108 w 12192000"/>
              <a:gd name="connsiteY222" fmla="*/ 390937 h 1008346"/>
              <a:gd name="connsiteX223" fmla="*/ 65936 w 12192000"/>
              <a:gd name="connsiteY223" fmla="*/ 382568 h 1008346"/>
              <a:gd name="connsiteX224" fmla="*/ 49890 w 12192000"/>
              <a:gd name="connsiteY224" fmla="*/ 382282 h 1008346"/>
              <a:gd name="connsiteX225" fmla="*/ 44249 w 12192000"/>
              <a:gd name="connsiteY225" fmla="*/ 384936 h 1008346"/>
              <a:gd name="connsiteX226" fmla="*/ 0 w 12192000"/>
              <a:gd name="connsiteY226" fmla="*/ 363641 h 100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12192000" h="1008346">
                <a:moveTo>
                  <a:pt x="0" y="0"/>
                </a:moveTo>
                <a:lnTo>
                  <a:pt x="12187583" y="0"/>
                </a:lnTo>
                <a:lnTo>
                  <a:pt x="12192000" y="65613"/>
                </a:lnTo>
                <a:lnTo>
                  <a:pt x="12192000" y="84629"/>
                </a:lnTo>
                <a:lnTo>
                  <a:pt x="12176433" y="86996"/>
                </a:lnTo>
                <a:cubicBezTo>
                  <a:pt x="12073182" y="101789"/>
                  <a:pt x="12117356" y="120931"/>
                  <a:pt x="11966438" y="112672"/>
                </a:cubicBezTo>
                <a:cubicBezTo>
                  <a:pt x="11964149" y="128655"/>
                  <a:pt x="11948882" y="132320"/>
                  <a:pt x="11916918" y="131001"/>
                </a:cubicBezTo>
                <a:cubicBezTo>
                  <a:pt x="11886791" y="145641"/>
                  <a:pt x="11820109" y="185794"/>
                  <a:pt x="11785675" y="200504"/>
                </a:cubicBezTo>
                <a:cubicBezTo>
                  <a:pt x="11767893" y="223073"/>
                  <a:pt x="11729657" y="198901"/>
                  <a:pt x="11710307" y="219266"/>
                </a:cubicBezTo>
                <a:lnTo>
                  <a:pt x="11488515" y="272573"/>
                </a:lnTo>
                <a:cubicBezTo>
                  <a:pt x="11451393" y="267628"/>
                  <a:pt x="11433126" y="277361"/>
                  <a:pt x="11419631" y="292041"/>
                </a:cubicBezTo>
                <a:cubicBezTo>
                  <a:pt x="11351766" y="302526"/>
                  <a:pt x="11316239" y="329144"/>
                  <a:pt x="11247844" y="350265"/>
                </a:cubicBezTo>
                <a:cubicBezTo>
                  <a:pt x="11176630" y="380253"/>
                  <a:pt x="11168845" y="398802"/>
                  <a:pt x="11126425" y="419544"/>
                </a:cubicBezTo>
                <a:lnTo>
                  <a:pt x="11017611" y="445382"/>
                </a:lnTo>
                <a:lnTo>
                  <a:pt x="10964524" y="459636"/>
                </a:lnTo>
                <a:lnTo>
                  <a:pt x="10937482" y="479175"/>
                </a:lnTo>
                <a:cubicBezTo>
                  <a:pt x="10928984" y="479690"/>
                  <a:pt x="10923663" y="480566"/>
                  <a:pt x="10920340" y="481765"/>
                </a:cubicBezTo>
                <a:cubicBezTo>
                  <a:pt x="10920271" y="481905"/>
                  <a:pt x="10920203" y="482045"/>
                  <a:pt x="10920133" y="482186"/>
                </a:cubicBezTo>
                <a:lnTo>
                  <a:pt x="10815604" y="500583"/>
                </a:lnTo>
                <a:lnTo>
                  <a:pt x="10736979" y="537354"/>
                </a:lnTo>
                <a:cubicBezTo>
                  <a:pt x="10701168" y="539251"/>
                  <a:pt x="10671225" y="526691"/>
                  <a:pt x="10697572" y="549656"/>
                </a:cubicBezTo>
                <a:cubicBezTo>
                  <a:pt x="10686217" y="550987"/>
                  <a:pt x="10680616" y="554110"/>
                  <a:pt x="10677680" y="558131"/>
                </a:cubicBezTo>
                <a:lnTo>
                  <a:pt x="10677187" y="559888"/>
                </a:lnTo>
                <a:lnTo>
                  <a:pt x="10588288" y="566845"/>
                </a:lnTo>
                <a:lnTo>
                  <a:pt x="10533913" y="565526"/>
                </a:lnTo>
                <a:lnTo>
                  <a:pt x="10427096" y="571439"/>
                </a:lnTo>
                <a:lnTo>
                  <a:pt x="10283366" y="601076"/>
                </a:lnTo>
                <a:cubicBezTo>
                  <a:pt x="10219534" y="608345"/>
                  <a:pt x="10191304" y="590560"/>
                  <a:pt x="10071988" y="612649"/>
                </a:cubicBezTo>
                <a:cubicBezTo>
                  <a:pt x="10057074" y="615410"/>
                  <a:pt x="10039347" y="619216"/>
                  <a:pt x="10019577" y="623784"/>
                </a:cubicBezTo>
                <a:lnTo>
                  <a:pt x="9996598" y="629362"/>
                </a:lnTo>
                <a:lnTo>
                  <a:pt x="9994226" y="629693"/>
                </a:lnTo>
                <a:cubicBezTo>
                  <a:pt x="9969462" y="631806"/>
                  <a:pt x="9926429" y="636434"/>
                  <a:pt x="9886928" y="637803"/>
                </a:cubicBezTo>
                <a:cubicBezTo>
                  <a:pt x="9846681" y="625129"/>
                  <a:pt x="9789914" y="647341"/>
                  <a:pt x="9757216" y="637903"/>
                </a:cubicBezTo>
                <a:lnTo>
                  <a:pt x="9630666" y="634301"/>
                </a:lnTo>
                <a:cubicBezTo>
                  <a:pt x="9589814" y="639083"/>
                  <a:pt x="9614560" y="612902"/>
                  <a:pt x="9552588" y="654919"/>
                </a:cubicBezTo>
                <a:cubicBezTo>
                  <a:pt x="9480258" y="649249"/>
                  <a:pt x="9479892" y="669316"/>
                  <a:pt x="9415821" y="653970"/>
                </a:cubicBezTo>
                <a:lnTo>
                  <a:pt x="9163817" y="650641"/>
                </a:lnTo>
                <a:cubicBezTo>
                  <a:pt x="9121629" y="655493"/>
                  <a:pt x="9110866" y="652022"/>
                  <a:pt x="9050386" y="653852"/>
                </a:cubicBezTo>
                <a:cubicBezTo>
                  <a:pt x="8989096" y="658189"/>
                  <a:pt x="8982352" y="653254"/>
                  <a:pt x="8929125" y="654038"/>
                </a:cubicBezTo>
                <a:cubicBezTo>
                  <a:pt x="8895525" y="654011"/>
                  <a:pt x="8854261" y="655068"/>
                  <a:pt x="8848784" y="653686"/>
                </a:cubicBezTo>
                <a:lnTo>
                  <a:pt x="8846477" y="654426"/>
                </a:lnTo>
                <a:cubicBezTo>
                  <a:pt x="8836488" y="655974"/>
                  <a:pt x="8830524" y="655525"/>
                  <a:pt x="8826356" y="654200"/>
                </a:cubicBezTo>
                <a:lnTo>
                  <a:pt x="8788426" y="644734"/>
                </a:lnTo>
                <a:lnTo>
                  <a:pt x="8715784" y="655804"/>
                </a:lnTo>
                <a:cubicBezTo>
                  <a:pt x="8700486" y="660164"/>
                  <a:pt x="8674656" y="657180"/>
                  <a:pt x="8652446" y="660966"/>
                </a:cubicBezTo>
                <a:cubicBezTo>
                  <a:pt x="8638945" y="659778"/>
                  <a:pt x="8617129" y="670043"/>
                  <a:pt x="8602565" y="669503"/>
                </a:cubicBezTo>
                <a:lnTo>
                  <a:pt x="8593932" y="669427"/>
                </a:lnTo>
                <a:lnTo>
                  <a:pt x="8593705" y="669613"/>
                </a:lnTo>
                <a:cubicBezTo>
                  <a:pt x="8591714" y="669998"/>
                  <a:pt x="8588833" y="670123"/>
                  <a:pt x="8584494" y="669906"/>
                </a:cubicBezTo>
                <a:lnTo>
                  <a:pt x="8578197" y="669287"/>
                </a:lnTo>
                <a:lnTo>
                  <a:pt x="8506463" y="693584"/>
                </a:lnTo>
                <a:cubicBezTo>
                  <a:pt x="8463764" y="700193"/>
                  <a:pt x="8447826" y="702186"/>
                  <a:pt x="8399267" y="713948"/>
                </a:cubicBezTo>
                <a:cubicBezTo>
                  <a:pt x="8359327" y="720193"/>
                  <a:pt x="8328180" y="730649"/>
                  <a:pt x="8291640" y="731915"/>
                </a:cubicBezTo>
                <a:cubicBezTo>
                  <a:pt x="8280654" y="738095"/>
                  <a:pt x="8268777" y="741688"/>
                  <a:pt x="8251948" y="737355"/>
                </a:cubicBezTo>
                <a:cubicBezTo>
                  <a:pt x="8215882" y="744957"/>
                  <a:pt x="8212832" y="755146"/>
                  <a:pt x="8184393" y="751751"/>
                </a:cubicBezTo>
                <a:cubicBezTo>
                  <a:pt x="8173075" y="769174"/>
                  <a:pt x="8168114" y="763895"/>
                  <a:pt x="8155434" y="761257"/>
                </a:cubicBezTo>
                <a:lnTo>
                  <a:pt x="8153823" y="761173"/>
                </a:lnTo>
                <a:lnTo>
                  <a:pt x="8152337" y="763644"/>
                </a:lnTo>
                <a:lnTo>
                  <a:pt x="8147026" y="765472"/>
                </a:lnTo>
                <a:lnTo>
                  <a:pt x="8130352" y="767262"/>
                </a:lnTo>
                <a:lnTo>
                  <a:pt x="8123725" y="767408"/>
                </a:lnTo>
                <a:cubicBezTo>
                  <a:pt x="8119291" y="767706"/>
                  <a:pt x="8116515" y="768155"/>
                  <a:pt x="8114787" y="768745"/>
                </a:cubicBezTo>
                <a:cubicBezTo>
                  <a:pt x="8114753" y="768812"/>
                  <a:pt x="8114716" y="768878"/>
                  <a:pt x="8114681" y="768946"/>
                </a:cubicBezTo>
                <a:lnTo>
                  <a:pt x="8106087" y="769868"/>
                </a:lnTo>
                <a:cubicBezTo>
                  <a:pt x="8090192" y="774423"/>
                  <a:pt x="8064932" y="784432"/>
                  <a:pt x="8047050" y="789846"/>
                </a:cubicBezTo>
                <a:cubicBezTo>
                  <a:pt x="8028366" y="790970"/>
                  <a:pt x="7984943" y="791619"/>
                  <a:pt x="7998793" y="802356"/>
                </a:cubicBezTo>
                <a:cubicBezTo>
                  <a:pt x="7992871" y="803059"/>
                  <a:pt x="7989962" y="804576"/>
                  <a:pt x="7988446" y="806503"/>
                </a:cubicBezTo>
                <a:cubicBezTo>
                  <a:pt x="7988363" y="806782"/>
                  <a:pt x="7988279" y="807061"/>
                  <a:pt x="7988194" y="807340"/>
                </a:cubicBezTo>
                <a:lnTo>
                  <a:pt x="7941821" y="811196"/>
                </a:lnTo>
                <a:lnTo>
                  <a:pt x="7913431" y="810908"/>
                </a:lnTo>
                <a:lnTo>
                  <a:pt x="7899391" y="811681"/>
                </a:lnTo>
                <a:lnTo>
                  <a:pt x="7894134" y="809997"/>
                </a:lnTo>
                <a:cubicBezTo>
                  <a:pt x="7889170" y="809235"/>
                  <a:pt x="7882983" y="809505"/>
                  <a:pt x="7874065" y="812104"/>
                </a:cubicBezTo>
                <a:lnTo>
                  <a:pt x="7872250" y="813063"/>
                </a:lnTo>
                <a:lnTo>
                  <a:pt x="7825620" y="810757"/>
                </a:lnTo>
                <a:cubicBezTo>
                  <a:pt x="7819392" y="809994"/>
                  <a:pt x="7764833" y="816501"/>
                  <a:pt x="7759398" y="814526"/>
                </a:cubicBezTo>
                <a:cubicBezTo>
                  <a:pt x="7724819" y="813934"/>
                  <a:pt x="7729736" y="814205"/>
                  <a:pt x="7671781" y="825332"/>
                </a:cubicBezTo>
                <a:cubicBezTo>
                  <a:pt x="7662860" y="827124"/>
                  <a:pt x="7506038" y="834490"/>
                  <a:pt x="7470640" y="840596"/>
                </a:cubicBezTo>
                <a:lnTo>
                  <a:pt x="7464881" y="840011"/>
                </a:lnTo>
                <a:lnTo>
                  <a:pt x="7468828" y="838867"/>
                </a:lnTo>
                <a:cubicBezTo>
                  <a:pt x="7467755" y="838929"/>
                  <a:pt x="7464874" y="839452"/>
                  <a:pt x="7463929" y="839915"/>
                </a:cubicBezTo>
                <a:lnTo>
                  <a:pt x="7464881" y="840011"/>
                </a:lnTo>
                <a:lnTo>
                  <a:pt x="7462887" y="840589"/>
                </a:lnTo>
                <a:cubicBezTo>
                  <a:pt x="7456605" y="841972"/>
                  <a:pt x="7444775" y="844340"/>
                  <a:pt x="7423655" y="848212"/>
                </a:cubicBezTo>
                <a:cubicBezTo>
                  <a:pt x="7401789" y="849153"/>
                  <a:pt x="7379434" y="857438"/>
                  <a:pt x="7346156" y="869806"/>
                </a:cubicBezTo>
                <a:cubicBezTo>
                  <a:pt x="7271178" y="897611"/>
                  <a:pt x="7249743" y="890013"/>
                  <a:pt x="7174543" y="893041"/>
                </a:cubicBezTo>
                <a:cubicBezTo>
                  <a:pt x="7148347" y="916454"/>
                  <a:pt x="7157917" y="896956"/>
                  <a:pt x="7120480" y="906142"/>
                </a:cubicBezTo>
                <a:cubicBezTo>
                  <a:pt x="7120216" y="888189"/>
                  <a:pt x="7078525" y="922435"/>
                  <a:pt x="7063799" y="904302"/>
                </a:cubicBezTo>
                <a:cubicBezTo>
                  <a:pt x="7057452" y="906549"/>
                  <a:pt x="7051768" y="909296"/>
                  <a:pt x="7046174" y="912191"/>
                </a:cubicBezTo>
                <a:lnTo>
                  <a:pt x="7043236" y="913697"/>
                </a:lnTo>
                <a:lnTo>
                  <a:pt x="7029299" y="916535"/>
                </a:lnTo>
                <a:lnTo>
                  <a:pt x="7011341" y="922055"/>
                </a:lnTo>
                <a:lnTo>
                  <a:pt x="6962721" y="926136"/>
                </a:lnTo>
                <a:cubicBezTo>
                  <a:pt x="6955177" y="928190"/>
                  <a:pt x="6934298" y="934551"/>
                  <a:pt x="6924046" y="935119"/>
                </a:cubicBezTo>
                <a:lnTo>
                  <a:pt x="6803921" y="953749"/>
                </a:lnTo>
                <a:cubicBezTo>
                  <a:pt x="6793798" y="956148"/>
                  <a:pt x="6756114" y="960863"/>
                  <a:pt x="6753130" y="967574"/>
                </a:cubicBezTo>
                <a:cubicBezTo>
                  <a:pt x="6747365" y="975888"/>
                  <a:pt x="6707255" y="968409"/>
                  <a:pt x="6715125" y="976612"/>
                </a:cubicBezTo>
                <a:lnTo>
                  <a:pt x="6558230" y="992648"/>
                </a:lnTo>
                <a:lnTo>
                  <a:pt x="6424995" y="997785"/>
                </a:lnTo>
                <a:lnTo>
                  <a:pt x="6223993" y="996254"/>
                </a:lnTo>
                <a:cubicBezTo>
                  <a:pt x="6210976" y="994645"/>
                  <a:pt x="6182117" y="995304"/>
                  <a:pt x="6170626" y="996191"/>
                </a:cubicBezTo>
                <a:lnTo>
                  <a:pt x="6139366" y="1000894"/>
                </a:lnTo>
                <a:lnTo>
                  <a:pt x="6132311" y="1006678"/>
                </a:lnTo>
                <a:lnTo>
                  <a:pt x="6112202" y="1007107"/>
                </a:lnTo>
                <a:lnTo>
                  <a:pt x="6106903" y="1008346"/>
                </a:lnTo>
                <a:cubicBezTo>
                  <a:pt x="6089917" y="1007017"/>
                  <a:pt x="6051453" y="999806"/>
                  <a:pt x="6010290" y="999136"/>
                </a:cubicBezTo>
                <a:cubicBezTo>
                  <a:pt x="5969128" y="998465"/>
                  <a:pt x="5880801" y="1013593"/>
                  <a:pt x="5859922" y="1004321"/>
                </a:cubicBezTo>
                <a:cubicBezTo>
                  <a:pt x="5765762" y="991088"/>
                  <a:pt x="5703766" y="1009352"/>
                  <a:pt x="5623801" y="983916"/>
                </a:cubicBezTo>
                <a:cubicBezTo>
                  <a:pt x="5544186" y="983963"/>
                  <a:pt x="5522368" y="975664"/>
                  <a:pt x="5462286" y="972082"/>
                </a:cubicBezTo>
                <a:cubicBezTo>
                  <a:pt x="5381152" y="966377"/>
                  <a:pt x="5295596" y="957595"/>
                  <a:pt x="5263300" y="962419"/>
                </a:cubicBezTo>
                <a:cubicBezTo>
                  <a:pt x="5223679" y="967819"/>
                  <a:pt x="5228790" y="951744"/>
                  <a:pt x="5146583" y="948153"/>
                </a:cubicBezTo>
                <a:cubicBezTo>
                  <a:pt x="5114696" y="951070"/>
                  <a:pt x="5103593" y="950913"/>
                  <a:pt x="5067376" y="951851"/>
                </a:cubicBezTo>
                <a:lnTo>
                  <a:pt x="4992329" y="947102"/>
                </a:lnTo>
                <a:cubicBezTo>
                  <a:pt x="4978545" y="948367"/>
                  <a:pt x="4970776" y="947303"/>
                  <a:pt x="4965683" y="945215"/>
                </a:cubicBezTo>
                <a:lnTo>
                  <a:pt x="4961310" y="941890"/>
                </a:lnTo>
                <a:lnTo>
                  <a:pt x="4943488" y="939683"/>
                </a:lnTo>
                <a:lnTo>
                  <a:pt x="4849224" y="927230"/>
                </a:lnTo>
                <a:lnTo>
                  <a:pt x="4847947" y="928231"/>
                </a:lnTo>
                <a:cubicBezTo>
                  <a:pt x="4826178" y="932813"/>
                  <a:pt x="4785045" y="935332"/>
                  <a:pt x="4754288" y="938607"/>
                </a:cubicBezTo>
                <a:cubicBezTo>
                  <a:pt x="4736761" y="935966"/>
                  <a:pt x="4682562" y="949752"/>
                  <a:pt x="4663397" y="947888"/>
                </a:cubicBezTo>
                <a:lnTo>
                  <a:pt x="4651959" y="947106"/>
                </a:lnTo>
                <a:lnTo>
                  <a:pt x="4651598" y="947335"/>
                </a:lnTo>
                <a:cubicBezTo>
                  <a:pt x="4648828" y="947687"/>
                  <a:pt x="4644956" y="947627"/>
                  <a:pt x="4639268" y="946997"/>
                </a:cubicBezTo>
                <a:lnTo>
                  <a:pt x="4631109" y="945679"/>
                </a:lnTo>
                <a:lnTo>
                  <a:pt x="4543237" y="945685"/>
                </a:lnTo>
                <a:lnTo>
                  <a:pt x="4438018" y="952550"/>
                </a:lnTo>
                <a:cubicBezTo>
                  <a:pt x="4374838" y="949681"/>
                  <a:pt x="4320080" y="950605"/>
                  <a:pt x="4248478" y="943944"/>
                </a:cubicBezTo>
                <a:cubicBezTo>
                  <a:pt x="4186345" y="948231"/>
                  <a:pt x="4126469" y="936911"/>
                  <a:pt x="4060040" y="924627"/>
                </a:cubicBezTo>
                <a:cubicBezTo>
                  <a:pt x="4001992" y="917353"/>
                  <a:pt x="3965469" y="896563"/>
                  <a:pt x="3900993" y="901281"/>
                </a:cubicBezTo>
                <a:cubicBezTo>
                  <a:pt x="3899958" y="898137"/>
                  <a:pt x="3897537" y="895435"/>
                  <a:pt x="3894163" y="893057"/>
                </a:cubicBezTo>
                <a:lnTo>
                  <a:pt x="3882282" y="887118"/>
                </a:lnTo>
                <a:lnTo>
                  <a:pt x="3879568" y="887386"/>
                </a:lnTo>
                <a:cubicBezTo>
                  <a:pt x="3869341" y="886992"/>
                  <a:pt x="3864486" y="885466"/>
                  <a:pt x="3862018" y="883446"/>
                </a:cubicBezTo>
                <a:lnTo>
                  <a:pt x="3860685" y="880589"/>
                </a:lnTo>
                <a:lnTo>
                  <a:pt x="3849430" y="877261"/>
                </a:lnTo>
                <a:lnTo>
                  <a:pt x="3829379" y="869021"/>
                </a:lnTo>
                <a:lnTo>
                  <a:pt x="3823641" y="869057"/>
                </a:lnTo>
                <a:lnTo>
                  <a:pt x="3790304" y="859084"/>
                </a:lnTo>
                <a:lnTo>
                  <a:pt x="3788900" y="859697"/>
                </a:lnTo>
                <a:cubicBezTo>
                  <a:pt x="3784995" y="860839"/>
                  <a:pt x="3780679" y="861255"/>
                  <a:pt x="3775383" y="860158"/>
                </a:cubicBezTo>
                <a:lnTo>
                  <a:pt x="3650549" y="856389"/>
                </a:lnTo>
                <a:lnTo>
                  <a:pt x="3643002" y="854718"/>
                </a:lnTo>
                <a:lnTo>
                  <a:pt x="3642633" y="854851"/>
                </a:lnTo>
                <a:cubicBezTo>
                  <a:pt x="3640525" y="854845"/>
                  <a:pt x="3637865" y="854429"/>
                  <a:pt x="3634236" y="853421"/>
                </a:cubicBezTo>
                <a:lnTo>
                  <a:pt x="3629243" y="851670"/>
                </a:lnTo>
                <a:lnTo>
                  <a:pt x="3614602" y="848429"/>
                </a:lnTo>
                <a:lnTo>
                  <a:pt x="3543752" y="861253"/>
                </a:lnTo>
                <a:cubicBezTo>
                  <a:pt x="3500035" y="859566"/>
                  <a:pt x="3467992" y="871747"/>
                  <a:pt x="3430556" y="860564"/>
                </a:cubicBezTo>
                <a:cubicBezTo>
                  <a:pt x="3389606" y="859043"/>
                  <a:pt x="3418847" y="866729"/>
                  <a:pt x="3385450" y="861153"/>
                </a:cubicBezTo>
                <a:cubicBezTo>
                  <a:pt x="3348090" y="860448"/>
                  <a:pt x="3237697" y="855648"/>
                  <a:pt x="3206411" y="856342"/>
                </a:cubicBezTo>
                <a:cubicBezTo>
                  <a:pt x="3180515" y="870648"/>
                  <a:pt x="3180956" y="864759"/>
                  <a:pt x="3172172" y="859926"/>
                </a:cubicBezTo>
                <a:lnTo>
                  <a:pt x="3167260" y="861600"/>
                </a:lnTo>
                <a:lnTo>
                  <a:pt x="3160907" y="862337"/>
                </a:lnTo>
                <a:lnTo>
                  <a:pt x="3144557" y="860933"/>
                </a:lnTo>
                <a:lnTo>
                  <a:pt x="3138575" y="859842"/>
                </a:lnTo>
                <a:cubicBezTo>
                  <a:pt x="3134393" y="859301"/>
                  <a:pt x="3131532" y="859210"/>
                  <a:pt x="3129468" y="859445"/>
                </a:cubicBezTo>
                <a:lnTo>
                  <a:pt x="3129191" y="859614"/>
                </a:lnTo>
                <a:lnTo>
                  <a:pt x="3080632" y="859576"/>
                </a:lnTo>
                <a:cubicBezTo>
                  <a:pt x="3066428" y="869092"/>
                  <a:pt x="3020225" y="848520"/>
                  <a:pt x="3020075" y="867669"/>
                </a:cubicBezTo>
                <a:cubicBezTo>
                  <a:pt x="3002560" y="865266"/>
                  <a:pt x="2993991" y="856922"/>
                  <a:pt x="2996410" y="869598"/>
                </a:cubicBezTo>
                <a:cubicBezTo>
                  <a:pt x="2990543" y="869161"/>
                  <a:pt x="2986591" y="870051"/>
                  <a:pt x="2983493" y="871583"/>
                </a:cubicBezTo>
                <a:lnTo>
                  <a:pt x="2982508" y="872324"/>
                </a:lnTo>
                <a:lnTo>
                  <a:pt x="2943646" y="866671"/>
                </a:lnTo>
                <a:lnTo>
                  <a:pt x="2937624" y="860873"/>
                </a:lnTo>
                <a:lnTo>
                  <a:pt x="2900278" y="855890"/>
                </a:lnTo>
                <a:lnTo>
                  <a:pt x="2877094" y="850038"/>
                </a:lnTo>
                <a:lnTo>
                  <a:pt x="2876089" y="849428"/>
                </a:lnTo>
                <a:lnTo>
                  <a:pt x="2858491" y="836891"/>
                </a:lnTo>
                <a:lnTo>
                  <a:pt x="2853221" y="836141"/>
                </a:lnTo>
                <a:cubicBezTo>
                  <a:pt x="2845104" y="833148"/>
                  <a:pt x="2820643" y="822508"/>
                  <a:pt x="2809798" y="818931"/>
                </a:cubicBezTo>
                <a:cubicBezTo>
                  <a:pt x="2803336" y="833150"/>
                  <a:pt x="2801586" y="821927"/>
                  <a:pt x="2788143" y="814680"/>
                </a:cubicBezTo>
                <a:cubicBezTo>
                  <a:pt x="2775104" y="835149"/>
                  <a:pt x="2745218" y="807855"/>
                  <a:pt x="2726584" y="814258"/>
                </a:cubicBezTo>
                <a:cubicBezTo>
                  <a:pt x="2717002" y="808472"/>
                  <a:pt x="2706629" y="802727"/>
                  <a:pt x="2695593" y="797218"/>
                </a:cubicBezTo>
                <a:lnTo>
                  <a:pt x="2688833" y="794195"/>
                </a:lnTo>
                <a:lnTo>
                  <a:pt x="2688479" y="794303"/>
                </a:lnTo>
                <a:cubicBezTo>
                  <a:pt x="2686546" y="794003"/>
                  <a:pt x="2684146" y="793143"/>
                  <a:pt x="2680911" y="791446"/>
                </a:cubicBezTo>
                <a:lnTo>
                  <a:pt x="2676500" y="788684"/>
                </a:lnTo>
                <a:lnTo>
                  <a:pt x="2597106" y="788233"/>
                </a:lnTo>
                <a:cubicBezTo>
                  <a:pt x="2557147" y="780192"/>
                  <a:pt x="2526549" y="790205"/>
                  <a:pt x="2493284" y="771780"/>
                </a:cubicBezTo>
                <a:cubicBezTo>
                  <a:pt x="2455850" y="764319"/>
                  <a:pt x="2421460" y="764032"/>
                  <a:pt x="2391347" y="752808"/>
                </a:cubicBezTo>
                <a:cubicBezTo>
                  <a:pt x="2376903" y="755171"/>
                  <a:pt x="2364156" y="754671"/>
                  <a:pt x="2354862" y="744636"/>
                </a:cubicBezTo>
                <a:cubicBezTo>
                  <a:pt x="2319232" y="739843"/>
                  <a:pt x="2307341" y="748884"/>
                  <a:pt x="2287979" y="735811"/>
                </a:cubicBezTo>
                <a:lnTo>
                  <a:pt x="2255010" y="734698"/>
                </a:lnTo>
                <a:lnTo>
                  <a:pt x="2251535" y="736637"/>
                </a:lnTo>
                <a:lnTo>
                  <a:pt x="2245631" y="736631"/>
                </a:lnTo>
                <a:lnTo>
                  <a:pt x="2230763" y="732710"/>
                </a:lnTo>
                <a:lnTo>
                  <a:pt x="2225379" y="730591"/>
                </a:lnTo>
                <a:cubicBezTo>
                  <a:pt x="2221589" y="729370"/>
                  <a:pt x="2218976" y="728867"/>
                  <a:pt x="2217057" y="728862"/>
                </a:cubicBezTo>
                <a:lnTo>
                  <a:pt x="2216788" y="729024"/>
                </a:lnTo>
                <a:lnTo>
                  <a:pt x="2209124" y="727003"/>
                </a:lnTo>
                <a:cubicBezTo>
                  <a:pt x="2196342" y="723123"/>
                  <a:pt x="2184048" y="718901"/>
                  <a:pt x="2172459" y="714519"/>
                </a:cubicBezTo>
                <a:cubicBezTo>
                  <a:pt x="2158494" y="723838"/>
                  <a:pt x="2117863" y="700822"/>
                  <a:pt x="2115857" y="723498"/>
                </a:cubicBezTo>
                <a:cubicBezTo>
                  <a:pt x="2100018" y="718231"/>
                  <a:pt x="2092968" y="707158"/>
                  <a:pt x="2093949" y="722515"/>
                </a:cubicBezTo>
                <a:lnTo>
                  <a:pt x="2080925" y="723827"/>
                </a:lnTo>
                <a:lnTo>
                  <a:pt x="1983785" y="689896"/>
                </a:lnTo>
                <a:cubicBezTo>
                  <a:pt x="1963617" y="681381"/>
                  <a:pt x="1989851" y="680295"/>
                  <a:pt x="1959913" y="672734"/>
                </a:cubicBezTo>
                <a:cubicBezTo>
                  <a:pt x="1903668" y="678499"/>
                  <a:pt x="1860398" y="653313"/>
                  <a:pt x="1804159" y="644533"/>
                </a:cubicBezTo>
                <a:cubicBezTo>
                  <a:pt x="1743487" y="627658"/>
                  <a:pt x="1612652" y="582310"/>
                  <a:pt x="1591576" y="571258"/>
                </a:cubicBezTo>
                <a:cubicBezTo>
                  <a:pt x="1573388" y="564719"/>
                  <a:pt x="1489080" y="557055"/>
                  <a:pt x="1496826" y="568535"/>
                </a:cubicBezTo>
                <a:cubicBezTo>
                  <a:pt x="1445419" y="536648"/>
                  <a:pt x="1419299" y="553467"/>
                  <a:pt x="1356936" y="530781"/>
                </a:cubicBezTo>
                <a:lnTo>
                  <a:pt x="1269628" y="539232"/>
                </a:lnTo>
                <a:lnTo>
                  <a:pt x="1194874" y="523525"/>
                </a:lnTo>
                <a:lnTo>
                  <a:pt x="1138189" y="509746"/>
                </a:lnTo>
                <a:lnTo>
                  <a:pt x="976781" y="468644"/>
                </a:lnTo>
                <a:cubicBezTo>
                  <a:pt x="929088" y="460952"/>
                  <a:pt x="905972" y="461750"/>
                  <a:pt x="882061" y="458215"/>
                </a:cubicBezTo>
                <a:lnTo>
                  <a:pt x="833317" y="447431"/>
                </a:lnTo>
                <a:lnTo>
                  <a:pt x="827386" y="446883"/>
                </a:lnTo>
                <a:lnTo>
                  <a:pt x="786341" y="445842"/>
                </a:lnTo>
                <a:lnTo>
                  <a:pt x="725073" y="448531"/>
                </a:lnTo>
                <a:cubicBezTo>
                  <a:pt x="698064" y="451325"/>
                  <a:pt x="645372" y="459412"/>
                  <a:pt x="624284" y="462606"/>
                </a:cubicBezTo>
                <a:cubicBezTo>
                  <a:pt x="591338" y="465778"/>
                  <a:pt x="563594" y="467685"/>
                  <a:pt x="527403" y="467566"/>
                </a:cubicBezTo>
                <a:cubicBezTo>
                  <a:pt x="485975" y="450521"/>
                  <a:pt x="440521" y="474706"/>
                  <a:pt x="407139" y="461890"/>
                </a:cubicBezTo>
                <a:cubicBezTo>
                  <a:pt x="379741" y="461756"/>
                  <a:pt x="370760" y="465054"/>
                  <a:pt x="363011" y="466758"/>
                </a:cubicBezTo>
                <a:lnTo>
                  <a:pt x="360644" y="472114"/>
                </a:lnTo>
                <a:lnTo>
                  <a:pt x="347271" y="472897"/>
                </a:lnTo>
                <a:lnTo>
                  <a:pt x="344210" y="474119"/>
                </a:lnTo>
                <a:cubicBezTo>
                  <a:pt x="338378" y="476473"/>
                  <a:pt x="332503" y="478642"/>
                  <a:pt x="326160" y="480110"/>
                </a:cubicBezTo>
                <a:cubicBezTo>
                  <a:pt x="317620" y="456362"/>
                  <a:pt x="270799" y="488667"/>
                  <a:pt x="275309" y="467738"/>
                </a:cubicBezTo>
                <a:lnTo>
                  <a:pt x="251787" y="466296"/>
                </a:lnTo>
                <a:lnTo>
                  <a:pt x="229585" y="458043"/>
                </a:lnTo>
                <a:lnTo>
                  <a:pt x="218012" y="449412"/>
                </a:lnTo>
                <a:lnTo>
                  <a:pt x="133735" y="416518"/>
                </a:lnTo>
                <a:lnTo>
                  <a:pt x="77108" y="390937"/>
                </a:lnTo>
                <a:lnTo>
                  <a:pt x="65936" y="382568"/>
                </a:lnTo>
                <a:lnTo>
                  <a:pt x="49890" y="382282"/>
                </a:lnTo>
                <a:cubicBezTo>
                  <a:pt x="47699" y="382935"/>
                  <a:pt x="45800" y="383830"/>
                  <a:pt x="44249" y="384936"/>
                </a:cubicBezTo>
                <a:lnTo>
                  <a:pt x="0" y="36364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A61ECB-521C-4BFC-9F12-1BA566BC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068"/>
            <a:ext cx="12192000" cy="1163932"/>
          </a:xfrm>
          <a:custGeom>
            <a:avLst/>
            <a:gdLst>
              <a:gd name="connsiteX0" fmla="*/ 2955508 w 12192000"/>
              <a:gd name="connsiteY0" fmla="*/ 929 h 1163932"/>
              <a:gd name="connsiteX1" fmla="*/ 2973472 w 12192000"/>
              <a:gd name="connsiteY1" fmla="*/ 2369 h 1163932"/>
              <a:gd name="connsiteX2" fmla="*/ 3052621 w 12192000"/>
              <a:gd name="connsiteY2" fmla="*/ 14030 h 1163932"/>
              <a:gd name="connsiteX3" fmla="*/ 3145220 w 12192000"/>
              <a:gd name="connsiteY3" fmla="*/ 16277 h 1163932"/>
              <a:gd name="connsiteX4" fmla="*/ 3233309 w 12192000"/>
              <a:gd name="connsiteY4" fmla="*/ 8968 h 1163932"/>
              <a:gd name="connsiteX5" fmla="*/ 3320851 w 12192000"/>
              <a:gd name="connsiteY5" fmla="*/ 18902 h 1163932"/>
              <a:gd name="connsiteX6" fmla="*/ 3394552 w 12192000"/>
              <a:gd name="connsiteY6" fmla="*/ 38279 h 1163932"/>
              <a:gd name="connsiteX7" fmla="*/ 3462252 w 12192000"/>
              <a:gd name="connsiteY7" fmla="*/ 68646 h 1163932"/>
              <a:gd name="connsiteX8" fmla="*/ 3504799 w 12192000"/>
              <a:gd name="connsiteY8" fmla="*/ 93363 h 1163932"/>
              <a:gd name="connsiteX9" fmla="*/ 3568807 w 12192000"/>
              <a:gd name="connsiteY9" fmla="*/ 84557 h 1163932"/>
              <a:gd name="connsiteX10" fmla="*/ 3571993 w 12192000"/>
              <a:gd name="connsiteY10" fmla="*/ 87105 h 1163932"/>
              <a:gd name="connsiteX11" fmla="*/ 3590879 w 12192000"/>
              <a:gd name="connsiteY11" fmla="*/ 100115 h 1163932"/>
              <a:gd name="connsiteX12" fmla="*/ 3623973 w 12192000"/>
              <a:gd name="connsiteY12" fmla="*/ 93084 h 1163932"/>
              <a:gd name="connsiteX13" fmla="*/ 3636728 w 12192000"/>
              <a:gd name="connsiteY13" fmla="*/ 98019 h 1163932"/>
              <a:gd name="connsiteX14" fmla="*/ 3676976 w 12192000"/>
              <a:gd name="connsiteY14" fmla="*/ 96600 h 1163932"/>
              <a:gd name="connsiteX15" fmla="*/ 3722653 w 12192000"/>
              <a:gd name="connsiteY15" fmla="*/ 115363 h 1163932"/>
              <a:gd name="connsiteX16" fmla="*/ 3775112 w 12192000"/>
              <a:gd name="connsiteY16" fmla="*/ 98970 h 1163932"/>
              <a:gd name="connsiteX17" fmla="*/ 3932956 w 12192000"/>
              <a:gd name="connsiteY17" fmla="*/ 122337 h 1163932"/>
              <a:gd name="connsiteX18" fmla="*/ 4100593 w 12192000"/>
              <a:gd name="connsiteY18" fmla="*/ 163834 h 1163932"/>
              <a:gd name="connsiteX19" fmla="*/ 4316364 w 12192000"/>
              <a:gd name="connsiteY19" fmla="*/ 177453 h 1163932"/>
              <a:gd name="connsiteX20" fmla="*/ 4387387 w 12192000"/>
              <a:gd name="connsiteY20" fmla="*/ 164360 h 1163932"/>
              <a:gd name="connsiteX21" fmla="*/ 4427957 w 12192000"/>
              <a:gd name="connsiteY21" fmla="*/ 177526 h 1163932"/>
              <a:gd name="connsiteX22" fmla="*/ 4502291 w 12192000"/>
              <a:gd name="connsiteY22" fmla="*/ 188197 h 1163932"/>
              <a:gd name="connsiteX23" fmla="*/ 4600771 w 12192000"/>
              <a:gd name="connsiteY23" fmla="*/ 212143 h 1163932"/>
              <a:gd name="connsiteX24" fmla="*/ 4644102 w 12192000"/>
              <a:gd name="connsiteY24" fmla="*/ 210363 h 1163932"/>
              <a:gd name="connsiteX25" fmla="*/ 4652752 w 12192000"/>
              <a:gd name="connsiteY25" fmla="*/ 210902 h 1163932"/>
              <a:gd name="connsiteX26" fmla="*/ 4652896 w 12192000"/>
              <a:gd name="connsiteY26" fmla="*/ 211286 h 1163932"/>
              <a:gd name="connsiteX27" fmla="*/ 4685303 w 12192000"/>
              <a:gd name="connsiteY27" fmla="*/ 212939 h 1163932"/>
              <a:gd name="connsiteX28" fmla="*/ 4690886 w 12192000"/>
              <a:gd name="connsiteY28" fmla="*/ 215767 h 1163932"/>
              <a:gd name="connsiteX29" fmla="*/ 4725430 w 12192000"/>
              <a:gd name="connsiteY29" fmla="*/ 238732 h 1163932"/>
              <a:gd name="connsiteX30" fmla="*/ 4800051 w 12192000"/>
              <a:gd name="connsiteY30" fmla="*/ 231099 h 1163932"/>
              <a:gd name="connsiteX31" fmla="*/ 4875115 w 12192000"/>
              <a:gd name="connsiteY31" fmla="*/ 264350 h 1163932"/>
              <a:gd name="connsiteX32" fmla="*/ 4936450 w 12192000"/>
              <a:gd name="connsiteY32" fmla="*/ 280902 h 1163932"/>
              <a:gd name="connsiteX33" fmla="*/ 5030961 w 12192000"/>
              <a:gd name="connsiteY33" fmla="*/ 305912 h 1163932"/>
              <a:gd name="connsiteX34" fmla="*/ 5082734 w 12192000"/>
              <a:gd name="connsiteY34" fmla="*/ 308581 h 1163932"/>
              <a:gd name="connsiteX35" fmla="*/ 5138799 w 12192000"/>
              <a:gd name="connsiteY35" fmla="*/ 303800 h 1163932"/>
              <a:gd name="connsiteX36" fmla="*/ 5259695 w 12192000"/>
              <a:gd name="connsiteY36" fmla="*/ 330476 h 1163932"/>
              <a:gd name="connsiteX37" fmla="*/ 5359642 w 12192000"/>
              <a:gd name="connsiteY37" fmla="*/ 340575 h 1163932"/>
              <a:gd name="connsiteX38" fmla="*/ 5372918 w 12192000"/>
              <a:gd name="connsiteY38" fmla="*/ 336834 h 1163932"/>
              <a:gd name="connsiteX39" fmla="*/ 5396084 w 12192000"/>
              <a:gd name="connsiteY39" fmla="*/ 328268 h 1163932"/>
              <a:gd name="connsiteX40" fmla="*/ 5414292 w 12192000"/>
              <a:gd name="connsiteY40" fmla="*/ 320863 h 1163932"/>
              <a:gd name="connsiteX41" fmla="*/ 5487276 w 12192000"/>
              <a:gd name="connsiteY41" fmla="*/ 307350 h 1163932"/>
              <a:gd name="connsiteX42" fmla="*/ 5612716 w 12192000"/>
              <a:gd name="connsiteY42" fmla="*/ 308118 h 1163932"/>
              <a:gd name="connsiteX43" fmla="*/ 5864813 w 12192000"/>
              <a:gd name="connsiteY43" fmla="*/ 257852 h 1163932"/>
              <a:gd name="connsiteX44" fmla="*/ 6151392 w 12192000"/>
              <a:gd name="connsiteY44" fmla="*/ 225732 h 1163932"/>
              <a:gd name="connsiteX45" fmla="*/ 6209396 w 12192000"/>
              <a:gd name="connsiteY45" fmla="*/ 220469 h 1163932"/>
              <a:gd name="connsiteX46" fmla="*/ 6269898 w 12192000"/>
              <a:gd name="connsiteY46" fmla="*/ 226300 h 1163932"/>
              <a:gd name="connsiteX47" fmla="*/ 6297029 w 12192000"/>
              <a:gd name="connsiteY47" fmla="*/ 224230 h 1163932"/>
              <a:gd name="connsiteX48" fmla="*/ 6352373 w 12192000"/>
              <a:gd name="connsiteY48" fmla="*/ 209161 h 1163932"/>
              <a:gd name="connsiteX49" fmla="*/ 6353759 w 12192000"/>
              <a:gd name="connsiteY49" fmla="*/ 209135 h 1163932"/>
              <a:gd name="connsiteX50" fmla="*/ 6363346 w 12192000"/>
              <a:gd name="connsiteY50" fmla="*/ 196700 h 1163932"/>
              <a:gd name="connsiteX51" fmla="*/ 6400681 w 12192000"/>
              <a:gd name="connsiteY51" fmla="*/ 204402 h 1163932"/>
              <a:gd name="connsiteX52" fmla="*/ 6402041 w 12192000"/>
              <a:gd name="connsiteY52" fmla="*/ 207073 h 1163932"/>
              <a:gd name="connsiteX53" fmla="*/ 6424912 w 12192000"/>
              <a:gd name="connsiteY53" fmla="*/ 204940 h 1163932"/>
              <a:gd name="connsiteX54" fmla="*/ 6502019 w 12192000"/>
              <a:gd name="connsiteY54" fmla="*/ 198788 h 1163932"/>
              <a:gd name="connsiteX55" fmla="*/ 6518229 w 12192000"/>
              <a:gd name="connsiteY55" fmla="*/ 197839 h 1163932"/>
              <a:gd name="connsiteX56" fmla="*/ 6519089 w 12192000"/>
              <a:gd name="connsiteY56" fmla="*/ 198274 h 1163932"/>
              <a:gd name="connsiteX57" fmla="*/ 6561047 w 12192000"/>
              <a:gd name="connsiteY57" fmla="*/ 182276 h 1163932"/>
              <a:gd name="connsiteX58" fmla="*/ 6595639 w 12192000"/>
              <a:gd name="connsiteY58" fmla="*/ 174596 h 1163932"/>
              <a:gd name="connsiteX59" fmla="*/ 6692265 w 12192000"/>
              <a:gd name="connsiteY59" fmla="*/ 171261 h 1163932"/>
              <a:gd name="connsiteX60" fmla="*/ 6697219 w 12192000"/>
              <a:gd name="connsiteY60" fmla="*/ 171733 h 1163932"/>
              <a:gd name="connsiteX61" fmla="*/ 6713656 w 12192000"/>
              <a:gd name="connsiteY61" fmla="*/ 160032 h 1163932"/>
              <a:gd name="connsiteX62" fmla="*/ 6714383 w 12192000"/>
              <a:gd name="connsiteY62" fmla="*/ 156857 h 1163932"/>
              <a:gd name="connsiteX63" fmla="*/ 6774793 w 12192000"/>
              <a:gd name="connsiteY63" fmla="*/ 166145 h 1163932"/>
              <a:gd name="connsiteX64" fmla="*/ 6782112 w 12192000"/>
              <a:gd name="connsiteY64" fmla="*/ 161687 h 1163932"/>
              <a:gd name="connsiteX65" fmla="*/ 6822392 w 12192000"/>
              <a:gd name="connsiteY65" fmla="*/ 175020 h 1163932"/>
              <a:gd name="connsiteX66" fmla="*/ 6842719 w 12192000"/>
              <a:gd name="connsiteY66" fmla="*/ 178025 h 1163932"/>
              <a:gd name="connsiteX67" fmla="*/ 6878958 w 12192000"/>
              <a:gd name="connsiteY67" fmla="*/ 187256 h 1163932"/>
              <a:gd name="connsiteX68" fmla="*/ 6881972 w 12192000"/>
              <a:gd name="connsiteY68" fmla="*/ 184277 h 1163932"/>
              <a:gd name="connsiteX69" fmla="*/ 6889133 w 12192000"/>
              <a:gd name="connsiteY69" fmla="*/ 187492 h 1163932"/>
              <a:gd name="connsiteX70" fmla="*/ 6894439 w 12192000"/>
              <a:gd name="connsiteY70" fmla="*/ 184074 h 1163932"/>
              <a:gd name="connsiteX71" fmla="*/ 6900419 w 12192000"/>
              <a:gd name="connsiteY71" fmla="*/ 185342 h 1163932"/>
              <a:gd name="connsiteX72" fmla="*/ 6963220 w 12192000"/>
              <a:gd name="connsiteY72" fmla="*/ 173736 h 1163932"/>
              <a:gd name="connsiteX73" fmla="*/ 6976706 w 12192000"/>
              <a:gd name="connsiteY73" fmla="*/ 177326 h 1163932"/>
              <a:gd name="connsiteX74" fmla="*/ 6987064 w 12192000"/>
              <a:gd name="connsiteY74" fmla="*/ 166834 h 1163932"/>
              <a:gd name="connsiteX75" fmla="*/ 7030230 w 12192000"/>
              <a:gd name="connsiteY75" fmla="*/ 166147 h 1163932"/>
              <a:gd name="connsiteX76" fmla="*/ 7045014 w 12192000"/>
              <a:gd name="connsiteY76" fmla="*/ 175533 h 1163932"/>
              <a:gd name="connsiteX77" fmla="*/ 7058714 w 12192000"/>
              <a:gd name="connsiteY77" fmla="*/ 182424 h 1163932"/>
              <a:gd name="connsiteX78" fmla="*/ 7060499 w 12192000"/>
              <a:gd name="connsiteY78" fmla="*/ 182495 h 1163932"/>
              <a:gd name="connsiteX79" fmla="*/ 7078430 w 12192000"/>
              <a:gd name="connsiteY79" fmla="*/ 183225 h 1163932"/>
              <a:gd name="connsiteX80" fmla="*/ 7176563 w 12192000"/>
              <a:gd name="connsiteY80" fmla="*/ 179676 h 1163932"/>
              <a:gd name="connsiteX81" fmla="*/ 7205529 w 12192000"/>
              <a:gd name="connsiteY81" fmla="*/ 187443 h 1163932"/>
              <a:gd name="connsiteX82" fmla="*/ 7310118 w 12192000"/>
              <a:gd name="connsiteY82" fmla="*/ 169037 h 1163932"/>
              <a:gd name="connsiteX83" fmla="*/ 7673859 w 12192000"/>
              <a:gd name="connsiteY83" fmla="*/ 156768 h 1163932"/>
              <a:gd name="connsiteX84" fmla="*/ 7692748 w 12192000"/>
              <a:gd name="connsiteY84" fmla="*/ 167969 h 1163932"/>
              <a:gd name="connsiteX85" fmla="*/ 7715729 w 12192000"/>
              <a:gd name="connsiteY85" fmla="*/ 163804 h 1163932"/>
              <a:gd name="connsiteX86" fmla="*/ 7974189 w 12192000"/>
              <a:gd name="connsiteY86" fmla="*/ 161251 h 1163932"/>
              <a:gd name="connsiteX87" fmla="*/ 8101969 w 12192000"/>
              <a:gd name="connsiteY87" fmla="*/ 150927 h 1163932"/>
              <a:gd name="connsiteX88" fmla="*/ 8106826 w 12192000"/>
              <a:gd name="connsiteY88" fmla="*/ 146285 h 1163932"/>
              <a:gd name="connsiteX89" fmla="*/ 8162058 w 12192000"/>
              <a:gd name="connsiteY89" fmla="*/ 103136 h 1163932"/>
              <a:gd name="connsiteX90" fmla="*/ 8184568 w 12192000"/>
              <a:gd name="connsiteY90" fmla="*/ 100422 h 1163932"/>
              <a:gd name="connsiteX91" fmla="*/ 8205350 w 12192000"/>
              <a:gd name="connsiteY91" fmla="*/ 106344 h 1163932"/>
              <a:gd name="connsiteX92" fmla="*/ 8228227 w 12192000"/>
              <a:gd name="connsiteY92" fmla="*/ 112404 h 1163932"/>
              <a:gd name="connsiteX93" fmla="*/ 8229109 w 12192000"/>
              <a:gd name="connsiteY93" fmla="*/ 109777 h 1163932"/>
              <a:gd name="connsiteX94" fmla="*/ 8237963 w 12192000"/>
              <a:gd name="connsiteY94" fmla="*/ 113428 h 1163932"/>
              <a:gd name="connsiteX95" fmla="*/ 8248358 w 12192000"/>
              <a:gd name="connsiteY95" fmla="*/ 112494 h 1163932"/>
              <a:gd name="connsiteX96" fmla="*/ 8249309 w 12192000"/>
              <a:gd name="connsiteY96" fmla="*/ 113130 h 1163932"/>
              <a:gd name="connsiteX97" fmla="*/ 8249997 w 12192000"/>
              <a:gd name="connsiteY97" fmla="*/ 112347 h 1163932"/>
              <a:gd name="connsiteX98" fmla="*/ 8272162 w 12192000"/>
              <a:gd name="connsiteY98" fmla="*/ 110356 h 1163932"/>
              <a:gd name="connsiteX99" fmla="*/ 8292349 w 12192000"/>
              <a:gd name="connsiteY99" fmla="*/ 103912 h 1163932"/>
              <a:gd name="connsiteX100" fmla="*/ 8292491 w 12192000"/>
              <a:gd name="connsiteY100" fmla="*/ 103935 h 1163932"/>
              <a:gd name="connsiteX101" fmla="*/ 8307239 w 12192000"/>
              <a:gd name="connsiteY101" fmla="*/ 101023 h 1163932"/>
              <a:gd name="connsiteX102" fmla="*/ 8339282 w 12192000"/>
              <a:gd name="connsiteY102" fmla="*/ 115374 h 1163932"/>
              <a:gd name="connsiteX103" fmla="*/ 8346156 w 12192000"/>
              <a:gd name="connsiteY103" fmla="*/ 117659 h 1163932"/>
              <a:gd name="connsiteX104" fmla="*/ 8346467 w 12192000"/>
              <a:gd name="connsiteY104" fmla="*/ 117456 h 1163932"/>
              <a:gd name="connsiteX105" fmla="*/ 8354069 w 12192000"/>
              <a:gd name="connsiteY105" fmla="*/ 119374 h 1163932"/>
              <a:gd name="connsiteX106" fmla="*/ 8358687 w 12192000"/>
              <a:gd name="connsiteY106" fmla="*/ 121825 h 1163932"/>
              <a:gd name="connsiteX107" fmla="*/ 8433385 w 12192000"/>
              <a:gd name="connsiteY107" fmla="*/ 106101 h 1163932"/>
              <a:gd name="connsiteX108" fmla="*/ 8533779 w 12192000"/>
              <a:gd name="connsiteY108" fmla="*/ 104806 h 1163932"/>
              <a:gd name="connsiteX109" fmla="*/ 8632833 w 12192000"/>
              <a:gd name="connsiteY109" fmla="*/ 106964 h 1163932"/>
              <a:gd name="connsiteX110" fmla="*/ 8668523 w 12192000"/>
              <a:gd name="connsiteY110" fmla="*/ 109411 h 1163932"/>
              <a:gd name="connsiteX111" fmla="*/ 8732893 w 12192000"/>
              <a:gd name="connsiteY111" fmla="*/ 106423 h 1163932"/>
              <a:gd name="connsiteX112" fmla="*/ 8764071 w 12192000"/>
              <a:gd name="connsiteY112" fmla="*/ 101019 h 1163932"/>
              <a:gd name="connsiteX113" fmla="*/ 8767004 w 12192000"/>
              <a:gd name="connsiteY113" fmla="*/ 97951 h 1163932"/>
              <a:gd name="connsiteX114" fmla="*/ 8772553 w 12192000"/>
              <a:gd name="connsiteY114" fmla="*/ 96746 h 1163932"/>
              <a:gd name="connsiteX115" fmla="*/ 8787201 w 12192000"/>
              <a:gd name="connsiteY115" fmla="*/ 98465 h 1163932"/>
              <a:gd name="connsiteX116" fmla="*/ 8792624 w 12192000"/>
              <a:gd name="connsiteY116" fmla="*/ 99935 h 1163932"/>
              <a:gd name="connsiteX117" fmla="*/ 8800741 w 12192000"/>
              <a:gd name="connsiteY117" fmla="*/ 100329 h 1163932"/>
              <a:gd name="connsiteX118" fmla="*/ 8800966 w 12192000"/>
              <a:gd name="connsiteY118" fmla="*/ 100077 h 1163932"/>
              <a:gd name="connsiteX119" fmla="*/ 8808513 w 12192000"/>
              <a:gd name="connsiteY119" fmla="*/ 100962 h 1163932"/>
              <a:gd name="connsiteX120" fmla="*/ 8845110 w 12192000"/>
              <a:gd name="connsiteY120" fmla="*/ 108611 h 1163932"/>
              <a:gd name="connsiteX121" fmla="*/ 8896773 w 12192000"/>
              <a:gd name="connsiteY121" fmla="*/ 86101 h 1163932"/>
              <a:gd name="connsiteX122" fmla="*/ 8917529 w 12192000"/>
              <a:gd name="connsiteY122" fmla="*/ 82805 h 1163932"/>
              <a:gd name="connsiteX123" fmla="*/ 8929546 w 12192000"/>
              <a:gd name="connsiteY123" fmla="*/ 78543 h 1163932"/>
              <a:gd name="connsiteX124" fmla="*/ 9026654 w 12192000"/>
              <a:gd name="connsiteY124" fmla="*/ 99852 h 1163932"/>
              <a:gd name="connsiteX125" fmla="*/ 9040737 w 12192000"/>
              <a:gd name="connsiteY125" fmla="*/ 105786 h 1163932"/>
              <a:gd name="connsiteX126" fmla="*/ 9052026 w 12192000"/>
              <a:gd name="connsiteY126" fmla="*/ 115808 h 1163932"/>
              <a:gd name="connsiteX127" fmla="*/ 9203241 w 12192000"/>
              <a:gd name="connsiteY127" fmla="*/ 118145 h 1163932"/>
              <a:gd name="connsiteX128" fmla="*/ 9415584 w 12192000"/>
              <a:gd name="connsiteY128" fmla="*/ 163588 h 1163932"/>
              <a:gd name="connsiteX129" fmla="*/ 9505102 w 12192000"/>
              <a:gd name="connsiteY129" fmla="*/ 147474 h 1163932"/>
              <a:gd name="connsiteX130" fmla="*/ 9643040 w 12192000"/>
              <a:gd name="connsiteY130" fmla="*/ 164665 h 1163932"/>
              <a:gd name="connsiteX131" fmla="*/ 9762999 w 12192000"/>
              <a:gd name="connsiteY131" fmla="*/ 169055 h 1163932"/>
              <a:gd name="connsiteX132" fmla="*/ 9776183 w 12192000"/>
              <a:gd name="connsiteY132" fmla="*/ 168623 h 1163932"/>
              <a:gd name="connsiteX133" fmla="*/ 9780532 w 12192000"/>
              <a:gd name="connsiteY133" fmla="*/ 162255 h 1163932"/>
              <a:gd name="connsiteX134" fmla="*/ 9824924 w 12192000"/>
              <a:gd name="connsiteY134" fmla="*/ 158079 h 1163932"/>
              <a:gd name="connsiteX135" fmla="*/ 9910588 w 12192000"/>
              <a:gd name="connsiteY135" fmla="*/ 160759 h 1163932"/>
              <a:gd name="connsiteX136" fmla="*/ 9924173 w 12192000"/>
              <a:gd name="connsiteY136" fmla="*/ 165023 h 1163932"/>
              <a:gd name="connsiteX137" fmla="*/ 10010969 w 12192000"/>
              <a:gd name="connsiteY137" fmla="*/ 162234 h 1163932"/>
              <a:gd name="connsiteX138" fmla="*/ 10070699 w 12192000"/>
              <a:gd name="connsiteY138" fmla="*/ 164286 h 1163932"/>
              <a:gd name="connsiteX139" fmla="*/ 10083825 w 12192000"/>
              <a:gd name="connsiteY139" fmla="*/ 168444 h 1163932"/>
              <a:gd name="connsiteX140" fmla="*/ 10097932 w 12192000"/>
              <a:gd name="connsiteY140" fmla="*/ 161160 h 1163932"/>
              <a:gd name="connsiteX141" fmla="*/ 10101779 w 12192000"/>
              <a:gd name="connsiteY141" fmla="*/ 155488 h 1163932"/>
              <a:gd name="connsiteX142" fmla="*/ 10149437 w 12192000"/>
              <a:gd name="connsiteY142" fmla="*/ 158598 h 1163932"/>
              <a:gd name="connsiteX143" fmla="*/ 10155104 w 12192000"/>
              <a:gd name="connsiteY143" fmla="*/ 158045 h 1163932"/>
              <a:gd name="connsiteX144" fmla="*/ 10250982 w 12192000"/>
              <a:gd name="connsiteY144" fmla="*/ 135074 h 1163932"/>
              <a:gd name="connsiteX145" fmla="*/ 10343301 w 12192000"/>
              <a:gd name="connsiteY145" fmla="*/ 97316 h 1163932"/>
              <a:gd name="connsiteX146" fmla="*/ 10366625 w 12192000"/>
              <a:gd name="connsiteY146" fmla="*/ 85860 h 1163932"/>
              <a:gd name="connsiteX147" fmla="*/ 10433505 w 12192000"/>
              <a:gd name="connsiteY147" fmla="*/ 71432 h 1163932"/>
              <a:gd name="connsiteX148" fmla="*/ 10547510 w 12192000"/>
              <a:gd name="connsiteY148" fmla="*/ 53678 h 1163932"/>
              <a:gd name="connsiteX149" fmla="*/ 10588150 w 12192000"/>
              <a:gd name="connsiteY149" fmla="*/ 38719 h 1163932"/>
              <a:gd name="connsiteX150" fmla="*/ 10589457 w 12192000"/>
              <a:gd name="connsiteY150" fmla="*/ 31728 h 1163932"/>
              <a:gd name="connsiteX151" fmla="*/ 10699976 w 12192000"/>
              <a:gd name="connsiteY151" fmla="*/ 49777 h 1163932"/>
              <a:gd name="connsiteX152" fmla="*/ 10812237 w 12192000"/>
              <a:gd name="connsiteY152" fmla="*/ 52759 h 1163932"/>
              <a:gd name="connsiteX153" fmla="*/ 10869837 w 12192000"/>
              <a:gd name="connsiteY153" fmla="*/ 72227 h 1163932"/>
              <a:gd name="connsiteX154" fmla="*/ 10881770 w 12192000"/>
              <a:gd name="connsiteY154" fmla="*/ 80104 h 1163932"/>
              <a:gd name="connsiteX155" fmla="*/ 10896899 w 12192000"/>
              <a:gd name="connsiteY155" fmla="*/ 77163 h 1163932"/>
              <a:gd name="connsiteX156" fmla="*/ 10901748 w 12192000"/>
              <a:gd name="connsiteY156" fmla="*/ 72784 h 1163932"/>
              <a:gd name="connsiteX157" fmla="*/ 10947419 w 12192000"/>
              <a:gd name="connsiteY157" fmla="*/ 89748 h 1163932"/>
              <a:gd name="connsiteX158" fmla="*/ 10953034 w 12192000"/>
              <a:gd name="connsiteY158" fmla="*/ 90870 h 1163932"/>
              <a:gd name="connsiteX159" fmla="*/ 10992070 w 12192000"/>
              <a:gd name="connsiteY159" fmla="*/ 95273 h 1163932"/>
              <a:gd name="connsiteX160" fmla="*/ 11112372 w 12192000"/>
              <a:gd name="connsiteY160" fmla="*/ 88679 h 1163932"/>
              <a:gd name="connsiteX161" fmla="*/ 11147719 w 12192000"/>
              <a:gd name="connsiteY161" fmla="*/ 86992 h 1163932"/>
              <a:gd name="connsiteX162" fmla="*/ 11172617 w 12192000"/>
              <a:gd name="connsiteY162" fmla="*/ 82697 h 1163932"/>
              <a:gd name="connsiteX163" fmla="*/ 11240397 w 12192000"/>
              <a:gd name="connsiteY163" fmla="*/ 88262 h 1163932"/>
              <a:gd name="connsiteX164" fmla="*/ 11270034 w 12192000"/>
              <a:gd name="connsiteY164" fmla="*/ 98379 h 1163932"/>
              <a:gd name="connsiteX165" fmla="*/ 11293091 w 12192000"/>
              <a:gd name="connsiteY165" fmla="*/ 98474 h 1163932"/>
              <a:gd name="connsiteX166" fmla="*/ 11310949 w 12192000"/>
              <a:gd name="connsiteY166" fmla="*/ 104274 h 1163932"/>
              <a:gd name="connsiteX167" fmla="*/ 11345279 w 12192000"/>
              <a:gd name="connsiteY167" fmla="*/ 101883 h 1163932"/>
              <a:gd name="connsiteX168" fmla="*/ 11354597 w 12192000"/>
              <a:gd name="connsiteY168" fmla="*/ 104385 h 1163932"/>
              <a:gd name="connsiteX169" fmla="*/ 11367725 w 12192000"/>
              <a:gd name="connsiteY169" fmla="*/ 104431 h 1163932"/>
              <a:gd name="connsiteX170" fmla="*/ 11399832 w 12192000"/>
              <a:gd name="connsiteY170" fmla="*/ 117048 h 1163932"/>
              <a:gd name="connsiteX171" fmla="*/ 11487595 w 12192000"/>
              <a:gd name="connsiteY171" fmla="*/ 158754 h 1163932"/>
              <a:gd name="connsiteX172" fmla="*/ 11590850 w 12192000"/>
              <a:gd name="connsiteY172" fmla="*/ 244984 h 1163932"/>
              <a:gd name="connsiteX173" fmla="*/ 11736204 w 12192000"/>
              <a:gd name="connsiteY173" fmla="*/ 283941 h 1163932"/>
              <a:gd name="connsiteX174" fmla="*/ 11760331 w 12192000"/>
              <a:gd name="connsiteY174" fmla="*/ 298368 h 1163932"/>
              <a:gd name="connsiteX175" fmla="*/ 11819139 w 12192000"/>
              <a:gd name="connsiteY175" fmla="*/ 310575 h 1163932"/>
              <a:gd name="connsiteX176" fmla="*/ 11821967 w 12192000"/>
              <a:gd name="connsiteY176" fmla="*/ 312222 h 1163932"/>
              <a:gd name="connsiteX177" fmla="*/ 11847125 w 12192000"/>
              <a:gd name="connsiteY177" fmla="*/ 303833 h 1163932"/>
              <a:gd name="connsiteX178" fmla="*/ 11980134 w 12192000"/>
              <a:gd name="connsiteY178" fmla="*/ 328343 h 1163932"/>
              <a:gd name="connsiteX179" fmla="*/ 12174576 w 12192000"/>
              <a:gd name="connsiteY179" fmla="*/ 382540 h 1163932"/>
              <a:gd name="connsiteX180" fmla="*/ 12192000 w 12192000"/>
              <a:gd name="connsiteY180" fmla="*/ 385665 h 1163932"/>
              <a:gd name="connsiteX181" fmla="*/ 12192000 w 12192000"/>
              <a:gd name="connsiteY181" fmla="*/ 1163932 h 1163932"/>
              <a:gd name="connsiteX182" fmla="*/ 0 w 12192000"/>
              <a:gd name="connsiteY182" fmla="*/ 1163932 h 1163932"/>
              <a:gd name="connsiteX183" fmla="*/ 0 w 12192000"/>
              <a:gd name="connsiteY183" fmla="*/ 489977 h 1163932"/>
              <a:gd name="connsiteX184" fmla="*/ 5331 w 12192000"/>
              <a:gd name="connsiteY184" fmla="*/ 489229 h 1163932"/>
              <a:gd name="connsiteX185" fmla="*/ 39902 w 12192000"/>
              <a:gd name="connsiteY185" fmla="*/ 478716 h 1163932"/>
              <a:gd name="connsiteX186" fmla="*/ 117880 w 12192000"/>
              <a:gd name="connsiteY186" fmla="*/ 427388 h 1163932"/>
              <a:gd name="connsiteX187" fmla="*/ 238140 w 12192000"/>
              <a:gd name="connsiteY187" fmla="*/ 385729 h 1163932"/>
              <a:gd name="connsiteX188" fmla="*/ 249589 w 12192000"/>
              <a:gd name="connsiteY188" fmla="*/ 385949 h 1163932"/>
              <a:gd name="connsiteX189" fmla="*/ 296963 w 12192000"/>
              <a:gd name="connsiteY189" fmla="*/ 362534 h 1163932"/>
              <a:gd name="connsiteX190" fmla="*/ 339235 w 12192000"/>
              <a:gd name="connsiteY190" fmla="*/ 330857 h 1163932"/>
              <a:gd name="connsiteX191" fmla="*/ 447152 w 12192000"/>
              <a:gd name="connsiteY191" fmla="*/ 333855 h 1163932"/>
              <a:gd name="connsiteX192" fmla="*/ 475247 w 12192000"/>
              <a:gd name="connsiteY192" fmla="*/ 343146 h 1163932"/>
              <a:gd name="connsiteX193" fmla="*/ 477967 w 12192000"/>
              <a:gd name="connsiteY193" fmla="*/ 344392 h 1163932"/>
              <a:gd name="connsiteX194" fmla="*/ 527683 w 12192000"/>
              <a:gd name="connsiteY194" fmla="*/ 339655 h 1163932"/>
              <a:gd name="connsiteX195" fmla="*/ 703732 w 12192000"/>
              <a:gd name="connsiteY195" fmla="*/ 323031 h 1163932"/>
              <a:gd name="connsiteX196" fmla="*/ 853391 w 12192000"/>
              <a:gd name="connsiteY196" fmla="*/ 310023 h 1163932"/>
              <a:gd name="connsiteX197" fmla="*/ 925332 w 12192000"/>
              <a:gd name="connsiteY197" fmla="*/ 305118 h 1163932"/>
              <a:gd name="connsiteX198" fmla="*/ 941286 w 12192000"/>
              <a:gd name="connsiteY198" fmla="*/ 295364 h 1163932"/>
              <a:gd name="connsiteX199" fmla="*/ 950845 w 12192000"/>
              <a:gd name="connsiteY199" fmla="*/ 293027 h 1163932"/>
              <a:gd name="connsiteX200" fmla="*/ 953292 w 12192000"/>
              <a:gd name="connsiteY200" fmla="*/ 287324 h 1163932"/>
              <a:gd name="connsiteX201" fmla="*/ 967499 w 12192000"/>
              <a:gd name="connsiteY201" fmla="*/ 280192 h 1163932"/>
              <a:gd name="connsiteX202" fmla="*/ 985161 w 12192000"/>
              <a:gd name="connsiteY202" fmla="*/ 277297 h 1163932"/>
              <a:gd name="connsiteX203" fmla="*/ 1069267 w 12192000"/>
              <a:gd name="connsiteY203" fmla="*/ 269198 h 1163932"/>
              <a:gd name="connsiteX204" fmla="*/ 1138407 w 12192000"/>
              <a:gd name="connsiteY204" fmla="*/ 252999 h 1163932"/>
              <a:gd name="connsiteX205" fmla="*/ 1164931 w 12192000"/>
              <a:gd name="connsiteY205" fmla="*/ 245054 h 1163932"/>
              <a:gd name="connsiteX206" fmla="*/ 1211622 w 12192000"/>
              <a:gd name="connsiteY206" fmla="*/ 227108 h 1163932"/>
              <a:gd name="connsiteX207" fmla="*/ 1274567 w 12192000"/>
              <a:gd name="connsiteY207" fmla="*/ 209812 h 1163932"/>
              <a:gd name="connsiteX208" fmla="*/ 1325029 w 12192000"/>
              <a:gd name="connsiteY208" fmla="*/ 214369 h 1163932"/>
              <a:gd name="connsiteX209" fmla="*/ 1356805 w 12192000"/>
              <a:gd name="connsiteY209" fmla="*/ 210054 h 1163932"/>
              <a:gd name="connsiteX210" fmla="*/ 1468752 w 12192000"/>
              <a:gd name="connsiteY210" fmla="*/ 221036 h 1163932"/>
              <a:gd name="connsiteX211" fmla="*/ 1650750 w 12192000"/>
              <a:gd name="connsiteY211" fmla="*/ 171522 h 1163932"/>
              <a:gd name="connsiteX212" fmla="*/ 1655056 w 12192000"/>
              <a:gd name="connsiteY212" fmla="*/ 178538 h 1163932"/>
              <a:gd name="connsiteX213" fmla="*/ 1683220 w 12192000"/>
              <a:gd name="connsiteY213" fmla="*/ 176084 h 1163932"/>
              <a:gd name="connsiteX214" fmla="*/ 1685599 w 12192000"/>
              <a:gd name="connsiteY214" fmla="*/ 171820 h 1163932"/>
              <a:gd name="connsiteX215" fmla="*/ 1689230 w 12192000"/>
              <a:gd name="connsiteY215" fmla="*/ 171091 h 1163932"/>
              <a:gd name="connsiteX216" fmla="*/ 1691052 w 12192000"/>
              <a:gd name="connsiteY216" fmla="*/ 175010 h 1163932"/>
              <a:gd name="connsiteX217" fmla="*/ 1735783 w 12192000"/>
              <a:gd name="connsiteY217" fmla="*/ 183832 h 1163932"/>
              <a:gd name="connsiteX218" fmla="*/ 1797102 w 12192000"/>
              <a:gd name="connsiteY218" fmla="*/ 188721 h 1163932"/>
              <a:gd name="connsiteX219" fmla="*/ 1845638 w 12192000"/>
              <a:gd name="connsiteY219" fmla="*/ 170206 h 1163932"/>
              <a:gd name="connsiteX220" fmla="*/ 1848980 w 12192000"/>
              <a:gd name="connsiteY220" fmla="*/ 173948 h 1163932"/>
              <a:gd name="connsiteX221" fmla="*/ 1880587 w 12192000"/>
              <a:gd name="connsiteY221" fmla="*/ 171938 h 1163932"/>
              <a:gd name="connsiteX222" fmla="*/ 1995803 w 12192000"/>
              <a:gd name="connsiteY222" fmla="*/ 138279 h 1163932"/>
              <a:gd name="connsiteX223" fmla="*/ 2057448 w 12192000"/>
              <a:gd name="connsiteY223" fmla="*/ 135082 h 1163932"/>
              <a:gd name="connsiteX224" fmla="*/ 2119088 w 12192000"/>
              <a:gd name="connsiteY224" fmla="*/ 119940 h 1163932"/>
              <a:gd name="connsiteX225" fmla="*/ 2138831 w 12192000"/>
              <a:gd name="connsiteY225" fmla="*/ 122626 h 1163932"/>
              <a:gd name="connsiteX226" fmla="*/ 2174180 w 12192000"/>
              <a:gd name="connsiteY226" fmla="*/ 117121 h 1163932"/>
              <a:gd name="connsiteX227" fmla="*/ 2214259 w 12192000"/>
              <a:gd name="connsiteY227" fmla="*/ 116974 h 1163932"/>
              <a:gd name="connsiteX228" fmla="*/ 2264911 w 12192000"/>
              <a:gd name="connsiteY228" fmla="*/ 108071 h 1163932"/>
              <a:gd name="connsiteX229" fmla="*/ 2298963 w 12192000"/>
              <a:gd name="connsiteY229" fmla="*/ 107788 h 1163932"/>
              <a:gd name="connsiteX230" fmla="*/ 2454058 w 12192000"/>
              <a:gd name="connsiteY230" fmla="*/ 73698 h 1163932"/>
              <a:gd name="connsiteX231" fmla="*/ 2534188 w 12192000"/>
              <a:gd name="connsiteY231" fmla="*/ 70162 h 1163932"/>
              <a:gd name="connsiteX232" fmla="*/ 2616912 w 12192000"/>
              <a:gd name="connsiteY232" fmla="*/ 51189 h 1163932"/>
              <a:gd name="connsiteX233" fmla="*/ 2698592 w 12192000"/>
              <a:gd name="connsiteY233" fmla="*/ 42305 h 1163932"/>
              <a:gd name="connsiteX234" fmla="*/ 2891953 w 12192000"/>
              <a:gd name="connsiteY234" fmla="*/ 34973 h 1163932"/>
              <a:gd name="connsiteX235" fmla="*/ 2955508 w 12192000"/>
              <a:gd name="connsiteY235" fmla="*/ 929 h 11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2192000" h="1163932">
                <a:moveTo>
                  <a:pt x="2955508" y="929"/>
                </a:moveTo>
                <a:cubicBezTo>
                  <a:pt x="2962603" y="-560"/>
                  <a:pt x="2968871" y="-381"/>
                  <a:pt x="2973472" y="2369"/>
                </a:cubicBezTo>
                <a:cubicBezTo>
                  <a:pt x="2988398" y="1582"/>
                  <a:pt x="3039854" y="237"/>
                  <a:pt x="3052621" y="14030"/>
                </a:cubicBezTo>
                <a:cubicBezTo>
                  <a:pt x="3074269" y="13590"/>
                  <a:pt x="3124337" y="16403"/>
                  <a:pt x="3145220" y="16277"/>
                </a:cubicBezTo>
                <a:cubicBezTo>
                  <a:pt x="3177400" y="20825"/>
                  <a:pt x="3204801" y="-725"/>
                  <a:pt x="3233309" y="8968"/>
                </a:cubicBezTo>
                <a:cubicBezTo>
                  <a:pt x="3255675" y="17814"/>
                  <a:pt x="3297066" y="12790"/>
                  <a:pt x="3320851" y="18902"/>
                </a:cubicBezTo>
                <a:cubicBezTo>
                  <a:pt x="3329831" y="31255"/>
                  <a:pt x="3377875" y="43091"/>
                  <a:pt x="3394552" y="38279"/>
                </a:cubicBezTo>
                <a:cubicBezTo>
                  <a:pt x="3429790" y="45194"/>
                  <a:pt x="3435943" y="63076"/>
                  <a:pt x="3462252" y="68646"/>
                </a:cubicBezTo>
                <a:lnTo>
                  <a:pt x="3504799" y="93363"/>
                </a:lnTo>
                <a:lnTo>
                  <a:pt x="3568807" y="84557"/>
                </a:lnTo>
                <a:lnTo>
                  <a:pt x="3571993" y="87105"/>
                </a:lnTo>
                <a:cubicBezTo>
                  <a:pt x="3578062" y="92009"/>
                  <a:pt x="3584192" y="96609"/>
                  <a:pt x="3590879" y="100115"/>
                </a:cubicBezTo>
                <a:cubicBezTo>
                  <a:pt x="3596400" y="81013"/>
                  <a:pt x="3611075" y="86890"/>
                  <a:pt x="3623973" y="93084"/>
                </a:cubicBezTo>
                <a:lnTo>
                  <a:pt x="3636728" y="98019"/>
                </a:lnTo>
                <a:lnTo>
                  <a:pt x="3676976" y="96600"/>
                </a:lnTo>
                <a:cubicBezTo>
                  <a:pt x="3705974" y="106056"/>
                  <a:pt x="3711759" y="107306"/>
                  <a:pt x="3722653" y="115363"/>
                </a:cubicBezTo>
                <a:lnTo>
                  <a:pt x="3775112" y="98970"/>
                </a:lnTo>
                <a:lnTo>
                  <a:pt x="3932956" y="122337"/>
                </a:lnTo>
                <a:cubicBezTo>
                  <a:pt x="3980745" y="133345"/>
                  <a:pt x="4055421" y="160233"/>
                  <a:pt x="4100593" y="163834"/>
                </a:cubicBezTo>
                <a:cubicBezTo>
                  <a:pt x="4235789" y="175679"/>
                  <a:pt x="4169239" y="187722"/>
                  <a:pt x="4316364" y="177453"/>
                </a:cubicBezTo>
                <a:cubicBezTo>
                  <a:pt x="4321343" y="172718"/>
                  <a:pt x="4381395" y="166811"/>
                  <a:pt x="4387387" y="164360"/>
                </a:cubicBezTo>
                <a:lnTo>
                  <a:pt x="4427957" y="177526"/>
                </a:lnTo>
                <a:lnTo>
                  <a:pt x="4502291" y="188197"/>
                </a:lnTo>
                <a:lnTo>
                  <a:pt x="4600771" y="212143"/>
                </a:lnTo>
                <a:cubicBezTo>
                  <a:pt x="4614771" y="210903"/>
                  <a:pt x="4629325" y="210251"/>
                  <a:pt x="4644102" y="210363"/>
                </a:cubicBezTo>
                <a:lnTo>
                  <a:pt x="4652752" y="210902"/>
                </a:lnTo>
                <a:cubicBezTo>
                  <a:pt x="4652799" y="211030"/>
                  <a:pt x="4652848" y="211157"/>
                  <a:pt x="4652896" y="211286"/>
                </a:cubicBezTo>
                <a:cubicBezTo>
                  <a:pt x="4658320" y="211626"/>
                  <a:pt x="4678972" y="212192"/>
                  <a:pt x="4685303" y="212939"/>
                </a:cubicBezTo>
                <a:lnTo>
                  <a:pt x="4690886" y="215767"/>
                </a:lnTo>
                <a:lnTo>
                  <a:pt x="4725430" y="238732"/>
                </a:lnTo>
                <a:cubicBezTo>
                  <a:pt x="4737427" y="231591"/>
                  <a:pt x="4775104" y="226830"/>
                  <a:pt x="4800051" y="231099"/>
                </a:cubicBezTo>
                <a:cubicBezTo>
                  <a:pt x="4824999" y="235370"/>
                  <a:pt x="4838104" y="254681"/>
                  <a:pt x="4875115" y="264350"/>
                </a:cubicBezTo>
                <a:cubicBezTo>
                  <a:pt x="4910396" y="272074"/>
                  <a:pt x="4896976" y="272080"/>
                  <a:pt x="4936450" y="280902"/>
                </a:cubicBezTo>
                <a:cubicBezTo>
                  <a:pt x="4977972" y="291139"/>
                  <a:pt x="4987604" y="299206"/>
                  <a:pt x="5030961" y="305912"/>
                </a:cubicBezTo>
                <a:cubicBezTo>
                  <a:pt x="5067269" y="323566"/>
                  <a:pt x="5060686" y="296079"/>
                  <a:pt x="5082734" y="308581"/>
                </a:cubicBezTo>
                <a:lnTo>
                  <a:pt x="5138799" y="303800"/>
                </a:lnTo>
                <a:cubicBezTo>
                  <a:pt x="5159783" y="303972"/>
                  <a:pt x="5222232" y="329865"/>
                  <a:pt x="5259695" y="330476"/>
                </a:cubicBezTo>
                <a:cubicBezTo>
                  <a:pt x="5294177" y="331408"/>
                  <a:pt x="5329952" y="341580"/>
                  <a:pt x="5359642" y="340575"/>
                </a:cubicBezTo>
                <a:lnTo>
                  <a:pt x="5372918" y="336834"/>
                </a:lnTo>
                <a:lnTo>
                  <a:pt x="5396084" y="328268"/>
                </a:lnTo>
                <a:lnTo>
                  <a:pt x="5414292" y="320863"/>
                </a:lnTo>
                <a:cubicBezTo>
                  <a:pt x="5419283" y="317134"/>
                  <a:pt x="5483979" y="313053"/>
                  <a:pt x="5487276" y="307350"/>
                </a:cubicBezTo>
                <a:cubicBezTo>
                  <a:pt x="5545059" y="311386"/>
                  <a:pt x="5551468" y="308718"/>
                  <a:pt x="5612716" y="308118"/>
                </a:cubicBezTo>
                <a:cubicBezTo>
                  <a:pt x="5706701" y="319100"/>
                  <a:pt x="5706403" y="275903"/>
                  <a:pt x="5864813" y="257852"/>
                </a:cubicBezTo>
                <a:cubicBezTo>
                  <a:pt x="5919383" y="252630"/>
                  <a:pt x="6095366" y="235151"/>
                  <a:pt x="6151392" y="225732"/>
                </a:cubicBezTo>
                <a:cubicBezTo>
                  <a:pt x="6137061" y="192047"/>
                  <a:pt x="6183146" y="231837"/>
                  <a:pt x="6209396" y="220469"/>
                </a:cubicBezTo>
                <a:cubicBezTo>
                  <a:pt x="6229147" y="220563"/>
                  <a:pt x="6253887" y="222487"/>
                  <a:pt x="6269898" y="226300"/>
                </a:cubicBezTo>
                <a:cubicBezTo>
                  <a:pt x="6278362" y="227355"/>
                  <a:pt x="6287329" y="226959"/>
                  <a:pt x="6297029" y="224230"/>
                </a:cubicBezTo>
                <a:cubicBezTo>
                  <a:pt x="6312240" y="212407"/>
                  <a:pt x="6330874" y="209880"/>
                  <a:pt x="6352373" y="209161"/>
                </a:cubicBezTo>
                <a:lnTo>
                  <a:pt x="6353759" y="209135"/>
                </a:lnTo>
                <a:lnTo>
                  <a:pt x="6363346" y="196700"/>
                </a:lnTo>
                <a:cubicBezTo>
                  <a:pt x="6374599" y="188260"/>
                  <a:pt x="6378877" y="205848"/>
                  <a:pt x="6400681" y="204402"/>
                </a:cubicBezTo>
                <a:lnTo>
                  <a:pt x="6402041" y="207073"/>
                </a:lnTo>
                <a:lnTo>
                  <a:pt x="6424912" y="204940"/>
                </a:lnTo>
                <a:cubicBezTo>
                  <a:pt x="6440035" y="209475"/>
                  <a:pt x="6489474" y="188920"/>
                  <a:pt x="6502019" y="198788"/>
                </a:cubicBezTo>
                <a:cubicBezTo>
                  <a:pt x="6507553" y="199163"/>
                  <a:pt x="6513074" y="197832"/>
                  <a:pt x="6518229" y="197839"/>
                </a:cubicBezTo>
                <a:lnTo>
                  <a:pt x="6519089" y="198274"/>
                </a:lnTo>
                <a:lnTo>
                  <a:pt x="6561047" y="182276"/>
                </a:lnTo>
                <a:cubicBezTo>
                  <a:pt x="6576908" y="188273"/>
                  <a:pt x="6586597" y="187556"/>
                  <a:pt x="6595639" y="174596"/>
                </a:cubicBezTo>
                <a:cubicBezTo>
                  <a:pt x="6669524" y="204588"/>
                  <a:pt x="6631660" y="167763"/>
                  <a:pt x="6692265" y="171261"/>
                </a:cubicBezTo>
                <a:lnTo>
                  <a:pt x="6697219" y="171733"/>
                </a:lnTo>
                <a:lnTo>
                  <a:pt x="6713656" y="160032"/>
                </a:lnTo>
                <a:cubicBezTo>
                  <a:pt x="6713896" y="158972"/>
                  <a:pt x="6714141" y="157917"/>
                  <a:pt x="6714383" y="156857"/>
                </a:cubicBezTo>
                <a:lnTo>
                  <a:pt x="6774793" y="166145"/>
                </a:lnTo>
                <a:lnTo>
                  <a:pt x="6782112" y="161687"/>
                </a:lnTo>
                <a:lnTo>
                  <a:pt x="6822392" y="175020"/>
                </a:lnTo>
                <a:lnTo>
                  <a:pt x="6842719" y="178025"/>
                </a:lnTo>
                <a:lnTo>
                  <a:pt x="6878958" y="187256"/>
                </a:lnTo>
                <a:lnTo>
                  <a:pt x="6881972" y="184277"/>
                </a:lnTo>
                <a:lnTo>
                  <a:pt x="6889133" y="187492"/>
                </a:lnTo>
                <a:lnTo>
                  <a:pt x="6894439" y="184074"/>
                </a:lnTo>
                <a:lnTo>
                  <a:pt x="6900419" y="185342"/>
                </a:lnTo>
                <a:cubicBezTo>
                  <a:pt x="6911884" y="183619"/>
                  <a:pt x="6950507" y="175071"/>
                  <a:pt x="6963220" y="173736"/>
                </a:cubicBezTo>
                <a:lnTo>
                  <a:pt x="6976706" y="177326"/>
                </a:lnTo>
                <a:lnTo>
                  <a:pt x="6987064" y="166834"/>
                </a:lnTo>
                <a:lnTo>
                  <a:pt x="7030230" y="166147"/>
                </a:lnTo>
                <a:lnTo>
                  <a:pt x="7045014" y="175533"/>
                </a:lnTo>
                <a:lnTo>
                  <a:pt x="7058714" y="182424"/>
                </a:lnTo>
                <a:lnTo>
                  <a:pt x="7060499" y="182495"/>
                </a:lnTo>
                <a:lnTo>
                  <a:pt x="7078430" y="183225"/>
                </a:lnTo>
                <a:lnTo>
                  <a:pt x="7176563" y="179676"/>
                </a:lnTo>
                <a:lnTo>
                  <a:pt x="7205529" y="187443"/>
                </a:lnTo>
                <a:lnTo>
                  <a:pt x="7310118" y="169037"/>
                </a:lnTo>
                <a:cubicBezTo>
                  <a:pt x="7440488" y="161452"/>
                  <a:pt x="7553495" y="197026"/>
                  <a:pt x="7673859" y="156768"/>
                </a:cubicBezTo>
                <a:lnTo>
                  <a:pt x="7692748" y="167969"/>
                </a:lnTo>
                <a:lnTo>
                  <a:pt x="7715729" y="163804"/>
                </a:lnTo>
                <a:cubicBezTo>
                  <a:pt x="7811110" y="149060"/>
                  <a:pt x="7909958" y="141152"/>
                  <a:pt x="7974189" y="161251"/>
                </a:cubicBezTo>
                <a:cubicBezTo>
                  <a:pt x="8006066" y="157939"/>
                  <a:pt x="8083084" y="150326"/>
                  <a:pt x="8101969" y="150927"/>
                </a:cubicBezTo>
                <a:lnTo>
                  <a:pt x="8106826" y="146285"/>
                </a:lnTo>
                <a:lnTo>
                  <a:pt x="8162058" y="103136"/>
                </a:lnTo>
                <a:lnTo>
                  <a:pt x="8184568" y="100422"/>
                </a:lnTo>
                <a:lnTo>
                  <a:pt x="8205350" y="106344"/>
                </a:lnTo>
                <a:cubicBezTo>
                  <a:pt x="8213920" y="108834"/>
                  <a:pt x="8222826" y="111343"/>
                  <a:pt x="8228227" y="112404"/>
                </a:cubicBezTo>
                <a:lnTo>
                  <a:pt x="8229109" y="109777"/>
                </a:lnTo>
                <a:lnTo>
                  <a:pt x="8237963" y="113428"/>
                </a:lnTo>
                <a:lnTo>
                  <a:pt x="8248358" y="112494"/>
                </a:lnTo>
                <a:lnTo>
                  <a:pt x="8249309" y="113130"/>
                </a:lnTo>
                <a:lnTo>
                  <a:pt x="8249997" y="112347"/>
                </a:lnTo>
                <a:lnTo>
                  <a:pt x="8272162" y="110356"/>
                </a:lnTo>
                <a:lnTo>
                  <a:pt x="8292349" y="103912"/>
                </a:lnTo>
                <a:lnTo>
                  <a:pt x="8292491" y="103935"/>
                </a:lnTo>
                <a:cubicBezTo>
                  <a:pt x="8298009" y="104409"/>
                  <a:pt x="8303135" y="103922"/>
                  <a:pt x="8307239" y="101023"/>
                </a:cubicBezTo>
                <a:cubicBezTo>
                  <a:pt x="8317233" y="106089"/>
                  <a:pt x="8327966" y="110943"/>
                  <a:pt x="8339282" y="115374"/>
                </a:cubicBezTo>
                <a:lnTo>
                  <a:pt x="8346156" y="117659"/>
                </a:lnTo>
                <a:lnTo>
                  <a:pt x="8346467" y="117456"/>
                </a:lnTo>
                <a:cubicBezTo>
                  <a:pt x="8348336" y="117423"/>
                  <a:pt x="8350739" y="117978"/>
                  <a:pt x="8354069" y="119374"/>
                </a:cubicBezTo>
                <a:lnTo>
                  <a:pt x="8358687" y="121825"/>
                </a:lnTo>
                <a:lnTo>
                  <a:pt x="8433385" y="106101"/>
                </a:lnTo>
                <a:cubicBezTo>
                  <a:pt x="8472316" y="107679"/>
                  <a:pt x="8499361" y="89243"/>
                  <a:pt x="8533779" y="104806"/>
                </a:cubicBezTo>
                <a:cubicBezTo>
                  <a:pt x="8570237" y="106199"/>
                  <a:pt x="8602608" y="99501"/>
                  <a:pt x="8632833" y="106964"/>
                </a:cubicBezTo>
                <a:cubicBezTo>
                  <a:pt x="8646003" y="101130"/>
                  <a:pt x="8658069" y="99126"/>
                  <a:pt x="8668523" y="109411"/>
                </a:cubicBezTo>
                <a:cubicBezTo>
                  <a:pt x="8702829" y="107932"/>
                  <a:pt x="8712456" y="94511"/>
                  <a:pt x="8732893" y="106423"/>
                </a:cubicBezTo>
                <a:lnTo>
                  <a:pt x="8764071" y="101019"/>
                </a:lnTo>
                <a:lnTo>
                  <a:pt x="8767004" y="97951"/>
                </a:lnTo>
                <a:lnTo>
                  <a:pt x="8772553" y="96746"/>
                </a:lnTo>
                <a:lnTo>
                  <a:pt x="8787201" y="98465"/>
                </a:lnTo>
                <a:lnTo>
                  <a:pt x="8792624" y="99935"/>
                </a:lnTo>
                <a:cubicBezTo>
                  <a:pt x="8796395" y="100640"/>
                  <a:pt x="8798936" y="100714"/>
                  <a:pt x="8800741" y="100329"/>
                </a:cubicBezTo>
                <a:lnTo>
                  <a:pt x="8800966" y="100077"/>
                </a:lnTo>
                <a:lnTo>
                  <a:pt x="8808513" y="100962"/>
                </a:lnTo>
                <a:cubicBezTo>
                  <a:pt x="8821191" y="103057"/>
                  <a:pt x="8833467" y="105663"/>
                  <a:pt x="8845110" y="108611"/>
                </a:cubicBezTo>
                <a:cubicBezTo>
                  <a:pt x="8856640" y="94429"/>
                  <a:pt x="8898769" y="114061"/>
                  <a:pt x="8896773" y="86101"/>
                </a:cubicBezTo>
                <a:cubicBezTo>
                  <a:pt x="8912560" y="89254"/>
                  <a:pt x="8921083" y="101262"/>
                  <a:pt x="8917529" y="82805"/>
                </a:cubicBezTo>
                <a:lnTo>
                  <a:pt x="8929546" y="78543"/>
                </a:lnTo>
                <a:lnTo>
                  <a:pt x="9026654" y="99852"/>
                </a:lnTo>
                <a:lnTo>
                  <a:pt x="9040737" y="105786"/>
                </a:lnTo>
                <a:cubicBezTo>
                  <a:pt x="9045198" y="108424"/>
                  <a:pt x="9049055" y="111684"/>
                  <a:pt x="9052026" y="115808"/>
                </a:cubicBezTo>
                <a:cubicBezTo>
                  <a:pt x="9103902" y="97277"/>
                  <a:pt x="9148883" y="119005"/>
                  <a:pt x="9203241" y="118145"/>
                </a:cubicBezTo>
                <a:cubicBezTo>
                  <a:pt x="9263154" y="126206"/>
                  <a:pt x="9393882" y="154481"/>
                  <a:pt x="9415584" y="163588"/>
                </a:cubicBezTo>
                <a:cubicBezTo>
                  <a:pt x="9433796" y="167802"/>
                  <a:pt x="9514347" y="159834"/>
                  <a:pt x="9505102" y="147474"/>
                </a:cubicBezTo>
                <a:cubicBezTo>
                  <a:pt x="9558875" y="175676"/>
                  <a:pt x="9580546" y="149889"/>
                  <a:pt x="9643040" y="164665"/>
                </a:cubicBezTo>
                <a:lnTo>
                  <a:pt x="9762999" y="169055"/>
                </a:lnTo>
                <a:lnTo>
                  <a:pt x="9776183" y="168623"/>
                </a:lnTo>
                <a:lnTo>
                  <a:pt x="9780532" y="162255"/>
                </a:lnTo>
                <a:lnTo>
                  <a:pt x="9824924" y="158079"/>
                </a:lnTo>
                <a:cubicBezTo>
                  <a:pt x="9845325" y="170634"/>
                  <a:pt x="9880317" y="158344"/>
                  <a:pt x="9910588" y="160759"/>
                </a:cubicBezTo>
                <a:lnTo>
                  <a:pt x="9924173" y="165023"/>
                </a:lnTo>
                <a:lnTo>
                  <a:pt x="10010969" y="162234"/>
                </a:lnTo>
                <a:lnTo>
                  <a:pt x="10070699" y="164286"/>
                </a:lnTo>
                <a:lnTo>
                  <a:pt x="10083825" y="168444"/>
                </a:lnTo>
                <a:lnTo>
                  <a:pt x="10097932" y="161160"/>
                </a:lnTo>
                <a:cubicBezTo>
                  <a:pt x="10099580" y="159385"/>
                  <a:pt x="10100873" y="157473"/>
                  <a:pt x="10101779" y="155488"/>
                </a:cubicBezTo>
                <a:lnTo>
                  <a:pt x="10149437" y="158598"/>
                </a:lnTo>
                <a:lnTo>
                  <a:pt x="10155104" y="158045"/>
                </a:lnTo>
                <a:lnTo>
                  <a:pt x="10250982" y="135074"/>
                </a:lnTo>
                <a:cubicBezTo>
                  <a:pt x="10282349" y="124953"/>
                  <a:pt x="10324027" y="105518"/>
                  <a:pt x="10343301" y="97316"/>
                </a:cubicBezTo>
                <a:cubicBezTo>
                  <a:pt x="10346266" y="87573"/>
                  <a:pt x="10357577" y="89038"/>
                  <a:pt x="10366625" y="85860"/>
                </a:cubicBezTo>
                <a:cubicBezTo>
                  <a:pt x="10373832" y="76124"/>
                  <a:pt x="10418445" y="69199"/>
                  <a:pt x="10433505" y="71432"/>
                </a:cubicBezTo>
                <a:cubicBezTo>
                  <a:pt x="10475361" y="83650"/>
                  <a:pt x="10513941" y="44949"/>
                  <a:pt x="10547510" y="53678"/>
                </a:cubicBezTo>
                <a:cubicBezTo>
                  <a:pt x="10573283" y="48227"/>
                  <a:pt x="10581157" y="42377"/>
                  <a:pt x="10588150" y="38719"/>
                </a:cubicBezTo>
                <a:lnTo>
                  <a:pt x="10589457" y="31728"/>
                </a:lnTo>
                <a:lnTo>
                  <a:pt x="10699976" y="49777"/>
                </a:lnTo>
                <a:cubicBezTo>
                  <a:pt x="10735033" y="53897"/>
                  <a:pt x="10768025" y="45042"/>
                  <a:pt x="10812237" y="52759"/>
                </a:cubicBezTo>
                <a:lnTo>
                  <a:pt x="10869837" y="72227"/>
                </a:lnTo>
                <a:lnTo>
                  <a:pt x="10881770" y="80104"/>
                </a:lnTo>
                <a:lnTo>
                  <a:pt x="10896899" y="77163"/>
                </a:lnTo>
                <a:cubicBezTo>
                  <a:pt x="10898848" y="75922"/>
                  <a:pt x="10900479" y="74444"/>
                  <a:pt x="10901748" y="72784"/>
                </a:cubicBezTo>
                <a:lnTo>
                  <a:pt x="10947419" y="89748"/>
                </a:lnTo>
                <a:lnTo>
                  <a:pt x="10953034" y="90870"/>
                </a:lnTo>
                <a:lnTo>
                  <a:pt x="10992070" y="95273"/>
                </a:lnTo>
                <a:lnTo>
                  <a:pt x="11112372" y="88679"/>
                </a:lnTo>
                <a:cubicBezTo>
                  <a:pt x="11108439" y="74830"/>
                  <a:pt x="11140018" y="97031"/>
                  <a:pt x="11147719" y="86992"/>
                </a:cubicBezTo>
                <a:cubicBezTo>
                  <a:pt x="11152509" y="78401"/>
                  <a:pt x="11163205" y="83136"/>
                  <a:pt x="11172617" y="82697"/>
                </a:cubicBezTo>
                <a:cubicBezTo>
                  <a:pt x="11181525" y="75359"/>
                  <a:pt x="11226208" y="81688"/>
                  <a:pt x="11240397" y="88262"/>
                </a:cubicBezTo>
                <a:cubicBezTo>
                  <a:pt x="11249960" y="94287"/>
                  <a:pt x="11259949" y="97164"/>
                  <a:pt x="11270034" y="98379"/>
                </a:cubicBezTo>
                <a:lnTo>
                  <a:pt x="11293091" y="98474"/>
                </a:lnTo>
                <a:lnTo>
                  <a:pt x="11310949" y="104274"/>
                </a:lnTo>
                <a:lnTo>
                  <a:pt x="11345279" y="101883"/>
                </a:lnTo>
                <a:lnTo>
                  <a:pt x="11354597" y="104385"/>
                </a:lnTo>
                <a:lnTo>
                  <a:pt x="11367725" y="104431"/>
                </a:lnTo>
                <a:lnTo>
                  <a:pt x="11399832" y="117048"/>
                </a:lnTo>
                <a:cubicBezTo>
                  <a:pt x="11426330" y="131555"/>
                  <a:pt x="11452641" y="150886"/>
                  <a:pt x="11487595" y="158754"/>
                </a:cubicBezTo>
                <a:cubicBezTo>
                  <a:pt x="11515406" y="151514"/>
                  <a:pt x="11531776" y="244887"/>
                  <a:pt x="11590850" y="244984"/>
                </a:cubicBezTo>
                <a:cubicBezTo>
                  <a:pt x="11687863" y="198241"/>
                  <a:pt x="11587614" y="291800"/>
                  <a:pt x="11736204" y="283941"/>
                </a:cubicBezTo>
                <a:cubicBezTo>
                  <a:pt x="11744762" y="275580"/>
                  <a:pt x="11762511" y="286184"/>
                  <a:pt x="11760331" y="298368"/>
                </a:cubicBezTo>
                <a:cubicBezTo>
                  <a:pt x="11769810" y="295289"/>
                  <a:pt x="11817448" y="290644"/>
                  <a:pt x="11819139" y="310575"/>
                </a:cubicBezTo>
                <a:lnTo>
                  <a:pt x="11821967" y="312222"/>
                </a:lnTo>
                <a:lnTo>
                  <a:pt x="11847125" y="303833"/>
                </a:lnTo>
                <a:cubicBezTo>
                  <a:pt x="11890550" y="301151"/>
                  <a:pt x="11927400" y="329991"/>
                  <a:pt x="11980134" y="328343"/>
                </a:cubicBezTo>
                <a:cubicBezTo>
                  <a:pt x="11999877" y="317657"/>
                  <a:pt x="12100908" y="364667"/>
                  <a:pt x="12174576" y="382540"/>
                </a:cubicBezTo>
                <a:lnTo>
                  <a:pt x="12192000" y="385665"/>
                </a:lnTo>
                <a:lnTo>
                  <a:pt x="12192000" y="1163932"/>
                </a:lnTo>
                <a:lnTo>
                  <a:pt x="0" y="1163932"/>
                </a:lnTo>
                <a:lnTo>
                  <a:pt x="0" y="489977"/>
                </a:lnTo>
                <a:lnTo>
                  <a:pt x="5331" y="489229"/>
                </a:lnTo>
                <a:cubicBezTo>
                  <a:pt x="18193" y="486710"/>
                  <a:pt x="30228" y="483363"/>
                  <a:pt x="39902" y="478716"/>
                </a:cubicBezTo>
                <a:lnTo>
                  <a:pt x="117880" y="427388"/>
                </a:lnTo>
                <a:lnTo>
                  <a:pt x="238140" y="385729"/>
                </a:lnTo>
                <a:lnTo>
                  <a:pt x="249589" y="385949"/>
                </a:lnTo>
                <a:lnTo>
                  <a:pt x="296963" y="362534"/>
                </a:lnTo>
                <a:cubicBezTo>
                  <a:pt x="312678" y="353496"/>
                  <a:pt x="327245" y="343226"/>
                  <a:pt x="339235" y="330857"/>
                </a:cubicBezTo>
                <a:cubicBezTo>
                  <a:pt x="358017" y="316348"/>
                  <a:pt x="430593" y="324331"/>
                  <a:pt x="447152" y="333855"/>
                </a:cubicBezTo>
                <a:cubicBezTo>
                  <a:pt x="455944" y="335789"/>
                  <a:pt x="465515" y="339134"/>
                  <a:pt x="475247" y="343146"/>
                </a:cubicBezTo>
                <a:lnTo>
                  <a:pt x="477967" y="344392"/>
                </a:lnTo>
                <a:lnTo>
                  <a:pt x="527683" y="339655"/>
                </a:lnTo>
                <a:lnTo>
                  <a:pt x="703732" y="323031"/>
                </a:lnTo>
                <a:cubicBezTo>
                  <a:pt x="746107" y="337252"/>
                  <a:pt x="806181" y="307763"/>
                  <a:pt x="853391" y="310023"/>
                </a:cubicBezTo>
                <a:cubicBezTo>
                  <a:pt x="890324" y="307038"/>
                  <a:pt x="911072" y="307293"/>
                  <a:pt x="925332" y="305118"/>
                </a:cubicBezTo>
                <a:lnTo>
                  <a:pt x="941286" y="295364"/>
                </a:lnTo>
                <a:lnTo>
                  <a:pt x="950845" y="293027"/>
                </a:lnTo>
                <a:lnTo>
                  <a:pt x="953292" y="287324"/>
                </a:lnTo>
                <a:lnTo>
                  <a:pt x="967499" y="280192"/>
                </a:lnTo>
                <a:cubicBezTo>
                  <a:pt x="972860" y="278300"/>
                  <a:pt x="978671" y="277177"/>
                  <a:pt x="985161" y="277297"/>
                </a:cubicBezTo>
                <a:cubicBezTo>
                  <a:pt x="1006876" y="286454"/>
                  <a:pt x="1042482" y="256677"/>
                  <a:pt x="1069267" y="269198"/>
                </a:cubicBezTo>
                <a:cubicBezTo>
                  <a:pt x="1094808" y="265150"/>
                  <a:pt x="1122462" y="257023"/>
                  <a:pt x="1138407" y="252999"/>
                </a:cubicBezTo>
                <a:cubicBezTo>
                  <a:pt x="1144898" y="243390"/>
                  <a:pt x="1166843" y="255604"/>
                  <a:pt x="1164931" y="245054"/>
                </a:cubicBezTo>
                <a:cubicBezTo>
                  <a:pt x="1180564" y="253372"/>
                  <a:pt x="1196701" y="233033"/>
                  <a:pt x="1211622" y="227108"/>
                </a:cubicBezTo>
                <a:cubicBezTo>
                  <a:pt x="1223659" y="235648"/>
                  <a:pt x="1243095" y="214792"/>
                  <a:pt x="1274567" y="209812"/>
                </a:cubicBezTo>
                <a:cubicBezTo>
                  <a:pt x="1293468" y="207689"/>
                  <a:pt x="1311321" y="214329"/>
                  <a:pt x="1325029" y="214369"/>
                </a:cubicBezTo>
                <a:cubicBezTo>
                  <a:pt x="1338735" y="214409"/>
                  <a:pt x="1348238" y="204450"/>
                  <a:pt x="1356805" y="210054"/>
                </a:cubicBezTo>
                <a:cubicBezTo>
                  <a:pt x="1397191" y="226080"/>
                  <a:pt x="1434108" y="220864"/>
                  <a:pt x="1468752" y="221036"/>
                </a:cubicBezTo>
                <a:lnTo>
                  <a:pt x="1650750" y="171522"/>
                </a:lnTo>
                <a:cubicBezTo>
                  <a:pt x="1648963" y="175128"/>
                  <a:pt x="1647366" y="179078"/>
                  <a:pt x="1655056" y="178538"/>
                </a:cubicBezTo>
                <a:cubicBezTo>
                  <a:pt x="1671361" y="175610"/>
                  <a:pt x="1673472" y="191103"/>
                  <a:pt x="1683220" y="176084"/>
                </a:cubicBezTo>
                <a:lnTo>
                  <a:pt x="1685599" y="171820"/>
                </a:lnTo>
                <a:lnTo>
                  <a:pt x="1689230" y="171091"/>
                </a:lnTo>
                <a:cubicBezTo>
                  <a:pt x="1691077" y="171209"/>
                  <a:pt x="1691927" y="172238"/>
                  <a:pt x="1691052" y="175010"/>
                </a:cubicBezTo>
                <a:cubicBezTo>
                  <a:pt x="1708143" y="163422"/>
                  <a:pt x="1721518" y="180819"/>
                  <a:pt x="1735783" y="183832"/>
                </a:cubicBezTo>
                <a:cubicBezTo>
                  <a:pt x="1749257" y="172743"/>
                  <a:pt x="1765900" y="189995"/>
                  <a:pt x="1797102" y="188721"/>
                </a:cubicBezTo>
                <a:cubicBezTo>
                  <a:pt x="1811926" y="175989"/>
                  <a:pt x="1818113" y="188014"/>
                  <a:pt x="1845638" y="170206"/>
                </a:cubicBezTo>
                <a:cubicBezTo>
                  <a:pt x="1846487" y="171605"/>
                  <a:pt x="1847613" y="172863"/>
                  <a:pt x="1848980" y="173948"/>
                </a:cubicBezTo>
                <a:cubicBezTo>
                  <a:pt x="1856916" y="180245"/>
                  <a:pt x="1871067" y="179345"/>
                  <a:pt x="1880587" y="171938"/>
                </a:cubicBezTo>
                <a:cubicBezTo>
                  <a:pt x="1923931" y="147552"/>
                  <a:pt x="1960626" y="145420"/>
                  <a:pt x="1995803" y="138279"/>
                </a:cubicBezTo>
                <a:cubicBezTo>
                  <a:pt x="2035252" y="132570"/>
                  <a:pt x="2005733" y="159108"/>
                  <a:pt x="2057448" y="135082"/>
                </a:cubicBezTo>
                <a:lnTo>
                  <a:pt x="2119088" y="119940"/>
                </a:lnTo>
                <a:lnTo>
                  <a:pt x="2138831" y="122626"/>
                </a:lnTo>
                <a:lnTo>
                  <a:pt x="2174180" y="117121"/>
                </a:lnTo>
                <a:lnTo>
                  <a:pt x="2214259" y="116974"/>
                </a:lnTo>
                <a:cubicBezTo>
                  <a:pt x="2231866" y="115824"/>
                  <a:pt x="2248895" y="113224"/>
                  <a:pt x="2264911" y="108071"/>
                </a:cubicBezTo>
                <a:lnTo>
                  <a:pt x="2298963" y="107788"/>
                </a:lnTo>
                <a:cubicBezTo>
                  <a:pt x="2352919" y="99467"/>
                  <a:pt x="2408915" y="93907"/>
                  <a:pt x="2454058" y="73698"/>
                </a:cubicBezTo>
                <a:cubicBezTo>
                  <a:pt x="2493261" y="67427"/>
                  <a:pt x="2507044" y="73914"/>
                  <a:pt x="2534188" y="70162"/>
                </a:cubicBezTo>
                <a:cubicBezTo>
                  <a:pt x="2561369" y="61552"/>
                  <a:pt x="2595762" y="55004"/>
                  <a:pt x="2616912" y="51189"/>
                </a:cubicBezTo>
                <a:lnTo>
                  <a:pt x="2698592" y="42305"/>
                </a:lnTo>
                <a:lnTo>
                  <a:pt x="2891953" y="34973"/>
                </a:lnTo>
                <a:cubicBezTo>
                  <a:pt x="2905485" y="24878"/>
                  <a:pt x="2934220" y="5398"/>
                  <a:pt x="2955508" y="92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533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fontScale="90000"/>
          </a:bodyPr>
          <a:lstStyle/>
          <a:p>
            <a:r>
              <a:rPr lang="en-US" dirty="0"/>
              <a:t>DRAWBACKS/FURTHER ENHANCEMENTS</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511680"/>
            <a:ext cx="9810604" cy="4428753"/>
          </a:xfrm>
        </p:spPr>
        <p:txBody>
          <a:bodyPr>
            <a:normAutofit fontScale="92500" lnSpcReduction="20000"/>
          </a:bodyPr>
          <a:lstStyle/>
          <a:p>
            <a:r>
              <a:rPr lang="en-US" dirty="0"/>
              <a:t>Ideally, for a system like leaderboard(category of the Heavy Hitter problem) where there will be massive scale of traffic to be processed, there have been many ways suggested – most popular of which is to ingest the data into Apache Spark pipeline with Map Reduce and process the top K scores in real time and store in a Sorted Set with Redis Cluster. Redis Cluster being an in-memory datastore will be much more scalable compared to how we are using Min Heap here. Moreover, it’s distributed nature will be much more resilient and fault tolerant.</a:t>
            </a:r>
          </a:p>
          <a:p>
            <a:pPr marL="0" indent="0">
              <a:buNone/>
            </a:pPr>
            <a:r>
              <a:rPr lang="en-US" dirty="0"/>
              <a:t>	</a:t>
            </a:r>
            <a:r>
              <a:rPr lang="en-US" i="1" dirty="0"/>
              <a:t>SCOPE OF EXTENSIBILITY : </a:t>
            </a:r>
            <a:r>
              <a:rPr lang="en-US" dirty="0"/>
              <a:t>The Cache Service has been intentionally separated from the leaderboard service to create scope of changing the Min Heap to Redis or similar Cache as and when needed.</a:t>
            </a:r>
          </a:p>
          <a:p>
            <a:r>
              <a:rPr lang="en-US" dirty="0"/>
              <a:t>Each of the services should be containerized and the monolith can be broken down to microservices.</a:t>
            </a:r>
          </a:p>
          <a:p>
            <a:r>
              <a:rPr lang="en-US" dirty="0"/>
              <a:t>Right now, we are just retrieving the top K scores based on numerical comparison however this might become complicated as and when complexity of the game increases and there can be many more factors involved to decide the leaderboard, we can extend the leaderboard strategy using strategy pattern to pass on the correct strategy for comparison to cache service.</a:t>
            </a:r>
          </a:p>
        </p:txBody>
      </p:sp>
    </p:spTree>
    <p:extLst>
      <p:ext uri="{BB962C8B-B14F-4D97-AF65-F5344CB8AC3E}">
        <p14:creationId xmlns:p14="http://schemas.microsoft.com/office/powerpoint/2010/main" val="384544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30" name="Ink 2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32" name="Rectangle 3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D15BC7BF-065C-44ED-90F9-B1A26223672E}"/>
              </a:ext>
            </a:extLst>
          </p:cNvPr>
          <p:cNvSpPr>
            <a:spLocks noGrp="1"/>
          </p:cNvSpPr>
          <p:nvPr>
            <p:ph type="title"/>
          </p:nvPr>
        </p:nvSpPr>
        <p:spPr>
          <a:xfrm>
            <a:off x="773408" y="992094"/>
            <a:ext cx="3760499" cy="2795160"/>
          </a:xfrm>
        </p:spPr>
        <p:txBody>
          <a:bodyPr vert="horz" lIns="91440" tIns="45720" rIns="91440" bIns="45720" rtlCol="0" anchor="b">
            <a:normAutofit/>
          </a:bodyPr>
          <a:lstStyle/>
          <a:p>
            <a:pPr algn="ctr"/>
            <a:r>
              <a:rPr lang="en-US" dirty="0"/>
              <a:t>QUESTIONS</a:t>
            </a:r>
            <a:endParaRPr lang="en-US"/>
          </a:p>
        </p:txBody>
      </p:sp>
      <p:pic>
        <p:nvPicPr>
          <p:cNvPr id="8" name="Graphic 7" descr="Help">
            <a:extLst>
              <a:ext uri="{FF2B5EF4-FFF2-40B4-BE49-F238E27FC236}">
                <a16:creationId xmlns:a16="http://schemas.microsoft.com/office/drawing/2014/main" id="{23105A6F-97F0-A2B4-1052-8D9F9FF0E2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0316" y="615950"/>
            <a:ext cx="5670549" cy="5670549"/>
          </a:xfrm>
          <a:prstGeom prst="rect">
            <a:avLst/>
          </a:prstGeom>
        </p:spPr>
      </p:pic>
    </p:spTree>
    <p:extLst>
      <p:ext uri="{BB962C8B-B14F-4D97-AF65-F5344CB8AC3E}">
        <p14:creationId xmlns:p14="http://schemas.microsoft.com/office/powerpoint/2010/main" val="2921332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REFERENCES</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865886" y="1252538"/>
            <a:ext cx="9810604" cy="3065843"/>
          </a:xfrm>
        </p:spPr>
        <p:txBody>
          <a:bodyPr>
            <a:normAutofit/>
          </a:bodyPr>
          <a:lstStyle/>
          <a:p>
            <a:r>
              <a:rPr lang="en-US" dirty="0">
                <a:hlinkClick r:id="rId2"/>
              </a:rPr>
              <a:t>https://helloacm.com/design-a-leaderboard-using-priority-queue-hash-map-unordered_map-or-hash-set-multi_set/</a:t>
            </a:r>
            <a:endParaRPr lang="en-US" dirty="0"/>
          </a:p>
          <a:p>
            <a:r>
              <a:rPr lang="en-US" dirty="0">
                <a:hlinkClick r:id="rId3"/>
              </a:rPr>
              <a:t>https://aws.amazon.com/blogs/database/building-a-real-time-gaming-leaderboard-with-amazon-elasticache-for-redis/</a:t>
            </a:r>
            <a:endParaRPr lang="en-US" dirty="0"/>
          </a:p>
          <a:p>
            <a:r>
              <a:rPr lang="en-US" dirty="0">
                <a:hlinkClick r:id="rId4"/>
              </a:rPr>
              <a:t>https://redis.com/solutions/use-cases/leaderboards/</a:t>
            </a:r>
            <a:endParaRPr lang="en-US" dirty="0"/>
          </a:p>
        </p:txBody>
      </p:sp>
      <p:sp>
        <p:nvSpPr>
          <p:cNvPr id="9" name="Title 1">
            <a:extLst>
              <a:ext uri="{FF2B5EF4-FFF2-40B4-BE49-F238E27FC236}">
                <a16:creationId xmlns:a16="http://schemas.microsoft.com/office/drawing/2014/main" id="{7BC4D2B8-CD8D-4710-B6BD-048EAB5BA8F9}"/>
              </a:ext>
            </a:extLst>
          </p:cNvPr>
          <p:cNvSpPr txBox="1">
            <a:spLocks/>
          </p:cNvSpPr>
          <p:nvPr/>
        </p:nvSpPr>
        <p:spPr>
          <a:xfrm>
            <a:off x="865886" y="3511719"/>
            <a:ext cx="7649239" cy="742951"/>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dirty="0"/>
              <a:t>GITHUB REPO</a:t>
            </a:r>
          </a:p>
        </p:txBody>
      </p:sp>
      <p:sp>
        <p:nvSpPr>
          <p:cNvPr id="11" name="TextBox 10">
            <a:extLst>
              <a:ext uri="{FF2B5EF4-FFF2-40B4-BE49-F238E27FC236}">
                <a16:creationId xmlns:a16="http://schemas.microsoft.com/office/drawing/2014/main" id="{167FBAEA-898B-4DCB-A8CB-0DA05388A674}"/>
              </a:ext>
            </a:extLst>
          </p:cNvPr>
          <p:cNvSpPr txBox="1"/>
          <p:nvPr/>
        </p:nvSpPr>
        <p:spPr>
          <a:xfrm>
            <a:off x="1225119" y="4415001"/>
            <a:ext cx="6267634" cy="646331"/>
          </a:xfrm>
          <a:prstGeom prst="rect">
            <a:avLst/>
          </a:prstGeom>
          <a:noFill/>
        </p:spPr>
        <p:txBody>
          <a:bodyPr wrap="square">
            <a:spAutoFit/>
          </a:bodyPr>
          <a:lstStyle/>
          <a:p>
            <a:r>
              <a:rPr lang="en-US" dirty="0"/>
              <a:t>https://github.com/Goutam1511/Intuit-Craft-Demo-LeaderBoard</a:t>
            </a:r>
          </a:p>
        </p:txBody>
      </p:sp>
    </p:spTree>
    <p:extLst>
      <p:ext uri="{BB962C8B-B14F-4D97-AF65-F5344CB8AC3E}">
        <p14:creationId xmlns:p14="http://schemas.microsoft.com/office/powerpoint/2010/main" val="67530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5" name="Rectangle 14">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7314 w 12192000"/>
              <a:gd name="connsiteY110" fmla="*/ 933744 h 3781151"/>
              <a:gd name="connsiteX111" fmla="*/ 9492995 w 12192000"/>
              <a:gd name="connsiteY111" fmla="*/ 830749 h 3781151"/>
              <a:gd name="connsiteX112" fmla="*/ 9568501 w 12192000"/>
              <a:gd name="connsiteY112" fmla="*/ 787793 h 3781151"/>
              <a:gd name="connsiteX113" fmla="*/ 9691686 w 12192000"/>
              <a:gd name="connsiteY113" fmla="*/ 738088 h 3781151"/>
              <a:gd name="connsiteX114" fmla="*/ 9728219 w 12192000"/>
              <a:gd name="connsiteY114" fmla="*/ 719921 h 3781151"/>
              <a:gd name="connsiteX115" fmla="*/ 10080661 w 12192000"/>
              <a:gd name="connsiteY115" fmla="*/ 505423 h 3781151"/>
              <a:gd name="connsiteX116" fmla="*/ 10335073 w 12192000"/>
              <a:gd name="connsiteY116" fmla="*/ 523921 h 3781151"/>
              <a:gd name="connsiteX117" fmla="*/ 10593135 w 12192000"/>
              <a:gd name="connsiteY117" fmla="*/ 467427 h 3781151"/>
              <a:gd name="connsiteX118" fmla="*/ 10655931 w 12192000"/>
              <a:gd name="connsiteY118" fmla="*/ 401632 h 3781151"/>
              <a:gd name="connsiteX119" fmla="*/ 10695298 w 12192000"/>
              <a:gd name="connsiteY119" fmla="*/ 391761 h 3781151"/>
              <a:gd name="connsiteX120" fmla="*/ 10761489 w 12192000"/>
              <a:gd name="connsiteY120" fmla="*/ 380170 h 3781151"/>
              <a:gd name="connsiteX121" fmla="*/ 10853610 w 12192000"/>
              <a:gd name="connsiteY121" fmla="*/ 332449 h 3781151"/>
              <a:gd name="connsiteX122" fmla="*/ 11052930 w 12192000"/>
              <a:gd name="connsiteY122" fmla="*/ 280871 h 3781151"/>
              <a:gd name="connsiteX123" fmla="*/ 11359700 w 12192000"/>
              <a:gd name="connsiteY123" fmla="*/ 158445 h 3781151"/>
              <a:gd name="connsiteX124" fmla="*/ 11672425 w 12192000"/>
              <a:gd name="connsiteY124" fmla="*/ 31452 h 3781151"/>
              <a:gd name="connsiteX125" fmla="*/ 11912086 w 12192000"/>
              <a:gd name="connsiteY125"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347314 w 12192000"/>
              <a:gd name="connsiteY109" fmla="*/ 933744 h 3781151"/>
              <a:gd name="connsiteX110" fmla="*/ 9492995 w 12192000"/>
              <a:gd name="connsiteY110" fmla="*/ 830749 h 3781151"/>
              <a:gd name="connsiteX111" fmla="*/ 9568501 w 12192000"/>
              <a:gd name="connsiteY111" fmla="*/ 787793 h 3781151"/>
              <a:gd name="connsiteX112" fmla="*/ 9691686 w 12192000"/>
              <a:gd name="connsiteY112" fmla="*/ 738088 h 3781151"/>
              <a:gd name="connsiteX113" fmla="*/ 9728219 w 12192000"/>
              <a:gd name="connsiteY113" fmla="*/ 719921 h 3781151"/>
              <a:gd name="connsiteX114" fmla="*/ 10080661 w 12192000"/>
              <a:gd name="connsiteY114" fmla="*/ 505423 h 3781151"/>
              <a:gd name="connsiteX115" fmla="*/ 10335073 w 12192000"/>
              <a:gd name="connsiteY115" fmla="*/ 523921 h 3781151"/>
              <a:gd name="connsiteX116" fmla="*/ 10593135 w 12192000"/>
              <a:gd name="connsiteY116" fmla="*/ 467427 h 3781151"/>
              <a:gd name="connsiteX117" fmla="*/ 10655931 w 12192000"/>
              <a:gd name="connsiteY117" fmla="*/ 401632 h 3781151"/>
              <a:gd name="connsiteX118" fmla="*/ 10695298 w 12192000"/>
              <a:gd name="connsiteY118" fmla="*/ 391761 h 3781151"/>
              <a:gd name="connsiteX119" fmla="*/ 10761489 w 12192000"/>
              <a:gd name="connsiteY119" fmla="*/ 380170 h 3781151"/>
              <a:gd name="connsiteX120" fmla="*/ 10853610 w 12192000"/>
              <a:gd name="connsiteY120" fmla="*/ 332449 h 3781151"/>
              <a:gd name="connsiteX121" fmla="*/ 11052930 w 12192000"/>
              <a:gd name="connsiteY121" fmla="*/ 280871 h 3781151"/>
              <a:gd name="connsiteX122" fmla="*/ 11359700 w 12192000"/>
              <a:gd name="connsiteY122" fmla="*/ 158445 h 3781151"/>
              <a:gd name="connsiteX123" fmla="*/ 11672425 w 12192000"/>
              <a:gd name="connsiteY123" fmla="*/ 31452 h 3781151"/>
              <a:gd name="connsiteX124" fmla="*/ 11912086 w 12192000"/>
              <a:gd name="connsiteY124"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569515 w 12192000"/>
              <a:gd name="connsiteY102" fmla="*/ 1207037 h 3781151"/>
              <a:gd name="connsiteX103" fmla="*/ 8672452 w 12192000"/>
              <a:gd name="connsiteY103" fmla="*/ 1135782 h 3781151"/>
              <a:gd name="connsiteX104" fmla="*/ 8824768 w 12192000"/>
              <a:gd name="connsiteY104" fmla="*/ 1121217 h 3781151"/>
              <a:gd name="connsiteX105" fmla="*/ 8909609 w 12192000"/>
              <a:gd name="connsiteY105" fmla="*/ 1087532 h 3781151"/>
              <a:gd name="connsiteX106" fmla="*/ 9036318 w 12192000"/>
              <a:gd name="connsiteY106" fmla="*/ 994500 h 3781151"/>
              <a:gd name="connsiteX107" fmla="*/ 9230382 w 12192000"/>
              <a:gd name="connsiteY107" fmla="*/ 955654 h 3781151"/>
              <a:gd name="connsiteX108" fmla="*/ 9347314 w 12192000"/>
              <a:gd name="connsiteY108" fmla="*/ 933744 h 3781151"/>
              <a:gd name="connsiteX109" fmla="*/ 9492995 w 12192000"/>
              <a:gd name="connsiteY109" fmla="*/ 830749 h 3781151"/>
              <a:gd name="connsiteX110" fmla="*/ 9568501 w 12192000"/>
              <a:gd name="connsiteY110" fmla="*/ 787793 h 3781151"/>
              <a:gd name="connsiteX111" fmla="*/ 9691686 w 12192000"/>
              <a:gd name="connsiteY111" fmla="*/ 738088 h 3781151"/>
              <a:gd name="connsiteX112" fmla="*/ 9728219 w 12192000"/>
              <a:gd name="connsiteY112" fmla="*/ 719921 h 3781151"/>
              <a:gd name="connsiteX113" fmla="*/ 10080661 w 12192000"/>
              <a:gd name="connsiteY113" fmla="*/ 505423 h 3781151"/>
              <a:gd name="connsiteX114" fmla="*/ 10335073 w 12192000"/>
              <a:gd name="connsiteY114" fmla="*/ 523921 h 3781151"/>
              <a:gd name="connsiteX115" fmla="*/ 10593135 w 12192000"/>
              <a:gd name="connsiteY115" fmla="*/ 467427 h 3781151"/>
              <a:gd name="connsiteX116" fmla="*/ 10655931 w 12192000"/>
              <a:gd name="connsiteY116" fmla="*/ 401632 h 3781151"/>
              <a:gd name="connsiteX117" fmla="*/ 10695298 w 12192000"/>
              <a:gd name="connsiteY117" fmla="*/ 391761 h 3781151"/>
              <a:gd name="connsiteX118" fmla="*/ 10761489 w 12192000"/>
              <a:gd name="connsiteY118" fmla="*/ 380170 h 3781151"/>
              <a:gd name="connsiteX119" fmla="*/ 10853610 w 12192000"/>
              <a:gd name="connsiteY119" fmla="*/ 332449 h 3781151"/>
              <a:gd name="connsiteX120" fmla="*/ 11052930 w 12192000"/>
              <a:gd name="connsiteY120" fmla="*/ 280871 h 3781151"/>
              <a:gd name="connsiteX121" fmla="*/ 11359700 w 12192000"/>
              <a:gd name="connsiteY121" fmla="*/ 158445 h 3781151"/>
              <a:gd name="connsiteX122" fmla="*/ 11672425 w 12192000"/>
              <a:gd name="connsiteY122" fmla="*/ 31452 h 3781151"/>
              <a:gd name="connsiteX123" fmla="*/ 11912086 w 12192000"/>
              <a:gd name="connsiteY123"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672452 w 12192000"/>
              <a:gd name="connsiteY102" fmla="*/ 1135782 h 3781151"/>
              <a:gd name="connsiteX103" fmla="*/ 8824768 w 12192000"/>
              <a:gd name="connsiteY103" fmla="*/ 1121217 h 3781151"/>
              <a:gd name="connsiteX104" fmla="*/ 8909609 w 12192000"/>
              <a:gd name="connsiteY104" fmla="*/ 1087532 h 3781151"/>
              <a:gd name="connsiteX105" fmla="*/ 9036318 w 12192000"/>
              <a:gd name="connsiteY105" fmla="*/ 994500 h 3781151"/>
              <a:gd name="connsiteX106" fmla="*/ 9230382 w 12192000"/>
              <a:gd name="connsiteY106" fmla="*/ 955654 h 3781151"/>
              <a:gd name="connsiteX107" fmla="*/ 9347314 w 12192000"/>
              <a:gd name="connsiteY107" fmla="*/ 933744 h 3781151"/>
              <a:gd name="connsiteX108" fmla="*/ 9492995 w 12192000"/>
              <a:gd name="connsiteY108" fmla="*/ 830749 h 3781151"/>
              <a:gd name="connsiteX109" fmla="*/ 9568501 w 12192000"/>
              <a:gd name="connsiteY109" fmla="*/ 787793 h 3781151"/>
              <a:gd name="connsiteX110" fmla="*/ 9691686 w 12192000"/>
              <a:gd name="connsiteY110" fmla="*/ 738088 h 3781151"/>
              <a:gd name="connsiteX111" fmla="*/ 9728219 w 12192000"/>
              <a:gd name="connsiteY111" fmla="*/ 719921 h 3781151"/>
              <a:gd name="connsiteX112" fmla="*/ 10080661 w 12192000"/>
              <a:gd name="connsiteY112" fmla="*/ 505423 h 3781151"/>
              <a:gd name="connsiteX113" fmla="*/ 10335073 w 12192000"/>
              <a:gd name="connsiteY113" fmla="*/ 523921 h 3781151"/>
              <a:gd name="connsiteX114" fmla="*/ 10593135 w 12192000"/>
              <a:gd name="connsiteY114" fmla="*/ 467427 h 3781151"/>
              <a:gd name="connsiteX115" fmla="*/ 10655931 w 12192000"/>
              <a:gd name="connsiteY115" fmla="*/ 401632 h 3781151"/>
              <a:gd name="connsiteX116" fmla="*/ 10695298 w 12192000"/>
              <a:gd name="connsiteY116" fmla="*/ 391761 h 3781151"/>
              <a:gd name="connsiteX117" fmla="*/ 10761489 w 12192000"/>
              <a:gd name="connsiteY117" fmla="*/ 380170 h 3781151"/>
              <a:gd name="connsiteX118" fmla="*/ 10853610 w 12192000"/>
              <a:gd name="connsiteY118" fmla="*/ 332449 h 3781151"/>
              <a:gd name="connsiteX119" fmla="*/ 11052930 w 12192000"/>
              <a:gd name="connsiteY119" fmla="*/ 280871 h 3781151"/>
              <a:gd name="connsiteX120" fmla="*/ 11359700 w 12192000"/>
              <a:gd name="connsiteY120" fmla="*/ 158445 h 3781151"/>
              <a:gd name="connsiteX121" fmla="*/ 11672425 w 12192000"/>
              <a:gd name="connsiteY121" fmla="*/ 31452 h 3781151"/>
              <a:gd name="connsiteX122" fmla="*/ 11912086 w 12192000"/>
              <a:gd name="connsiteY122"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080661 w 12192000"/>
              <a:gd name="connsiteY111" fmla="*/ 505423 h 3781151"/>
              <a:gd name="connsiteX112" fmla="*/ 10335073 w 12192000"/>
              <a:gd name="connsiteY112" fmla="*/ 523921 h 3781151"/>
              <a:gd name="connsiteX113" fmla="*/ 10593135 w 12192000"/>
              <a:gd name="connsiteY113" fmla="*/ 467427 h 3781151"/>
              <a:gd name="connsiteX114" fmla="*/ 10655931 w 12192000"/>
              <a:gd name="connsiteY114" fmla="*/ 401632 h 3781151"/>
              <a:gd name="connsiteX115" fmla="*/ 10695298 w 12192000"/>
              <a:gd name="connsiteY115" fmla="*/ 391761 h 3781151"/>
              <a:gd name="connsiteX116" fmla="*/ 10761489 w 12192000"/>
              <a:gd name="connsiteY116" fmla="*/ 380170 h 3781151"/>
              <a:gd name="connsiteX117" fmla="*/ 10853610 w 12192000"/>
              <a:gd name="connsiteY117" fmla="*/ 332449 h 3781151"/>
              <a:gd name="connsiteX118" fmla="*/ 11052930 w 12192000"/>
              <a:gd name="connsiteY118" fmla="*/ 280871 h 3781151"/>
              <a:gd name="connsiteX119" fmla="*/ 11359700 w 12192000"/>
              <a:gd name="connsiteY119" fmla="*/ 158445 h 3781151"/>
              <a:gd name="connsiteX120" fmla="*/ 11672425 w 12192000"/>
              <a:gd name="connsiteY120" fmla="*/ 31452 h 3781151"/>
              <a:gd name="connsiteX121" fmla="*/ 11912086 w 12192000"/>
              <a:gd name="connsiteY121"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335073 w 12192000"/>
              <a:gd name="connsiteY111" fmla="*/ 523921 h 3781151"/>
              <a:gd name="connsiteX112" fmla="*/ 10593135 w 12192000"/>
              <a:gd name="connsiteY112" fmla="*/ 467427 h 3781151"/>
              <a:gd name="connsiteX113" fmla="*/ 10655931 w 12192000"/>
              <a:gd name="connsiteY113" fmla="*/ 401632 h 3781151"/>
              <a:gd name="connsiteX114" fmla="*/ 10695298 w 12192000"/>
              <a:gd name="connsiteY114" fmla="*/ 391761 h 3781151"/>
              <a:gd name="connsiteX115" fmla="*/ 10761489 w 12192000"/>
              <a:gd name="connsiteY115" fmla="*/ 380170 h 3781151"/>
              <a:gd name="connsiteX116" fmla="*/ 10853610 w 12192000"/>
              <a:gd name="connsiteY116" fmla="*/ 332449 h 3781151"/>
              <a:gd name="connsiteX117" fmla="*/ 11052930 w 12192000"/>
              <a:gd name="connsiteY117" fmla="*/ 280871 h 3781151"/>
              <a:gd name="connsiteX118" fmla="*/ 11359700 w 12192000"/>
              <a:gd name="connsiteY118" fmla="*/ 158445 h 3781151"/>
              <a:gd name="connsiteX119" fmla="*/ 11672425 w 12192000"/>
              <a:gd name="connsiteY119" fmla="*/ 31452 h 3781151"/>
              <a:gd name="connsiteX120" fmla="*/ 11912086 w 12192000"/>
              <a:gd name="connsiteY12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10335073 w 12192000"/>
              <a:gd name="connsiteY110" fmla="*/ 523921 h 3781151"/>
              <a:gd name="connsiteX111" fmla="*/ 10593135 w 12192000"/>
              <a:gd name="connsiteY111" fmla="*/ 467427 h 3781151"/>
              <a:gd name="connsiteX112" fmla="*/ 10655931 w 12192000"/>
              <a:gd name="connsiteY112" fmla="*/ 401632 h 3781151"/>
              <a:gd name="connsiteX113" fmla="*/ 10695298 w 12192000"/>
              <a:gd name="connsiteY113" fmla="*/ 391761 h 3781151"/>
              <a:gd name="connsiteX114" fmla="*/ 10761489 w 12192000"/>
              <a:gd name="connsiteY114" fmla="*/ 380170 h 3781151"/>
              <a:gd name="connsiteX115" fmla="*/ 10853610 w 12192000"/>
              <a:gd name="connsiteY115" fmla="*/ 332449 h 3781151"/>
              <a:gd name="connsiteX116" fmla="*/ 11052930 w 12192000"/>
              <a:gd name="connsiteY116" fmla="*/ 280871 h 3781151"/>
              <a:gd name="connsiteX117" fmla="*/ 11359700 w 12192000"/>
              <a:gd name="connsiteY117" fmla="*/ 158445 h 3781151"/>
              <a:gd name="connsiteX118" fmla="*/ 11672425 w 12192000"/>
              <a:gd name="connsiteY118" fmla="*/ 31452 h 3781151"/>
              <a:gd name="connsiteX119" fmla="*/ 11912086 w 12192000"/>
              <a:gd name="connsiteY11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866007 w 12192000"/>
              <a:gd name="connsiteY96" fmla="*/ 1305544 h 3781151"/>
              <a:gd name="connsiteX97" fmla="*/ 8068308 w 12192000"/>
              <a:gd name="connsiteY97" fmla="*/ 1283051 h 3781151"/>
              <a:gd name="connsiteX98" fmla="*/ 8202385 w 12192000"/>
              <a:gd name="connsiteY98" fmla="*/ 1312300 h 3781151"/>
              <a:gd name="connsiteX99" fmla="*/ 8367138 w 12192000"/>
              <a:gd name="connsiteY99" fmla="*/ 1289211 h 3781151"/>
              <a:gd name="connsiteX100" fmla="*/ 8396799 w 12192000"/>
              <a:gd name="connsiteY100" fmla="*/ 1291584 h 3781151"/>
              <a:gd name="connsiteX101" fmla="*/ 8824768 w 12192000"/>
              <a:gd name="connsiteY101" fmla="*/ 1121217 h 3781151"/>
              <a:gd name="connsiteX102" fmla="*/ 8909609 w 12192000"/>
              <a:gd name="connsiteY102" fmla="*/ 1087532 h 3781151"/>
              <a:gd name="connsiteX103" fmla="*/ 9036318 w 12192000"/>
              <a:gd name="connsiteY103" fmla="*/ 994500 h 3781151"/>
              <a:gd name="connsiteX104" fmla="*/ 9230382 w 12192000"/>
              <a:gd name="connsiteY104" fmla="*/ 955654 h 3781151"/>
              <a:gd name="connsiteX105" fmla="*/ 9347314 w 12192000"/>
              <a:gd name="connsiteY105" fmla="*/ 933744 h 3781151"/>
              <a:gd name="connsiteX106" fmla="*/ 9492995 w 12192000"/>
              <a:gd name="connsiteY106" fmla="*/ 830749 h 3781151"/>
              <a:gd name="connsiteX107" fmla="*/ 9568501 w 12192000"/>
              <a:gd name="connsiteY107" fmla="*/ 787793 h 3781151"/>
              <a:gd name="connsiteX108" fmla="*/ 9691686 w 12192000"/>
              <a:gd name="connsiteY108" fmla="*/ 738088 h 3781151"/>
              <a:gd name="connsiteX109" fmla="*/ 10335073 w 12192000"/>
              <a:gd name="connsiteY109" fmla="*/ 523921 h 3781151"/>
              <a:gd name="connsiteX110" fmla="*/ 10593135 w 12192000"/>
              <a:gd name="connsiteY110" fmla="*/ 467427 h 3781151"/>
              <a:gd name="connsiteX111" fmla="*/ 10655931 w 12192000"/>
              <a:gd name="connsiteY111" fmla="*/ 401632 h 3781151"/>
              <a:gd name="connsiteX112" fmla="*/ 10695298 w 12192000"/>
              <a:gd name="connsiteY112" fmla="*/ 391761 h 3781151"/>
              <a:gd name="connsiteX113" fmla="*/ 10761489 w 12192000"/>
              <a:gd name="connsiteY113" fmla="*/ 380170 h 3781151"/>
              <a:gd name="connsiteX114" fmla="*/ 10853610 w 12192000"/>
              <a:gd name="connsiteY114" fmla="*/ 332449 h 3781151"/>
              <a:gd name="connsiteX115" fmla="*/ 11052930 w 12192000"/>
              <a:gd name="connsiteY115" fmla="*/ 280871 h 3781151"/>
              <a:gd name="connsiteX116" fmla="*/ 11359700 w 12192000"/>
              <a:gd name="connsiteY116" fmla="*/ 158445 h 3781151"/>
              <a:gd name="connsiteX117" fmla="*/ 11672425 w 12192000"/>
              <a:gd name="connsiteY117" fmla="*/ 31452 h 3781151"/>
              <a:gd name="connsiteX118" fmla="*/ 11912086 w 12192000"/>
              <a:gd name="connsiteY118"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51064" y="2385948"/>
                  <a:pt x="2795149" y="2294935"/>
                </a:cubicBezTo>
                <a:cubicBezTo>
                  <a:pt x="2849418" y="2251684"/>
                  <a:pt x="2898877" y="2247383"/>
                  <a:pt x="2957554" y="2180877"/>
                </a:cubicBezTo>
                <a:cubicBezTo>
                  <a:pt x="2981173" y="2203103"/>
                  <a:pt x="2991267" y="2163934"/>
                  <a:pt x="3003677" y="2154878"/>
                </a:cubicBezTo>
                <a:cubicBezTo>
                  <a:pt x="3061300" y="2123913"/>
                  <a:pt x="3237969" y="2038624"/>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61589" y="1341113"/>
                  <a:pt x="7787080" y="1316724"/>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73071" y="1263585"/>
                  <a:pt x="8739300" y="1155226"/>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82215" y="945528"/>
                  <a:pt x="9303545" y="954561"/>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819448" y="694109"/>
                  <a:pt x="10184832" y="569031"/>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15BC7BF-065C-44ED-90F9-B1A26223672E}"/>
              </a:ext>
            </a:extLst>
          </p:cNvPr>
          <p:cNvSpPr>
            <a:spLocks noGrp="1"/>
          </p:cNvSpPr>
          <p:nvPr>
            <p:ph type="title"/>
          </p:nvPr>
        </p:nvSpPr>
        <p:spPr>
          <a:xfrm>
            <a:off x="733646" y="1190513"/>
            <a:ext cx="4123531" cy="2370567"/>
          </a:xfrm>
        </p:spPr>
        <p:txBody>
          <a:bodyPr vert="horz" lIns="91440" tIns="45720" rIns="91440" bIns="45720" rtlCol="0" anchor="b">
            <a:normAutofit/>
          </a:bodyPr>
          <a:lstStyle/>
          <a:p>
            <a:r>
              <a:rPr lang="en-US" dirty="0"/>
              <a:t>THANKS </a:t>
            </a:r>
          </a:p>
        </p:txBody>
      </p:sp>
      <p:sp>
        <p:nvSpPr>
          <p:cNvPr id="19" name="Freeform: Shape 18">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041" y="702860"/>
            <a:ext cx="5843939" cy="543181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BB4C4539-396B-4D77-B418-A202FDAB0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84041" cy="846170"/>
          </a:xfrm>
          <a:custGeom>
            <a:avLst/>
            <a:gdLst>
              <a:gd name="connsiteX0" fmla="*/ 0 w 7605194"/>
              <a:gd name="connsiteY0" fmla="*/ 0 h 1246254"/>
              <a:gd name="connsiteX1" fmla="*/ 7605194 w 7605194"/>
              <a:gd name="connsiteY1" fmla="*/ 0 h 1246254"/>
              <a:gd name="connsiteX2" fmla="*/ 7474629 w 7605194"/>
              <a:gd name="connsiteY2" fmla="*/ 62140 h 1246254"/>
              <a:gd name="connsiteX3" fmla="*/ 7288435 w 7605194"/>
              <a:gd name="connsiteY3" fmla="*/ 50627 h 1246254"/>
              <a:gd name="connsiteX4" fmla="*/ 7155923 w 7605194"/>
              <a:gd name="connsiteY4" fmla="*/ 117325 h 1246254"/>
              <a:gd name="connsiteX5" fmla="*/ 6902454 w 7605194"/>
              <a:gd name="connsiteY5" fmla="*/ 218677 h 1246254"/>
              <a:gd name="connsiteX6" fmla="*/ 6762357 w 7605194"/>
              <a:gd name="connsiteY6" fmla="*/ 280337 h 1246254"/>
              <a:gd name="connsiteX7" fmla="*/ 6631499 w 7605194"/>
              <a:gd name="connsiteY7" fmla="*/ 310567 h 1246254"/>
              <a:gd name="connsiteX8" fmla="*/ 6458440 w 7605194"/>
              <a:gd name="connsiteY8" fmla="*/ 357008 h 1246254"/>
              <a:gd name="connsiteX9" fmla="*/ 6324003 w 7605194"/>
              <a:gd name="connsiteY9" fmla="*/ 395689 h 1246254"/>
              <a:gd name="connsiteX10" fmla="*/ 6113470 w 7605194"/>
              <a:gd name="connsiteY10" fmla="*/ 415703 h 1246254"/>
              <a:gd name="connsiteX11" fmla="*/ 5995690 w 7605194"/>
              <a:gd name="connsiteY11" fmla="*/ 469172 h 1246254"/>
              <a:gd name="connsiteX12" fmla="*/ 5867264 w 7605194"/>
              <a:gd name="connsiteY12" fmla="*/ 495827 h 1246254"/>
              <a:gd name="connsiteX13" fmla="*/ 5707574 w 7605194"/>
              <a:gd name="connsiteY13" fmla="*/ 515377 h 1246254"/>
              <a:gd name="connsiteX14" fmla="*/ 5650094 w 7605194"/>
              <a:gd name="connsiteY14" fmla="*/ 529855 h 1246254"/>
              <a:gd name="connsiteX15" fmla="*/ 5630196 w 7605194"/>
              <a:gd name="connsiteY15" fmla="*/ 546641 h 1246254"/>
              <a:gd name="connsiteX16" fmla="*/ 5601107 w 7605194"/>
              <a:gd name="connsiteY16" fmla="*/ 562496 h 1246254"/>
              <a:gd name="connsiteX17" fmla="*/ 5551268 w 7605194"/>
              <a:gd name="connsiteY17" fmla="*/ 599212 h 1246254"/>
              <a:gd name="connsiteX18" fmla="*/ 5422767 w 7605194"/>
              <a:gd name="connsiteY18" fmla="*/ 610016 h 1246254"/>
              <a:gd name="connsiteX19" fmla="*/ 5419576 w 7605194"/>
              <a:gd name="connsiteY19" fmla="*/ 619694 h 1246254"/>
              <a:gd name="connsiteX20" fmla="*/ 5382932 w 7605194"/>
              <a:gd name="connsiteY20" fmla="*/ 627097 h 1246254"/>
              <a:gd name="connsiteX21" fmla="*/ 5213714 w 7605194"/>
              <a:gd name="connsiteY21" fmla="*/ 664259 h 1246254"/>
              <a:gd name="connsiteX22" fmla="*/ 5035908 w 7605194"/>
              <a:gd name="connsiteY22" fmla="*/ 676542 h 1246254"/>
              <a:gd name="connsiteX23" fmla="*/ 5000218 w 7605194"/>
              <a:gd name="connsiteY23" fmla="*/ 698530 h 1246254"/>
              <a:gd name="connsiteX24" fmla="*/ 4946628 w 7605194"/>
              <a:gd name="connsiteY24" fmla="*/ 735163 h 1246254"/>
              <a:gd name="connsiteX25" fmla="*/ 4914425 w 7605194"/>
              <a:gd name="connsiteY25" fmla="*/ 748575 h 1246254"/>
              <a:gd name="connsiteX26" fmla="*/ 4827869 w 7605194"/>
              <a:gd name="connsiteY26" fmla="*/ 793591 h 1246254"/>
              <a:gd name="connsiteX27" fmla="*/ 4742246 w 7605194"/>
              <a:gd name="connsiteY27" fmla="*/ 845064 h 1246254"/>
              <a:gd name="connsiteX28" fmla="*/ 4674623 w 7605194"/>
              <a:gd name="connsiteY28" fmla="*/ 837344 h 1246254"/>
              <a:gd name="connsiteX29" fmla="*/ 4592157 w 7605194"/>
              <a:gd name="connsiteY29" fmla="*/ 898701 h 1246254"/>
              <a:gd name="connsiteX30" fmla="*/ 4395020 w 7605194"/>
              <a:gd name="connsiteY30" fmla="*/ 911632 h 1246254"/>
              <a:gd name="connsiteX31" fmla="*/ 4295451 w 7605194"/>
              <a:gd name="connsiteY31" fmla="*/ 900692 h 1246254"/>
              <a:gd name="connsiteX32" fmla="*/ 4183267 w 7605194"/>
              <a:gd name="connsiteY32" fmla="*/ 899692 h 1246254"/>
              <a:gd name="connsiteX33" fmla="*/ 3868727 w 7605194"/>
              <a:gd name="connsiteY33" fmla="*/ 917255 h 1246254"/>
              <a:gd name="connsiteX34" fmla="*/ 3743007 w 7605194"/>
              <a:gd name="connsiteY34" fmla="*/ 930206 h 1246254"/>
              <a:gd name="connsiteX35" fmla="*/ 3740588 w 7605194"/>
              <a:gd name="connsiteY35" fmla="*/ 942450 h 1246254"/>
              <a:gd name="connsiteX36" fmla="*/ 3700101 w 7605194"/>
              <a:gd name="connsiteY36" fmla="*/ 956776 h 1246254"/>
              <a:gd name="connsiteX37" fmla="*/ 3590677 w 7605194"/>
              <a:gd name="connsiteY37" fmla="*/ 953115 h 1246254"/>
              <a:gd name="connsiteX38" fmla="*/ 3525795 w 7605194"/>
              <a:gd name="connsiteY38" fmla="*/ 958232 h 1246254"/>
              <a:gd name="connsiteX39" fmla="*/ 3502065 w 7605194"/>
              <a:gd name="connsiteY39" fmla="*/ 971655 h 1246254"/>
              <a:gd name="connsiteX40" fmla="*/ 3468311 w 7605194"/>
              <a:gd name="connsiteY40" fmla="*/ 982682 h 1246254"/>
              <a:gd name="connsiteX41" fmla="*/ 3326498 w 7605194"/>
              <a:gd name="connsiteY41" fmla="*/ 993668 h 1246254"/>
              <a:gd name="connsiteX42" fmla="*/ 3266719 w 7605194"/>
              <a:gd name="connsiteY42" fmla="*/ 1001132 h 1246254"/>
              <a:gd name="connsiteX43" fmla="*/ 3262161 w 7605194"/>
              <a:gd name="connsiteY43" fmla="*/ 1010197 h 1246254"/>
              <a:gd name="connsiteX44" fmla="*/ 3151194 w 7605194"/>
              <a:gd name="connsiteY44" fmla="*/ 1012065 h 1246254"/>
              <a:gd name="connsiteX45" fmla="*/ 3071459 w 7605194"/>
              <a:gd name="connsiteY45" fmla="*/ 1006999 h 1246254"/>
              <a:gd name="connsiteX46" fmla="*/ 2964197 w 7605194"/>
              <a:gd name="connsiteY46" fmla="*/ 973220 h 1246254"/>
              <a:gd name="connsiteX47" fmla="*/ 2917598 w 7605194"/>
              <a:gd name="connsiteY47" fmla="*/ 991261 h 1246254"/>
              <a:gd name="connsiteX48" fmla="*/ 2791675 w 7605194"/>
              <a:gd name="connsiteY48" fmla="*/ 1021023 h 1246254"/>
              <a:gd name="connsiteX49" fmla="*/ 2728690 w 7605194"/>
              <a:gd name="connsiteY49" fmla="*/ 1048683 h 1246254"/>
              <a:gd name="connsiteX50" fmla="*/ 2691768 w 7605194"/>
              <a:gd name="connsiteY50" fmla="*/ 1056796 h 1246254"/>
              <a:gd name="connsiteX51" fmla="*/ 2491871 w 7605194"/>
              <a:gd name="connsiteY51" fmla="*/ 1096695 h 1246254"/>
              <a:gd name="connsiteX52" fmla="*/ 2349778 w 7605194"/>
              <a:gd name="connsiteY52" fmla="*/ 1146160 h 1246254"/>
              <a:gd name="connsiteX53" fmla="*/ 2175625 w 7605194"/>
              <a:gd name="connsiteY53" fmla="*/ 1174124 h 1246254"/>
              <a:gd name="connsiteX54" fmla="*/ 2037411 w 7605194"/>
              <a:gd name="connsiteY54" fmla="*/ 1168494 h 1246254"/>
              <a:gd name="connsiteX55" fmla="*/ 1973582 w 7605194"/>
              <a:gd name="connsiteY55" fmla="*/ 1163390 h 1246254"/>
              <a:gd name="connsiteX56" fmla="*/ 1723017 w 7605194"/>
              <a:gd name="connsiteY56" fmla="*/ 1160371 h 1246254"/>
              <a:gd name="connsiteX57" fmla="*/ 1678061 w 7605194"/>
              <a:gd name="connsiteY57" fmla="*/ 1147636 h 1246254"/>
              <a:gd name="connsiteX58" fmla="*/ 1609244 w 7605194"/>
              <a:gd name="connsiteY58" fmla="*/ 1142559 h 1246254"/>
              <a:gd name="connsiteX59" fmla="*/ 1588073 w 7605194"/>
              <a:gd name="connsiteY59" fmla="*/ 1138412 h 1246254"/>
              <a:gd name="connsiteX60" fmla="*/ 1377751 w 7605194"/>
              <a:gd name="connsiteY60" fmla="*/ 1108189 h 1246254"/>
              <a:gd name="connsiteX61" fmla="*/ 1269190 w 7605194"/>
              <a:gd name="connsiteY61" fmla="*/ 1117852 h 1246254"/>
              <a:gd name="connsiteX62" fmla="*/ 1092740 w 7605194"/>
              <a:gd name="connsiteY62" fmla="*/ 1099724 h 1246254"/>
              <a:gd name="connsiteX63" fmla="*/ 974176 w 7605194"/>
              <a:gd name="connsiteY63" fmla="*/ 1143343 h 1246254"/>
              <a:gd name="connsiteX64" fmla="*/ 748758 w 7605194"/>
              <a:gd name="connsiteY64" fmla="*/ 1132518 h 1246254"/>
              <a:gd name="connsiteX65" fmla="*/ 466991 w 7605194"/>
              <a:gd name="connsiteY65" fmla="*/ 1138669 h 1246254"/>
              <a:gd name="connsiteX66" fmla="*/ 335907 w 7605194"/>
              <a:gd name="connsiteY66" fmla="*/ 1182335 h 1246254"/>
              <a:gd name="connsiteX67" fmla="*/ 263136 w 7605194"/>
              <a:gd name="connsiteY67" fmla="*/ 1208491 h 1246254"/>
              <a:gd name="connsiteX68" fmla="*/ 162795 w 7605194"/>
              <a:gd name="connsiteY68" fmla="*/ 1245356 h 1246254"/>
              <a:gd name="connsiteX69" fmla="*/ 35177 w 7605194"/>
              <a:gd name="connsiteY69" fmla="*/ 1241336 h 1246254"/>
              <a:gd name="connsiteX70" fmla="*/ 0 w 7605194"/>
              <a:gd name="connsiteY70" fmla="*/ 1239517 h 124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05194" h="1246254">
                <a:moveTo>
                  <a:pt x="0" y="0"/>
                </a:moveTo>
                <a:lnTo>
                  <a:pt x="7605194" y="0"/>
                </a:lnTo>
                <a:lnTo>
                  <a:pt x="7474629" y="62140"/>
                </a:lnTo>
                <a:cubicBezTo>
                  <a:pt x="7492628" y="46311"/>
                  <a:pt x="7295302" y="29551"/>
                  <a:pt x="7288435" y="50627"/>
                </a:cubicBezTo>
                <a:cubicBezTo>
                  <a:pt x="7233022" y="73997"/>
                  <a:pt x="7203507" y="54448"/>
                  <a:pt x="7155923" y="117325"/>
                </a:cubicBezTo>
                <a:cubicBezTo>
                  <a:pt x="7091593" y="145333"/>
                  <a:pt x="6962039" y="200393"/>
                  <a:pt x="6902454" y="218677"/>
                </a:cubicBezTo>
                <a:cubicBezTo>
                  <a:pt x="6836859" y="245846"/>
                  <a:pt x="6807516" y="265022"/>
                  <a:pt x="6762357" y="280337"/>
                </a:cubicBezTo>
                <a:cubicBezTo>
                  <a:pt x="6723842" y="313158"/>
                  <a:pt x="6674615" y="318151"/>
                  <a:pt x="6631499" y="310567"/>
                </a:cubicBezTo>
                <a:cubicBezTo>
                  <a:pt x="6580847" y="323345"/>
                  <a:pt x="6519896" y="349758"/>
                  <a:pt x="6458440" y="357008"/>
                </a:cubicBezTo>
                <a:cubicBezTo>
                  <a:pt x="6393854" y="354599"/>
                  <a:pt x="6376560" y="392846"/>
                  <a:pt x="6324003" y="395689"/>
                </a:cubicBezTo>
                <a:cubicBezTo>
                  <a:pt x="6247285" y="405586"/>
                  <a:pt x="6172072" y="397602"/>
                  <a:pt x="6113470" y="415703"/>
                </a:cubicBezTo>
                <a:cubicBezTo>
                  <a:pt x="6093266" y="472531"/>
                  <a:pt x="6024348" y="452803"/>
                  <a:pt x="5995690" y="469172"/>
                </a:cubicBezTo>
                <a:cubicBezTo>
                  <a:pt x="5944396" y="483753"/>
                  <a:pt x="5915284" y="488126"/>
                  <a:pt x="5867264" y="495827"/>
                </a:cubicBezTo>
                <a:cubicBezTo>
                  <a:pt x="5838049" y="473928"/>
                  <a:pt x="5744033" y="545123"/>
                  <a:pt x="5707574" y="515377"/>
                </a:cubicBezTo>
                <a:cubicBezTo>
                  <a:pt x="5694501" y="508626"/>
                  <a:pt x="5656098" y="513354"/>
                  <a:pt x="5650094" y="529855"/>
                </a:cubicBezTo>
                <a:cubicBezTo>
                  <a:pt x="5642347" y="534056"/>
                  <a:pt x="5632533" y="529367"/>
                  <a:pt x="5630196" y="546641"/>
                </a:cubicBezTo>
                <a:cubicBezTo>
                  <a:pt x="5625719" y="567591"/>
                  <a:pt x="5595173" y="538867"/>
                  <a:pt x="5601107" y="562496"/>
                </a:cubicBezTo>
                <a:cubicBezTo>
                  <a:pt x="5579479" y="542883"/>
                  <a:pt x="5567128" y="587056"/>
                  <a:pt x="5551268" y="599212"/>
                </a:cubicBezTo>
                <a:cubicBezTo>
                  <a:pt x="5521545" y="607132"/>
                  <a:pt x="5444715" y="606602"/>
                  <a:pt x="5422767" y="610016"/>
                </a:cubicBezTo>
                <a:cubicBezTo>
                  <a:pt x="5422031" y="613482"/>
                  <a:pt x="5420956" y="616740"/>
                  <a:pt x="5419576" y="619694"/>
                </a:cubicBezTo>
                <a:cubicBezTo>
                  <a:pt x="5411553" y="636851"/>
                  <a:pt x="5395146" y="640166"/>
                  <a:pt x="5382932" y="627097"/>
                </a:cubicBezTo>
                <a:cubicBezTo>
                  <a:pt x="5326987" y="639191"/>
                  <a:pt x="5271551" y="656018"/>
                  <a:pt x="5213714" y="664259"/>
                </a:cubicBezTo>
                <a:cubicBezTo>
                  <a:pt x="5201392" y="668566"/>
                  <a:pt x="5049856" y="675497"/>
                  <a:pt x="5035908" y="676542"/>
                </a:cubicBezTo>
                <a:cubicBezTo>
                  <a:pt x="5014702" y="682704"/>
                  <a:pt x="5007446" y="636570"/>
                  <a:pt x="5000218" y="698530"/>
                </a:cubicBezTo>
                <a:cubicBezTo>
                  <a:pt x="4975418" y="688546"/>
                  <a:pt x="4975257" y="715830"/>
                  <a:pt x="4946628" y="735163"/>
                </a:cubicBezTo>
                <a:cubicBezTo>
                  <a:pt x="4931401" y="723013"/>
                  <a:pt x="4922231" y="732306"/>
                  <a:pt x="4914425" y="748575"/>
                </a:cubicBezTo>
                <a:cubicBezTo>
                  <a:pt x="4883896" y="750874"/>
                  <a:pt x="4860091" y="778025"/>
                  <a:pt x="4827869" y="793591"/>
                </a:cubicBezTo>
                <a:cubicBezTo>
                  <a:pt x="4788822" y="784336"/>
                  <a:pt x="4776708" y="828597"/>
                  <a:pt x="4742246" y="845064"/>
                </a:cubicBezTo>
                <a:cubicBezTo>
                  <a:pt x="4716705" y="852357"/>
                  <a:pt x="4699637" y="828405"/>
                  <a:pt x="4674623" y="837344"/>
                </a:cubicBezTo>
                <a:lnTo>
                  <a:pt x="4592157" y="898701"/>
                </a:lnTo>
                <a:cubicBezTo>
                  <a:pt x="4546849" y="899497"/>
                  <a:pt x="4450878" y="911263"/>
                  <a:pt x="4395020" y="911632"/>
                </a:cubicBezTo>
                <a:lnTo>
                  <a:pt x="4295451" y="900692"/>
                </a:lnTo>
                <a:cubicBezTo>
                  <a:pt x="4251687" y="942266"/>
                  <a:pt x="4254388" y="896931"/>
                  <a:pt x="4183267" y="899692"/>
                </a:cubicBezTo>
                <a:cubicBezTo>
                  <a:pt x="4112146" y="902453"/>
                  <a:pt x="3947407" y="917547"/>
                  <a:pt x="3868727" y="917255"/>
                </a:cubicBezTo>
                <a:cubicBezTo>
                  <a:pt x="3795351" y="922341"/>
                  <a:pt x="3764364" y="926007"/>
                  <a:pt x="3743007" y="930206"/>
                </a:cubicBezTo>
                <a:lnTo>
                  <a:pt x="3740588" y="942450"/>
                </a:lnTo>
                <a:lnTo>
                  <a:pt x="3700101" y="956776"/>
                </a:lnTo>
                <a:cubicBezTo>
                  <a:pt x="3670274" y="930427"/>
                  <a:pt x="3627640" y="988390"/>
                  <a:pt x="3590677" y="953115"/>
                </a:cubicBezTo>
                <a:cubicBezTo>
                  <a:pt x="3577003" y="944340"/>
                  <a:pt x="3534187" y="942867"/>
                  <a:pt x="3525795" y="958232"/>
                </a:cubicBezTo>
                <a:cubicBezTo>
                  <a:pt x="3516807" y="961149"/>
                  <a:pt x="3506501" y="954937"/>
                  <a:pt x="3502065" y="971655"/>
                </a:cubicBezTo>
                <a:cubicBezTo>
                  <a:pt x="3494877" y="991667"/>
                  <a:pt x="3464319" y="958352"/>
                  <a:pt x="3468311" y="982682"/>
                </a:cubicBezTo>
                <a:cubicBezTo>
                  <a:pt x="3439050" y="986351"/>
                  <a:pt x="3360097" y="990593"/>
                  <a:pt x="3326498" y="993668"/>
                </a:cubicBezTo>
                <a:cubicBezTo>
                  <a:pt x="3307804" y="967786"/>
                  <a:pt x="3301737" y="1036045"/>
                  <a:pt x="3266719" y="1001132"/>
                </a:cubicBezTo>
                <a:cubicBezTo>
                  <a:pt x="3265536" y="1004442"/>
                  <a:pt x="3281415" y="1008374"/>
                  <a:pt x="3262161" y="1010197"/>
                </a:cubicBezTo>
                <a:cubicBezTo>
                  <a:pt x="3242906" y="1012019"/>
                  <a:pt x="3163242" y="1026954"/>
                  <a:pt x="3151194" y="1012065"/>
                </a:cubicBezTo>
                <a:cubicBezTo>
                  <a:pt x="3106165" y="1004049"/>
                  <a:pt x="3114260" y="1013405"/>
                  <a:pt x="3071459" y="1006999"/>
                </a:cubicBezTo>
                <a:cubicBezTo>
                  <a:pt x="3065832" y="1025980"/>
                  <a:pt x="2978359" y="982084"/>
                  <a:pt x="2964197" y="973220"/>
                </a:cubicBezTo>
                <a:cubicBezTo>
                  <a:pt x="2939403" y="972011"/>
                  <a:pt x="2944404" y="1019497"/>
                  <a:pt x="2917598" y="991261"/>
                </a:cubicBezTo>
                <a:cubicBezTo>
                  <a:pt x="2888845" y="999227"/>
                  <a:pt x="2823159" y="1011452"/>
                  <a:pt x="2791675" y="1021023"/>
                </a:cubicBezTo>
                <a:cubicBezTo>
                  <a:pt x="2765430" y="1007170"/>
                  <a:pt x="2762312" y="1034141"/>
                  <a:pt x="2728690" y="1048683"/>
                </a:cubicBezTo>
                <a:cubicBezTo>
                  <a:pt x="2713226" y="1034223"/>
                  <a:pt x="2702121" y="1041949"/>
                  <a:pt x="2691768" y="1056796"/>
                </a:cubicBezTo>
                <a:cubicBezTo>
                  <a:pt x="2652268" y="1069463"/>
                  <a:pt x="2548870" y="1081801"/>
                  <a:pt x="2491871" y="1096695"/>
                </a:cubicBezTo>
                <a:cubicBezTo>
                  <a:pt x="2433233" y="1115660"/>
                  <a:pt x="2402455" y="1137920"/>
                  <a:pt x="2349778" y="1146160"/>
                </a:cubicBezTo>
                <a:cubicBezTo>
                  <a:pt x="2299466" y="1174224"/>
                  <a:pt x="2212816" y="1164043"/>
                  <a:pt x="2175625" y="1174124"/>
                </a:cubicBezTo>
                <a:cubicBezTo>
                  <a:pt x="2141905" y="1168663"/>
                  <a:pt x="2071085" y="1170283"/>
                  <a:pt x="2037411" y="1168494"/>
                </a:cubicBezTo>
                <a:cubicBezTo>
                  <a:pt x="2020095" y="1221320"/>
                  <a:pt x="1996234" y="1160088"/>
                  <a:pt x="1973582" y="1163390"/>
                </a:cubicBezTo>
                <a:lnTo>
                  <a:pt x="1723017" y="1160371"/>
                </a:lnTo>
                <a:cubicBezTo>
                  <a:pt x="1711603" y="1126676"/>
                  <a:pt x="1682011" y="1185150"/>
                  <a:pt x="1678061" y="1147636"/>
                </a:cubicBezTo>
                <a:cubicBezTo>
                  <a:pt x="1665221" y="1173937"/>
                  <a:pt x="1634143" y="1137965"/>
                  <a:pt x="1609244" y="1142559"/>
                </a:cubicBezTo>
                <a:cubicBezTo>
                  <a:pt x="1602767" y="1126306"/>
                  <a:pt x="1597099" y="1127936"/>
                  <a:pt x="1588073" y="1138412"/>
                </a:cubicBezTo>
                <a:cubicBezTo>
                  <a:pt x="1508763" y="1158167"/>
                  <a:pt x="1412632" y="1092292"/>
                  <a:pt x="1377751" y="1108189"/>
                </a:cubicBezTo>
                <a:cubicBezTo>
                  <a:pt x="1359039" y="1112684"/>
                  <a:pt x="1316798" y="1124092"/>
                  <a:pt x="1269190" y="1117852"/>
                </a:cubicBezTo>
                <a:cubicBezTo>
                  <a:pt x="1244635" y="1081573"/>
                  <a:pt x="1115372" y="1098514"/>
                  <a:pt x="1092740" y="1099724"/>
                </a:cubicBezTo>
                <a:cubicBezTo>
                  <a:pt x="1043570" y="1103973"/>
                  <a:pt x="1042994" y="1144806"/>
                  <a:pt x="974176" y="1143343"/>
                </a:cubicBezTo>
                <a:cubicBezTo>
                  <a:pt x="949931" y="1089663"/>
                  <a:pt x="786126" y="1134305"/>
                  <a:pt x="748758" y="1132518"/>
                </a:cubicBezTo>
                <a:cubicBezTo>
                  <a:pt x="664227" y="1131739"/>
                  <a:pt x="552459" y="1130267"/>
                  <a:pt x="466991" y="1138669"/>
                </a:cubicBezTo>
                <a:cubicBezTo>
                  <a:pt x="432928" y="1151669"/>
                  <a:pt x="369882" y="1170698"/>
                  <a:pt x="335907" y="1182335"/>
                </a:cubicBezTo>
                <a:cubicBezTo>
                  <a:pt x="321782" y="1197573"/>
                  <a:pt x="262481" y="1180784"/>
                  <a:pt x="263136" y="1208491"/>
                </a:cubicBezTo>
                <a:cubicBezTo>
                  <a:pt x="228423" y="1169675"/>
                  <a:pt x="218751" y="1236852"/>
                  <a:pt x="162795" y="1245356"/>
                </a:cubicBezTo>
                <a:cubicBezTo>
                  <a:pt x="133519" y="1247933"/>
                  <a:pt x="83993" y="1244460"/>
                  <a:pt x="35177" y="1241336"/>
                </a:cubicBezTo>
                <a:lnTo>
                  <a:pt x="0" y="1239517"/>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6">
            <a:extLst>
              <a:ext uri="{FF2B5EF4-FFF2-40B4-BE49-F238E27FC236}">
                <a16:creationId xmlns:a16="http://schemas.microsoft.com/office/drawing/2014/main" id="{F669F220-DD76-466C-87A6-5024673C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0765" y="41718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7" descr="Smiling Face with No Fill">
            <a:extLst>
              <a:ext uri="{FF2B5EF4-FFF2-40B4-BE49-F238E27FC236}">
                <a16:creationId xmlns:a16="http://schemas.microsoft.com/office/drawing/2014/main" id="{1DB0C2DD-7642-DDF6-6A18-A6D505F9B5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4838" y="943155"/>
            <a:ext cx="4949645" cy="4949645"/>
          </a:xfrm>
          <a:prstGeom prst="rect">
            <a:avLst/>
          </a:prstGeom>
        </p:spPr>
      </p:pic>
    </p:spTree>
    <p:extLst>
      <p:ext uri="{BB962C8B-B14F-4D97-AF65-F5344CB8AC3E}">
        <p14:creationId xmlns:p14="http://schemas.microsoft.com/office/powerpoint/2010/main" val="208856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0022CF-D73B-45FB-8DD4-1B1C0C92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3B464-4BEB-4DC4-85E7-646D07E3A98E}"/>
              </a:ext>
            </a:extLst>
          </p:cNvPr>
          <p:cNvSpPr>
            <a:spLocks noGrp="1"/>
          </p:cNvSpPr>
          <p:nvPr>
            <p:ph type="title"/>
          </p:nvPr>
        </p:nvSpPr>
        <p:spPr>
          <a:xfrm>
            <a:off x="1050879" y="609600"/>
            <a:ext cx="4173942" cy="5644775"/>
          </a:xfrm>
        </p:spPr>
        <p:txBody>
          <a:bodyPr>
            <a:normAutofit/>
          </a:bodyPr>
          <a:lstStyle/>
          <a:p>
            <a:r>
              <a:rPr lang="en-US" dirty="0"/>
              <a:t>AGENDA OF THE DAY</a:t>
            </a:r>
          </a:p>
        </p:txBody>
      </p:sp>
      <p:graphicFrame>
        <p:nvGraphicFramePr>
          <p:cNvPr id="5" name="Content Placeholder 2">
            <a:extLst>
              <a:ext uri="{FF2B5EF4-FFF2-40B4-BE49-F238E27FC236}">
                <a16:creationId xmlns:a16="http://schemas.microsoft.com/office/drawing/2014/main" id="{5854CAD5-4885-6A92-B36C-65B06E1F0C54}"/>
              </a:ext>
            </a:extLst>
          </p:cNvPr>
          <p:cNvGraphicFramePr>
            <a:graphicFrameLocks noGrp="1"/>
          </p:cNvGraphicFramePr>
          <p:nvPr>
            <p:ph idx="1"/>
            <p:extLst>
              <p:ext uri="{D42A27DB-BD31-4B8C-83A1-F6EECF244321}">
                <p14:modId xmlns:p14="http://schemas.microsoft.com/office/powerpoint/2010/main" val="2523324003"/>
              </p:ext>
            </p:extLst>
          </p:nvPr>
        </p:nvGraphicFramePr>
        <p:xfrm>
          <a:off x="5629701" y="609601"/>
          <a:ext cx="5568287" cy="5645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12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INTRODUCTION</a:t>
            </a:r>
          </a:p>
        </p:txBody>
      </p:sp>
      <p:sp>
        <p:nvSpPr>
          <p:cNvPr id="4" name="Content Placeholder 3">
            <a:extLst>
              <a:ext uri="{FF2B5EF4-FFF2-40B4-BE49-F238E27FC236}">
                <a16:creationId xmlns:a16="http://schemas.microsoft.com/office/drawing/2014/main" id="{3427D2CE-1553-40A1-A780-8D2C7C7946F3}"/>
              </a:ext>
            </a:extLst>
          </p:cNvPr>
          <p:cNvSpPr>
            <a:spLocks noGrp="1"/>
          </p:cNvSpPr>
          <p:nvPr>
            <p:ph idx="1"/>
          </p:nvPr>
        </p:nvSpPr>
        <p:spPr/>
        <p:txBody>
          <a:bodyPr/>
          <a:lstStyle/>
          <a:p>
            <a:r>
              <a:rPr lang="en-US" dirty="0"/>
              <a:t>3 years of total experience in Java, C/C++, Networking &amp; Healthcare Domain</a:t>
            </a:r>
          </a:p>
          <a:p>
            <a:r>
              <a:rPr lang="en-US" dirty="0"/>
              <a:t>Currently working as Developer 2 @ Hyland Software</a:t>
            </a:r>
          </a:p>
          <a:p>
            <a:r>
              <a:rPr lang="en-US" dirty="0"/>
              <a:t>Working on a product called </a:t>
            </a:r>
            <a:r>
              <a:rPr lang="en-US" dirty="0" err="1"/>
              <a:t>OneContent</a:t>
            </a:r>
            <a:r>
              <a:rPr lang="en-US" dirty="0"/>
              <a:t> that helps the hospital chains to manage the</a:t>
            </a:r>
          </a:p>
          <a:p>
            <a:pPr marL="0" indent="0">
              <a:buNone/>
            </a:pPr>
            <a:r>
              <a:rPr lang="en-US" dirty="0"/>
              <a:t>    Patient medical records efficiently and takes care of all the workflows of the patients.</a:t>
            </a:r>
          </a:p>
          <a:p>
            <a:r>
              <a:rPr lang="en-US" dirty="0"/>
              <a:t>Tech Stack currently in use : Java 8, Spring MVC, Hibernate, SQL server</a:t>
            </a:r>
          </a:p>
          <a:p>
            <a:r>
              <a:rPr lang="en-US" dirty="0"/>
              <a:t>Previous experience : </a:t>
            </a:r>
          </a:p>
          <a:p>
            <a:pPr marL="560070" lvl="1" indent="-285750">
              <a:buFont typeface="Arial" panose="020B0604020202020204" pitchFamily="34" charset="0"/>
              <a:buChar char="•"/>
            </a:pPr>
            <a:r>
              <a:rPr lang="en-US" dirty="0"/>
              <a:t>Software Engineer 1 @ F5 Networks</a:t>
            </a:r>
          </a:p>
          <a:p>
            <a:pPr marL="560070" lvl="1" indent="-285750">
              <a:buFont typeface="Arial" panose="020B0604020202020204" pitchFamily="34" charset="0"/>
              <a:buChar char="•"/>
            </a:pPr>
            <a:r>
              <a:rPr lang="en-US" dirty="0"/>
              <a:t>R &amp; D Engineer 1 @ Keysight Technologies</a:t>
            </a:r>
          </a:p>
          <a:p>
            <a:pPr marL="514350" indent="-285750"/>
            <a:r>
              <a:rPr lang="en-US" dirty="0"/>
              <a:t>Technical Interests : Data Structures &amp; Algorithms</a:t>
            </a:r>
          </a:p>
          <a:p>
            <a:endParaRPr lang="en-US" dirty="0"/>
          </a:p>
        </p:txBody>
      </p:sp>
    </p:spTree>
    <p:extLst>
      <p:ext uri="{BB962C8B-B14F-4D97-AF65-F5344CB8AC3E}">
        <p14:creationId xmlns:p14="http://schemas.microsoft.com/office/powerpoint/2010/main" val="305372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1"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REQUIREMENT</a:t>
            </a:r>
            <a:endParaRPr lang="en-US"/>
          </a:p>
        </p:txBody>
      </p:sp>
      <p:pic>
        <p:nvPicPr>
          <p:cNvPr id="5" name="Content Placeholder 4" descr="Text&#10;&#10;Description automatically generated">
            <a:extLst>
              <a:ext uri="{FF2B5EF4-FFF2-40B4-BE49-F238E27FC236}">
                <a16:creationId xmlns:a16="http://schemas.microsoft.com/office/drawing/2014/main" id="{7F133B11-3297-4735-82FD-9EF9E85BEFDD}"/>
              </a:ext>
            </a:extLst>
          </p:cNvPr>
          <p:cNvPicPr>
            <a:picLocks noGrp="1" noChangeAspect="1"/>
          </p:cNvPicPr>
          <p:nvPr>
            <p:ph idx="1"/>
          </p:nvPr>
        </p:nvPicPr>
        <p:blipFill>
          <a:blip r:embed="rId5"/>
          <a:stretch>
            <a:fillRect/>
          </a:stretch>
        </p:blipFill>
        <p:spPr>
          <a:xfrm>
            <a:off x="705972" y="2442730"/>
            <a:ext cx="10768181" cy="3439389"/>
          </a:xfrm>
          <a:prstGeom prst="rect">
            <a:avLst/>
          </a:prstGeom>
        </p:spPr>
      </p:pic>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5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Assumptions</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511680"/>
            <a:ext cx="9810604" cy="4428753"/>
          </a:xfrm>
        </p:spPr>
        <p:txBody>
          <a:bodyPr>
            <a:normAutofit fontScale="85000" lnSpcReduction="10000"/>
          </a:bodyPr>
          <a:lstStyle/>
          <a:p>
            <a:r>
              <a:rPr lang="en-US" dirty="0"/>
              <a:t>The score published by gaming service is always for a registered user/proper guest user and valid score. We don't need to validate the score or player which is published by gaming service.</a:t>
            </a:r>
          </a:p>
          <a:p>
            <a:r>
              <a:rPr lang="en-US" dirty="0"/>
              <a:t>When two players have the same score, the player ranking is done reverse lexicographically according to username, player usernames are unique.</a:t>
            </a:r>
          </a:p>
          <a:p>
            <a:r>
              <a:rPr lang="en-US" dirty="0"/>
              <a:t>For each player data there won't be any simultaneous update - one player plays from one device at a time.</a:t>
            </a:r>
          </a:p>
          <a:p>
            <a:r>
              <a:rPr lang="en-US" dirty="0"/>
              <a:t>Scores will be single numerical value and for the leaderboard there will be a fixed number N decided while application start according to which the top N scores will be returned with player usernames.</a:t>
            </a:r>
          </a:p>
          <a:p>
            <a:r>
              <a:rPr lang="en-US" dirty="0"/>
              <a:t>All the APIs exposed are used by the gaming service internally and no API is exposed publicly so we are assuming here that the APIs need no data sanity check and will be used mostly as-expected sequentially.  </a:t>
            </a:r>
            <a:r>
              <a:rPr lang="en-US"/>
              <a:t>Also, </a:t>
            </a:r>
            <a:r>
              <a:rPr lang="en-US" dirty="0"/>
              <a:t>this eliminates the need of authentication &amp; authorization.</a:t>
            </a:r>
          </a:p>
          <a:p>
            <a:r>
              <a:rPr lang="en-US" dirty="0"/>
              <a:t>There is only one leaderboard for the time being however if needed the number of leaderboards can be extended.</a:t>
            </a:r>
          </a:p>
          <a:p>
            <a:r>
              <a:rPr lang="en-US" dirty="0"/>
              <a:t>The traffic involved in the services for now is within the range of a single server range - but will be scaled as per need</a:t>
            </a:r>
          </a:p>
        </p:txBody>
      </p:sp>
    </p:spTree>
    <p:extLst>
      <p:ext uri="{BB962C8B-B14F-4D97-AF65-F5344CB8AC3E}">
        <p14:creationId xmlns:p14="http://schemas.microsoft.com/office/powerpoint/2010/main" val="369792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1"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FLOW/USAGE</a:t>
            </a:r>
          </a:p>
        </p:txBody>
      </p:sp>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901397" y="2610384"/>
            <a:ext cx="9810604" cy="3065843"/>
          </a:xfrm>
        </p:spPr>
        <p:txBody>
          <a:bodyPr>
            <a:normAutofit fontScale="92500" lnSpcReduction="10000"/>
          </a:bodyPr>
          <a:lstStyle/>
          <a:p>
            <a:r>
              <a:rPr lang="en-US" dirty="0"/>
              <a:t>Admins can create and register a leaderboard - while creation if there is already internal data present in datastore they are also processed</a:t>
            </a:r>
          </a:p>
          <a:p>
            <a:r>
              <a:rPr lang="en-US" dirty="0"/>
              <a:t>As soon as leaderboard is registered, it becomes ready to ingest score and can ingest the scores</a:t>
            </a:r>
          </a:p>
          <a:p>
            <a:r>
              <a:rPr lang="en-US" dirty="0"/>
              <a:t>The score ingestion service ingests the score for a player to leaderboard as well as stores the score into a persistent storage.</a:t>
            </a:r>
          </a:p>
          <a:p>
            <a:r>
              <a:rPr lang="en-US" dirty="0"/>
              <a:t>As and when score is ingested after a game is finished, the leaderboard is updated</a:t>
            </a:r>
          </a:p>
          <a:p>
            <a:r>
              <a:rPr lang="en-US" dirty="0"/>
              <a:t>At any point of time, after leaderboard registration, the top N player score details can be fetched.</a:t>
            </a:r>
          </a:p>
        </p:txBody>
      </p:sp>
    </p:spTree>
    <p:extLst>
      <p:ext uri="{BB962C8B-B14F-4D97-AF65-F5344CB8AC3E}">
        <p14:creationId xmlns:p14="http://schemas.microsoft.com/office/powerpoint/2010/main" val="230675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API/</a:t>
            </a:r>
            <a:r>
              <a:rPr lang="en-US" dirty="0" err="1"/>
              <a:t>ENDpoints</a:t>
            </a:r>
            <a:r>
              <a:rPr lang="en-US" dirty="0"/>
              <a:t> exposed</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94865" y="2015579"/>
            <a:ext cx="9810604" cy="4189911"/>
          </a:xfrm>
        </p:spPr>
        <p:txBody>
          <a:bodyPr>
            <a:normAutofit fontScale="92500" lnSpcReduction="10000"/>
          </a:bodyPr>
          <a:lstStyle/>
          <a:p>
            <a:r>
              <a:rPr lang="en-US" dirty="0"/>
              <a:t>/</a:t>
            </a:r>
            <a:r>
              <a:rPr lang="en-US" dirty="0" err="1"/>
              <a:t>createBoard</a:t>
            </a:r>
            <a:r>
              <a:rPr lang="en-US" dirty="0"/>
              <a:t> - Admins can create and register a leaderboard - while creation if there is already internal data present in datastore they are also processed. </a:t>
            </a:r>
          </a:p>
          <a:p>
            <a:pPr lvl="1"/>
            <a:r>
              <a:rPr lang="en-US" dirty="0"/>
              <a:t>	</a:t>
            </a:r>
            <a:r>
              <a:rPr lang="en-US" sz="2000" dirty="0"/>
              <a:t>Takes the leaderboard id and leaderboard size as input</a:t>
            </a:r>
          </a:p>
          <a:p>
            <a:pPr marL="0" indent="0">
              <a:buNone/>
            </a:pPr>
            <a:r>
              <a:rPr lang="en-US" dirty="0"/>
              <a:t>	Returns 200 OK on success and 500 for failure.</a:t>
            </a:r>
          </a:p>
          <a:p>
            <a:r>
              <a:rPr lang="en-US" dirty="0"/>
              <a:t>/</a:t>
            </a:r>
            <a:r>
              <a:rPr lang="en-US" dirty="0" err="1"/>
              <a:t>getTopScorers</a:t>
            </a:r>
            <a:r>
              <a:rPr lang="en-US" dirty="0"/>
              <a:t> – Retrieves a JSON array of the top N players. N is fixed by /</a:t>
            </a:r>
            <a:r>
              <a:rPr lang="en-US" dirty="0" err="1"/>
              <a:t>createBoard</a:t>
            </a:r>
            <a:r>
              <a:rPr lang="en-US" dirty="0"/>
              <a:t>.</a:t>
            </a:r>
          </a:p>
          <a:p>
            <a:pPr lvl="1"/>
            <a:r>
              <a:rPr lang="en-US" dirty="0"/>
              <a:t>	</a:t>
            </a:r>
            <a:r>
              <a:rPr lang="en-US" sz="2000" dirty="0"/>
              <a:t>Returns 200 OK on success and a JSON array of top N players.</a:t>
            </a:r>
          </a:p>
          <a:p>
            <a:pPr lvl="1"/>
            <a:r>
              <a:rPr lang="en-US" sz="2000" dirty="0"/>
              <a:t>	If leaderboard is not initialized, returns 400 Bad Request otherwise 500 for other 	failures.</a:t>
            </a:r>
            <a:endParaRPr lang="en-US" sz="2200" dirty="0"/>
          </a:p>
          <a:p>
            <a:r>
              <a:rPr lang="en-US" sz="2400" dirty="0"/>
              <a:t>/</a:t>
            </a:r>
            <a:r>
              <a:rPr lang="en-US" sz="2000" b="0" i="0" dirty="0" err="1">
                <a:solidFill>
                  <a:srgbClr val="212121"/>
                </a:solidFill>
                <a:effectLst/>
              </a:rPr>
              <a:t>updateScore</a:t>
            </a:r>
            <a:r>
              <a:rPr lang="en-US" sz="2000" b="0" i="0" dirty="0">
                <a:solidFill>
                  <a:srgbClr val="212121"/>
                </a:solidFill>
                <a:effectLst/>
                <a:latin typeface="Inter"/>
              </a:rPr>
              <a:t> -  </a:t>
            </a:r>
            <a:r>
              <a:rPr lang="en-US" sz="2000" b="0" i="0" dirty="0">
                <a:solidFill>
                  <a:srgbClr val="212121"/>
                </a:solidFill>
                <a:effectLst/>
              </a:rPr>
              <a:t>Posts a new score for a player into the queue.</a:t>
            </a:r>
          </a:p>
          <a:p>
            <a:pPr lvl="1"/>
            <a:r>
              <a:rPr lang="en-US" sz="2200" dirty="0"/>
              <a:t>	Takes the player username and score as input</a:t>
            </a:r>
          </a:p>
          <a:p>
            <a:pPr lvl="1"/>
            <a:r>
              <a:rPr lang="en-US" sz="2200" dirty="0"/>
              <a:t>	Returns 200 OK on success and 500 otherwise.</a:t>
            </a:r>
          </a:p>
          <a:p>
            <a:pPr lvl="1"/>
            <a:r>
              <a:rPr lang="en-US" sz="2000" dirty="0"/>
              <a:t>	</a:t>
            </a:r>
          </a:p>
        </p:txBody>
      </p:sp>
    </p:spTree>
    <p:extLst>
      <p:ext uri="{BB962C8B-B14F-4D97-AF65-F5344CB8AC3E}">
        <p14:creationId xmlns:p14="http://schemas.microsoft.com/office/powerpoint/2010/main" val="249414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Entity</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438532"/>
            <a:ext cx="9810604" cy="4438485"/>
          </a:xfrm>
        </p:spPr>
        <p:txBody>
          <a:bodyPr>
            <a:noAutofit/>
          </a:bodyPr>
          <a:lstStyle/>
          <a:p>
            <a:pPr marL="0" indent="0" algn="l">
              <a:buNone/>
            </a:pPr>
            <a:r>
              <a:rPr lang="en-US" sz="1200" dirty="0">
                <a:solidFill>
                  <a:srgbClr val="646464"/>
                </a:solidFill>
                <a:latin typeface="Consolas" panose="020B0609020204030204" pitchFamily="49" charset="0"/>
              </a:rPr>
              <a:t>@Entity</a:t>
            </a:r>
          </a:p>
          <a:p>
            <a:pPr marL="0" indent="0" algn="l">
              <a:buNone/>
            </a:pPr>
            <a:r>
              <a:rPr lang="en-US" sz="1200" dirty="0">
                <a:solidFill>
                  <a:srgbClr val="646464"/>
                </a:solidFill>
                <a:latin typeface="Consolas" panose="020B0609020204030204" pitchFamily="49" charset="0"/>
              </a:rPr>
              <a:t>@Table</a:t>
            </a:r>
            <a:r>
              <a:rPr lang="en-US" sz="1200" dirty="0">
                <a:solidFill>
                  <a:srgbClr val="000000"/>
                </a:solidFill>
                <a:latin typeface="Consolas" panose="020B0609020204030204" pitchFamily="49" charset="0"/>
              </a:rPr>
              <a:t>(name=</a:t>
            </a:r>
            <a:r>
              <a:rPr lang="en-US" sz="1200" dirty="0">
                <a:solidFill>
                  <a:srgbClr val="2A00FF"/>
                </a:solidFill>
                <a:latin typeface="Consolas" panose="020B0609020204030204" pitchFamily="49" charset="0"/>
              </a:rPr>
              <a:t>"PLAYERSCORE"</a:t>
            </a:r>
            <a:r>
              <a:rPr lang="en-US" sz="1200" dirty="0">
                <a:solidFill>
                  <a:srgbClr val="000000"/>
                </a:solidFill>
                <a:latin typeface="Consolas" panose="020B0609020204030204" pitchFamily="49" charset="0"/>
              </a:rPr>
              <a:t>)</a:t>
            </a:r>
            <a:endParaRPr lang="en-US" sz="1200" dirty="0"/>
          </a:p>
          <a:p>
            <a:pPr marL="0" indent="0">
              <a:buNone/>
            </a:pPr>
            <a:r>
              <a:rPr lang="en-US" sz="1200" dirty="0" err="1"/>
              <a:t>playerScore</a:t>
            </a:r>
            <a:r>
              <a:rPr lang="en-US" sz="1200" dirty="0"/>
              <a:t> {</a:t>
            </a:r>
          </a:p>
          <a:p>
            <a:pPr marL="0" indent="0" algn="l">
              <a:buNone/>
            </a:pPr>
            <a:r>
              <a:rPr lang="en-US" sz="1200" dirty="0">
                <a:solidFill>
                  <a:srgbClr val="646464"/>
                </a:solidFill>
                <a:latin typeface="Consolas" panose="020B0609020204030204" pitchFamily="49" charset="0"/>
              </a:rPr>
              <a:t>	@Id</a:t>
            </a:r>
          </a:p>
          <a:p>
            <a:pPr marL="0" indent="0" algn="l">
              <a:buNone/>
            </a:pPr>
            <a:r>
              <a:rPr lang="en-US" sz="1200" dirty="0">
                <a:solidFill>
                  <a:srgbClr val="646464"/>
                </a:solidFill>
                <a:latin typeface="Consolas" panose="020B0609020204030204" pitchFamily="49" charset="0"/>
              </a:rPr>
              <a:t>	@Column</a:t>
            </a:r>
            <a:r>
              <a:rPr lang="en-US" sz="1200" dirty="0">
                <a:solidFill>
                  <a:srgbClr val="000000"/>
                </a:solidFill>
                <a:latin typeface="Consolas" panose="020B0609020204030204" pitchFamily="49" charset="0"/>
              </a:rPr>
              <a:t>(name=</a:t>
            </a:r>
            <a:r>
              <a:rPr lang="en-US" sz="1200" dirty="0">
                <a:solidFill>
                  <a:srgbClr val="2A00FF"/>
                </a:solidFill>
                <a:latin typeface="Consolas" panose="020B0609020204030204" pitchFamily="49" charset="0"/>
              </a:rPr>
              <a:t>"player_id"</a:t>
            </a:r>
            <a:r>
              <a:rPr lang="en-US" sz="1200" dirty="0">
                <a:solidFill>
                  <a:srgbClr val="000000"/>
                </a:solidFill>
                <a:latin typeface="Consolas" panose="020B0609020204030204" pitchFamily="49" charset="0"/>
              </a:rPr>
              <a:t>)</a:t>
            </a:r>
          </a:p>
          <a:p>
            <a:pPr marL="0" indent="0" algn="l">
              <a:buNone/>
            </a:pPr>
            <a:r>
              <a:rPr lang="en-US" sz="1200" dirty="0">
                <a:solidFill>
                  <a:srgbClr val="000000"/>
                </a:solidFill>
                <a:latin typeface="Consolas" panose="020B0609020204030204" pitchFamily="49" charset="0"/>
              </a:rPr>
              <a:t>	String </a:t>
            </a:r>
            <a:r>
              <a:rPr lang="en-US" sz="1200" dirty="0" err="1">
                <a:solidFill>
                  <a:srgbClr val="0000C0"/>
                </a:solidFill>
                <a:latin typeface="Consolas" panose="020B0609020204030204" pitchFamily="49" charset="0"/>
              </a:rPr>
              <a:t>playerId</a:t>
            </a:r>
            <a:r>
              <a:rPr lang="en-US" sz="1200" dirty="0">
                <a:solidFill>
                  <a:srgbClr val="000000"/>
                </a:solidFill>
                <a:latin typeface="Consolas" panose="020B0609020204030204" pitchFamily="49" charset="0"/>
              </a:rPr>
              <a:t>; //Username of the player</a:t>
            </a:r>
          </a:p>
          <a:p>
            <a:pPr marL="0" indent="0" algn="l">
              <a:buNone/>
            </a:pPr>
            <a:r>
              <a:rPr lang="en-US" sz="1200" dirty="0">
                <a:solidFill>
                  <a:srgbClr val="000000"/>
                </a:solidFill>
                <a:latin typeface="Consolas" panose="020B0609020204030204" pitchFamily="49" charset="0"/>
              </a:rPr>
              <a:t>	Long </a:t>
            </a:r>
            <a:r>
              <a:rPr lang="en-US" sz="1200" dirty="0">
                <a:solidFill>
                  <a:srgbClr val="0000C0"/>
                </a:solidFill>
                <a:latin typeface="Consolas" panose="020B0609020204030204" pitchFamily="49" charset="0"/>
              </a:rPr>
              <a:t>score</a:t>
            </a:r>
            <a:r>
              <a:rPr lang="en-US" sz="1200" dirty="0">
                <a:solidFill>
                  <a:srgbClr val="000000"/>
                </a:solidFill>
                <a:latin typeface="Consolas" panose="020B0609020204030204" pitchFamily="49" charset="0"/>
              </a:rPr>
              <a:t>; 	   //Score after each game</a:t>
            </a:r>
          </a:p>
          <a:p>
            <a:pPr marL="0" indent="0" algn="l">
              <a:buNone/>
            </a:pPr>
            <a:r>
              <a:rPr lang="en-US" sz="1200" dirty="0"/>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highlight>
                  <a:srgbClr val="D4D4D4"/>
                </a:highlight>
                <a:latin typeface="Consolas" panose="020B0609020204030204" pitchFamily="49" charset="0"/>
              </a:rPr>
              <a:t>int</a:t>
            </a:r>
            <a:r>
              <a:rPr lang="en-US" sz="1200" b="1" dirty="0">
                <a:solidFill>
                  <a:srgbClr val="000000"/>
                </a:solidFill>
                <a:highlight>
                  <a:srgbClr val="D4D4D4"/>
                </a:highlight>
                <a:latin typeface="Consolas" panose="020B0609020204030204" pitchFamily="49" charset="0"/>
              </a:rPr>
              <a:t> </a:t>
            </a:r>
            <a:r>
              <a:rPr lang="en-US" sz="1200" b="1" dirty="0" err="1">
                <a:solidFill>
                  <a:srgbClr val="000000"/>
                </a:solidFill>
                <a:highlight>
                  <a:srgbClr val="D4D4D4"/>
                </a:highlight>
                <a:latin typeface="Consolas" panose="020B0609020204030204" pitchFamily="49" charset="0"/>
              </a:rPr>
              <a:t>compareTo</a:t>
            </a:r>
            <a:r>
              <a:rPr lang="en-US" sz="1200" b="1" dirty="0">
                <a:solidFill>
                  <a:srgbClr val="000000"/>
                </a:solidFill>
                <a:highlight>
                  <a:srgbClr val="D4D4D4"/>
                </a:highlight>
                <a:latin typeface="Consolas" panose="020B0609020204030204" pitchFamily="49" charset="0"/>
              </a:rPr>
              <a:t>(</a:t>
            </a:r>
            <a:r>
              <a:rPr lang="en-US" sz="1200" b="1" dirty="0" err="1">
                <a:solidFill>
                  <a:srgbClr val="000000"/>
                </a:solidFill>
                <a:highlight>
                  <a:srgbClr val="D4D4D4"/>
                </a:highlight>
                <a:latin typeface="Consolas" panose="020B0609020204030204" pitchFamily="49" charset="0"/>
              </a:rPr>
              <a:t>playerScore</a:t>
            </a:r>
            <a:r>
              <a:rPr lang="en-US" sz="1200" b="1" dirty="0">
                <a:solidFill>
                  <a:srgbClr val="000000"/>
                </a:solidFill>
                <a:highlight>
                  <a:srgbClr val="D4D4D4"/>
                </a:highlight>
                <a:latin typeface="Consolas" panose="020B0609020204030204" pitchFamily="49" charset="0"/>
              </a:rPr>
              <a:t> </a:t>
            </a:r>
            <a:r>
              <a:rPr lang="en-US" sz="1200" b="1" dirty="0">
                <a:solidFill>
                  <a:srgbClr val="6A3E3E"/>
                </a:solidFill>
                <a:highlight>
                  <a:srgbClr val="D4D4D4"/>
                </a:highlight>
                <a:latin typeface="Consolas" panose="020B0609020204030204" pitchFamily="49" charset="0"/>
              </a:rPr>
              <a:t>p</a:t>
            </a:r>
            <a:r>
              <a:rPr lang="en-US" sz="1200" b="1" dirty="0">
                <a:solidFill>
                  <a:srgbClr val="000000"/>
                </a:solidFill>
                <a:highlight>
                  <a:srgbClr val="D4D4D4"/>
                </a:highlight>
                <a:latin typeface="Consolas" panose="020B0609020204030204" pitchFamily="49" charset="0"/>
              </a:rPr>
              <a:t>) {</a:t>
            </a:r>
          </a:p>
          <a:p>
            <a:pPr lvl="1"/>
            <a:r>
              <a:rPr lang="en-US" sz="1200" b="1" dirty="0">
                <a:solidFill>
                  <a:srgbClr val="7F0055"/>
                </a:solidFill>
                <a:latin typeface="Consolas" panose="020B0609020204030204" pitchFamily="49" charset="0"/>
              </a:rPr>
              <a:t>	    if</a:t>
            </a:r>
            <a:r>
              <a:rPr lang="en-US" sz="1200" b="1" dirty="0">
                <a:solidFill>
                  <a:srgbClr val="000000"/>
                </a:solidFill>
                <a:latin typeface="Consolas" panose="020B0609020204030204" pitchFamily="49" charset="0"/>
              </a:rPr>
              <a:t> (</a:t>
            </a:r>
            <a:r>
              <a:rPr lang="en-US" sz="1200" b="1" dirty="0" err="1">
                <a:solidFill>
                  <a:srgbClr val="7F0055"/>
                </a:solidFill>
                <a:latin typeface="Consolas" panose="020B0609020204030204" pitchFamily="49" charset="0"/>
              </a:rPr>
              <a:t>this</a:t>
            </a:r>
            <a:r>
              <a:rPr lang="en-US" sz="1200" b="1" dirty="0" err="1">
                <a:solidFill>
                  <a:srgbClr val="000000"/>
                </a:solidFill>
                <a:latin typeface="Consolas" panose="020B0609020204030204" pitchFamily="49" charset="0"/>
              </a:rPr>
              <a:t>.</a:t>
            </a:r>
            <a:r>
              <a:rPr lang="en-US" sz="1200" b="1" dirty="0" err="1">
                <a:solidFill>
                  <a:srgbClr val="0000C0"/>
                </a:solidFill>
                <a:latin typeface="Consolas" panose="020B0609020204030204" pitchFamily="49" charset="0"/>
              </a:rPr>
              <a:t>score</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p</a:t>
            </a:r>
            <a:r>
              <a:rPr lang="en-US" sz="1200" b="1" dirty="0" err="1">
                <a:solidFill>
                  <a:srgbClr val="000000"/>
                </a:solidFill>
                <a:latin typeface="Consolas" panose="020B0609020204030204" pitchFamily="49" charset="0"/>
              </a:rPr>
              <a:t>.getScore</a:t>
            </a:r>
            <a:r>
              <a:rPr lang="en-US" sz="1200" b="1" dirty="0">
                <a:solidFill>
                  <a:srgbClr val="000000"/>
                </a:solidFill>
                <a:latin typeface="Consolas" panose="020B0609020204030204" pitchFamily="49" charset="0"/>
              </a:rPr>
              <a:t>()) {</a:t>
            </a:r>
          </a:p>
          <a:p>
            <a:pPr marL="0" indent="0" algn="l">
              <a:buNone/>
            </a:pPr>
            <a:r>
              <a:rPr lang="en-US" sz="1200" b="1" dirty="0">
                <a:solidFill>
                  <a:srgbClr val="7F0055"/>
                </a:solidFill>
                <a:highlight>
                  <a:srgbClr val="D4D4D4"/>
                </a:highlight>
                <a:latin typeface="Consolas" panose="020B0609020204030204" pitchFamily="49" charset="0"/>
              </a:rPr>
              <a:t>		return</a:t>
            </a:r>
            <a:r>
              <a:rPr lang="en-US" sz="1200" b="1" dirty="0">
                <a:solidFill>
                  <a:srgbClr val="000000"/>
                </a:solidFill>
                <a:highlight>
                  <a:srgbClr val="D4D4D4"/>
                </a:highlight>
                <a:latin typeface="Consolas" panose="020B0609020204030204" pitchFamily="49" charset="0"/>
              </a:rPr>
              <a:t> </a:t>
            </a:r>
            <a:r>
              <a:rPr lang="en-US" sz="1200" b="1" dirty="0" err="1">
                <a:solidFill>
                  <a:srgbClr val="7F0055"/>
                </a:solidFill>
                <a:highlight>
                  <a:srgbClr val="D4D4D4"/>
                </a:highlight>
                <a:latin typeface="Consolas" panose="020B0609020204030204" pitchFamily="49" charset="0"/>
              </a:rPr>
              <a:t>this</a:t>
            </a:r>
            <a:r>
              <a:rPr lang="en-US" sz="1200" b="1" dirty="0" err="1">
                <a:solidFill>
                  <a:srgbClr val="000000"/>
                </a:solidFill>
                <a:highlight>
                  <a:srgbClr val="D4D4D4"/>
                </a:highlight>
                <a:latin typeface="Consolas" panose="020B0609020204030204" pitchFamily="49" charset="0"/>
              </a:rPr>
              <a:t>.</a:t>
            </a:r>
            <a:r>
              <a:rPr lang="en-US" sz="1200" b="1" dirty="0" err="1">
                <a:solidFill>
                  <a:srgbClr val="0000C0"/>
                </a:solidFill>
                <a:highlight>
                  <a:srgbClr val="D4D4D4"/>
                </a:highlight>
                <a:latin typeface="Consolas" panose="020B0609020204030204" pitchFamily="49" charset="0"/>
              </a:rPr>
              <a:t>playerId</a:t>
            </a:r>
            <a:r>
              <a:rPr lang="en-US" sz="1200" b="1" dirty="0" err="1">
                <a:solidFill>
                  <a:srgbClr val="000000"/>
                </a:solidFill>
                <a:highlight>
                  <a:srgbClr val="D4D4D4"/>
                </a:highlight>
                <a:latin typeface="Consolas" panose="020B0609020204030204" pitchFamily="49" charset="0"/>
              </a:rPr>
              <a:t>.compareTo</a:t>
            </a:r>
            <a:r>
              <a:rPr lang="en-US" sz="1200" b="1" dirty="0">
                <a:solidFill>
                  <a:srgbClr val="000000"/>
                </a:solidFill>
                <a:highlight>
                  <a:srgbClr val="D4D4D4"/>
                </a:highlight>
                <a:latin typeface="Consolas" panose="020B0609020204030204" pitchFamily="49" charset="0"/>
              </a:rPr>
              <a:t>(</a:t>
            </a:r>
            <a:r>
              <a:rPr lang="en-US" sz="1200" b="1" dirty="0" err="1">
                <a:solidFill>
                  <a:srgbClr val="6A3E3E"/>
                </a:solidFill>
                <a:highlight>
                  <a:srgbClr val="D4D4D4"/>
                </a:highlight>
                <a:latin typeface="Consolas" panose="020B0609020204030204" pitchFamily="49" charset="0"/>
              </a:rPr>
              <a:t>p</a:t>
            </a:r>
            <a:r>
              <a:rPr lang="en-US" sz="1200" b="1" dirty="0" err="1">
                <a:solidFill>
                  <a:srgbClr val="000000"/>
                </a:solidFill>
                <a:highlight>
                  <a:srgbClr val="D4D4D4"/>
                </a:highlight>
                <a:latin typeface="Consolas" panose="020B0609020204030204" pitchFamily="49" charset="0"/>
              </a:rPr>
              <a:t>.getPlayerId</a:t>
            </a:r>
            <a:r>
              <a:rPr lang="en-US" sz="1200" b="1" dirty="0">
                <a:solidFill>
                  <a:srgbClr val="000000"/>
                </a:solidFill>
                <a:highlight>
                  <a:srgbClr val="D4D4D4"/>
                </a:highlight>
                <a:latin typeface="Consolas" panose="020B0609020204030204" pitchFamily="49" charset="0"/>
              </a:rPr>
              <a:t>());</a:t>
            </a:r>
          </a:p>
          <a:p>
            <a:pPr marL="0" indent="0" algn="l">
              <a:buNone/>
            </a:pPr>
            <a:r>
              <a:rPr lang="en-US" sz="1200" dirty="0">
                <a:solidFill>
                  <a:srgbClr val="000000"/>
                </a:solidFill>
                <a:latin typeface="Consolas" panose="020B0609020204030204" pitchFamily="49" charset="0"/>
              </a:rPr>
              <a:t>	    }</a:t>
            </a:r>
          </a:p>
          <a:p>
            <a:pPr marL="0" indent="0" algn="l">
              <a:buNone/>
            </a:pPr>
            <a:r>
              <a:rPr lang="en-US" sz="1200" b="1" dirty="0">
                <a:solidFill>
                  <a:srgbClr val="7F0055"/>
                </a:solidFill>
                <a:highlight>
                  <a:srgbClr val="D4D4D4"/>
                </a:highlight>
                <a:latin typeface="Consolas" panose="020B0609020204030204" pitchFamily="49" charset="0"/>
              </a:rPr>
              <a:t>	    return</a:t>
            </a:r>
            <a:r>
              <a:rPr lang="en-US" sz="1200" b="1" dirty="0">
                <a:solidFill>
                  <a:srgbClr val="000000"/>
                </a:solidFill>
                <a:highlight>
                  <a:srgbClr val="D4D4D4"/>
                </a:highlight>
                <a:latin typeface="Consolas" panose="020B0609020204030204" pitchFamily="49" charset="0"/>
              </a:rPr>
              <a:t> </a:t>
            </a:r>
            <a:r>
              <a:rPr lang="en-US" sz="1200" b="1" dirty="0" err="1">
                <a:solidFill>
                  <a:srgbClr val="000000"/>
                </a:solidFill>
                <a:highlight>
                  <a:srgbClr val="D4D4D4"/>
                </a:highlight>
                <a:latin typeface="Consolas" panose="020B0609020204030204" pitchFamily="49" charset="0"/>
              </a:rPr>
              <a:t>Long.</a:t>
            </a:r>
            <a:r>
              <a:rPr lang="en-US" sz="1200" b="1" i="1" dirty="0" err="1">
                <a:solidFill>
                  <a:srgbClr val="000000"/>
                </a:solidFill>
                <a:highlight>
                  <a:srgbClr val="D4D4D4"/>
                </a:highlight>
                <a:latin typeface="Consolas" panose="020B0609020204030204" pitchFamily="49" charset="0"/>
              </a:rPr>
              <a:t>compare</a:t>
            </a:r>
            <a:r>
              <a:rPr lang="en-US" sz="1200" b="1" i="1" dirty="0">
                <a:solidFill>
                  <a:srgbClr val="000000"/>
                </a:solidFill>
                <a:highlight>
                  <a:srgbClr val="D4D4D4"/>
                </a:highlight>
                <a:latin typeface="Consolas" panose="020B0609020204030204" pitchFamily="49" charset="0"/>
              </a:rPr>
              <a:t>(</a:t>
            </a:r>
            <a:r>
              <a:rPr lang="en-US" sz="1200" b="1" i="1" dirty="0" err="1">
                <a:solidFill>
                  <a:srgbClr val="7F0055"/>
                </a:solidFill>
                <a:highlight>
                  <a:srgbClr val="D4D4D4"/>
                </a:highlight>
                <a:latin typeface="Consolas" panose="020B0609020204030204" pitchFamily="49" charset="0"/>
              </a:rPr>
              <a:t>this</a:t>
            </a:r>
            <a:r>
              <a:rPr lang="en-US" sz="1200" b="1" i="1" dirty="0" err="1">
                <a:solidFill>
                  <a:srgbClr val="000000"/>
                </a:solidFill>
                <a:highlight>
                  <a:srgbClr val="D4D4D4"/>
                </a:highlight>
                <a:latin typeface="Consolas" panose="020B0609020204030204" pitchFamily="49" charset="0"/>
              </a:rPr>
              <a:t>.</a:t>
            </a:r>
            <a:r>
              <a:rPr lang="en-US" sz="1200" b="1" i="1" dirty="0" err="1">
                <a:solidFill>
                  <a:srgbClr val="0000C0"/>
                </a:solidFill>
                <a:highlight>
                  <a:srgbClr val="D4D4D4"/>
                </a:highlight>
                <a:latin typeface="Consolas" panose="020B0609020204030204" pitchFamily="49" charset="0"/>
              </a:rPr>
              <a:t>score</a:t>
            </a:r>
            <a:r>
              <a:rPr lang="en-US" sz="1200" b="1" i="1" dirty="0">
                <a:solidFill>
                  <a:srgbClr val="000000"/>
                </a:solidFill>
                <a:highlight>
                  <a:srgbClr val="D4D4D4"/>
                </a:highlight>
                <a:latin typeface="Consolas" panose="020B0609020204030204" pitchFamily="49" charset="0"/>
              </a:rPr>
              <a:t>, </a:t>
            </a:r>
            <a:r>
              <a:rPr lang="en-US" sz="1200" b="1" i="1" dirty="0" err="1">
                <a:solidFill>
                  <a:srgbClr val="6A3E3E"/>
                </a:solidFill>
                <a:highlight>
                  <a:srgbClr val="D4D4D4"/>
                </a:highlight>
                <a:latin typeface="Consolas" panose="020B0609020204030204" pitchFamily="49" charset="0"/>
              </a:rPr>
              <a:t>p</a:t>
            </a:r>
            <a:r>
              <a:rPr lang="en-US" sz="1200" b="1" i="1" dirty="0" err="1">
                <a:solidFill>
                  <a:srgbClr val="000000"/>
                </a:solidFill>
                <a:highlight>
                  <a:srgbClr val="D4D4D4"/>
                </a:highlight>
                <a:latin typeface="Consolas" panose="020B0609020204030204" pitchFamily="49" charset="0"/>
              </a:rPr>
              <a:t>.getScore</a:t>
            </a:r>
            <a:r>
              <a:rPr lang="en-US" sz="1200" b="1" i="1" dirty="0">
                <a:solidFill>
                  <a:srgbClr val="000000"/>
                </a:solidFill>
                <a:highlight>
                  <a:srgbClr val="D4D4D4"/>
                </a:highlight>
                <a:latin typeface="Consolas" panose="020B0609020204030204" pitchFamily="49" charset="0"/>
              </a:rPr>
              <a:t>());</a:t>
            </a:r>
          </a:p>
          <a:p>
            <a:pPr marL="0" indent="0" algn="l">
              <a:buNone/>
            </a:pPr>
            <a:r>
              <a:rPr lang="en-US" sz="1200" dirty="0">
                <a:solidFill>
                  <a:srgbClr val="000000"/>
                </a:solidFill>
                <a:latin typeface="Consolas" panose="020B0609020204030204" pitchFamily="49" charset="0"/>
              </a:rPr>
              <a:t>	}</a:t>
            </a:r>
            <a:endParaRPr lang="en-US" sz="1200" dirty="0"/>
          </a:p>
          <a:p>
            <a:pPr marL="0" indent="0">
              <a:buNone/>
            </a:pPr>
            <a:r>
              <a:rPr lang="en-US" sz="1200" dirty="0"/>
              <a:t>  }</a:t>
            </a:r>
          </a:p>
        </p:txBody>
      </p:sp>
      <p:sp>
        <p:nvSpPr>
          <p:cNvPr id="5" name="TextBox 4">
            <a:extLst>
              <a:ext uri="{FF2B5EF4-FFF2-40B4-BE49-F238E27FC236}">
                <a16:creationId xmlns:a16="http://schemas.microsoft.com/office/drawing/2014/main" id="{8B181808-7623-42C5-B072-5AE600BC10F7}"/>
              </a:ext>
            </a:extLst>
          </p:cNvPr>
          <p:cNvSpPr txBox="1"/>
          <p:nvPr/>
        </p:nvSpPr>
        <p:spPr>
          <a:xfrm>
            <a:off x="6465904" y="5055807"/>
            <a:ext cx="4684450" cy="1200329"/>
          </a:xfrm>
          <a:prstGeom prst="rect">
            <a:avLst/>
          </a:prstGeom>
          <a:noFill/>
        </p:spPr>
        <p:txBody>
          <a:bodyPr wrap="square">
            <a:spAutoFit/>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inputForLeaderBoard</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String  </a:t>
            </a:r>
            <a:r>
              <a:rPr lang="en-US" sz="1800" dirty="0" err="1">
                <a:solidFill>
                  <a:srgbClr val="0000C0"/>
                </a:solidFill>
                <a:latin typeface="Consolas" panose="020B0609020204030204" pitchFamily="49" charset="0"/>
              </a:rPr>
              <a:t>boardID</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Integer </a:t>
            </a:r>
            <a:r>
              <a:rPr lang="en-US" sz="1800" dirty="0" err="1">
                <a:solidFill>
                  <a:srgbClr val="0000C0"/>
                </a:solidFill>
                <a:latin typeface="Consolas" panose="020B0609020204030204" pitchFamily="49" charset="0"/>
              </a:rPr>
              <a:t>leaderBoardSize</a:t>
            </a:r>
            <a:r>
              <a:rPr lang="en-US" sz="18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59003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4"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6" name="Rectangle 15">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Class diagram</a:t>
            </a:r>
          </a:p>
        </p:txBody>
      </p:sp>
      <p:pic>
        <p:nvPicPr>
          <p:cNvPr id="7" name="Content Placeholder 6" descr="Diagram&#10;&#10;Description automatically generated">
            <a:extLst>
              <a:ext uri="{FF2B5EF4-FFF2-40B4-BE49-F238E27FC236}">
                <a16:creationId xmlns:a16="http://schemas.microsoft.com/office/drawing/2014/main" id="{F0070815-3557-4D9C-BDFA-9F98137B63C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09710" y="1460584"/>
            <a:ext cx="9135122" cy="4955804"/>
          </a:xfrm>
          <a:prstGeom prst="rect">
            <a:avLst/>
          </a:prstGeom>
        </p:spPr>
      </p:pic>
      <p:sp>
        <p:nvSpPr>
          <p:cNvPr id="20" name="Freeform: Shape 19">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112179"/>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142</TotalTime>
  <Words>1116</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Bembo</vt:lpstr>
      <vt:lpstr>Consolas</vt:lpstr>
      <vt:lpstr>Inter</vt:lpstr>
      <vt:lpstr>ArchiveVTI</vt:lpstr>
      <vt:lpstr>Intuit CRAFT DEMO</vt:lpstr>
      <vt:lpstr>AGENDA OF THE DAY</vt:lpstr>
      <vt:lpstr>INTRODUCTION</vt:lpstr>
      <vt:lpstr>REQUIREMENT</vt:lpstr>
      <vt:lpstr>Assumptions</vt:lpstr>
      <vt:lpstr>FLOW/USAGE</vt:lpstr>
      <vt:lpstr>API/ENDpoints exposed</vt:lpstr>
      <vt:lpstr>Entity</vt:lpstr>
      <vt:lpstr>Class diagram</vt:lpstr>
      <vt:lpstr>ALGORITHM used for CACHESERVICE</vt:lpstr>
      <vt:lpstr>DEMO AND CODE WALKTHROUGH</vt:lpstr>
      <vt:lpstr>DRAWBACKS/FURTHER ENHANCEMENTS</vt:lpstr>
      <vt:lpstr>QUESTIONS</vt:lpstr>
      <vt:lpstr>REFERENCES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 CRAFT DEMO</dc:title>
  <dc:creator>Goutam Bose</dc:creator>
  <cp:lastModifiedBy>Goutam Bose</cp:lastModifiedBy>
  <cp:revision>9</cp:revision>
  <dcterms:created xsi:type="dcterms:W3CDTF">2022-04-20T11:28:38Z</dcterms:created>
  <dcterms:modified xsi:type="dcterms:W3CDTF">2022-04-21T03:30:46Z</dcterms:modified>
</cp:coreProperties>
</file>