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63A"/>
    <a:srgbClr val="D1D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0D15-277F-8B2C-7A84-E9550E6E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D406F-6D48-0AA0-D32D-654B0AE6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F3FE-4580-1974-856A-8AE30689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BEB2-772F-D504-AC7C-08CC6734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F08D-AA11-1FC2-DA34-767356A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E159-CCF4-6066-1B16-E9F13F34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4166-A13E-B29C-7902-67CCC028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9627-50CB-FA47-13DF-B58CDD85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0BD3-5A6D-A236-0019-618FDAD6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BC1D-AA9F-5386-960B-87DFC8FF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6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10D77-8836-263A-6215-0CC975A9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96217-8B8A-9E37-3C6B-3B1A7AF7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D326-DECB-4BDE-521A-870E5997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E20B8-30D1-26E9-5768-9E40F724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6E163-C8FD-7650-F97B-9E781C37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4604-9586-82E3-3DF7-28C2C01C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7446-6C93-42F8-B388-9B86F926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3FBB-57F4-862B-D0D9-2F34C69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FDF5-83F8-A896-BB32-B0ADC89C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4F3-BA53-B6D6-C275-BC70C7A2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4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D00-0651-179B-9E39-12ACBDAC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CF29-1C5B-F4BF-9B87-42EC56A7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5649-042E-FBFD-B5B7-5A04EA2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1FCF-C236-D471-344F-96B42793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F134-62E2-0C31-D9BA-DDA5989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4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3C35-0D0C-7864-A487-F7D9FC4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497C-EF61-8548-E38A-45EEEC4B4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8896C-41E4-64FB-A060-E67B61BD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03D1A-7A48-8F98-EACD-6D7E2D2A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6A391-14EC-3525-829F-4FC161E4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07C-A4F0-678C-1DF4-39A2025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5651-3B5E-8D9C-D2AF-966AB89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B403-D398-6431-51E2-30DB7255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4001B-07A6-1077-DCF3-1416C86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3894D-A9B4-4A20-3DA3-B43990FD9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100DD-9C9D-2ABB-34C4-2E5A055FC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C803F-AEFA-9878-384B-38256B44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19096-C1A6-3AA0-3F37-9484D536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0E33C-A5E3-B686-12DC-8CE5D87C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077-B4FB-4583-D9D3-37FA82AD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6F942-E391-D155-1ADC-2C491102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373F-7AE7-23CC-285E-B9D51886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8F866-AD58-D0A1-290B-131708C6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91A8D-9735-B272-8537-534C4E05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986B-17CA-1A6B-A573-445999C0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A112-A02E-3ED3-8AFF-76E110E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2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3936-96D7-285C-9154-4DBDE2A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DDC8-6BFD-538B-A403-FB39656F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4E9C-6F15-FAA6-A4D3-82CCD654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63EA7-F63B-0927-35EA-A4B3CAC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0C08-8F24-0FB8-D944-124449FC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DA53-BAFA-A82C-20B9-2BAD2FFC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44EA-37D6-F460-C1EC-A18E73A8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E4648-6538-6E0C-97BD-5425ADA2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E9FFE-3311-C6DD-3AB2-5C2BF15E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DDCA9-BBC1-AA00-FF58-11421CD8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4C84-906B-4976-F10D-707964AD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497B9-8262-CD75-C40B-CAFAD0A9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4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0FE74-2BB2-5C3C-5F1C-DAE22BC4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1ED3-D6EA-4975-F504-C2DC53A2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8579-D6A3-7198-9893-B221606F4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ABC7-1D3A-4D2B-90ED-22362FC12AFF}" type="datetimeFigureOut">
              <a:rPr lang="en-IN" smtClean="0"/>
              <a:t>2024-01-05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9031-D23C-71DF-BCC3-A9435A0AD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F726-3A88-BA71-496B-1BEC3C901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BB6D-0FA4-4F94-B3FF-0043CC17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6EB0-B3A2-1B47-7146-111A43E00A48}"/>
              </a:ext>
            </a:extLst>
          </p:cNvPr>
          <p:cNvSpPr/>
          <p:nvPr/>
        </p:nvSpPr>
        <p:spPr>
          <a:xfrm>
            <a:off x="0" y="0"/>
            <a:ext cx="12192000" cy="71708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3B290-4A03-4126-EDEF-D15CEC421FCA}"/>
              </a:ext>
            </a:extLst>
          </p:cNvPr>
          <p:cNvSpPr/>
          <p:nvPr/>
        </p:nvSpPr>
        <p:spPr>
          <a:xfrm>
            <a:off x="0" y="0"/>
            <a:ext cx="12192000" cy="874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mazon's Prime Now Enters Into Food &amp; Grocery Delivery Space">
            <a:extLst>
              <a:ext uri="{FF2B5EF4-FFF2-40B4-BE49-F238E27FC236}">
                <a16:creationId xmlns:a16="http://schemas.microsoft.com/office/drawing/2014/main" id="{28E654B0-6A70-1FFA-B720-B24508D49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73" y="1"/>
            <a:ext cx="1683825" cy="8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133494-7B61-43A0-3828-9E489BBAA640}"/>
              </a:ext>
            </a:extLst>
          </p:cNvPr>
          <p:cNvSpPr/>
          <p:nvPr/>
        </p:nvSpPr>
        <p:spPr>
          <a:xfrm>
            <a:off x="-1" y="0"/>
            <a:ext cx="569493" cy="71708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B26CB-ADE8-2FC4-9447-C7D90181766A}"/>
              </a:ext>
            </a:extLst>
          </p:cNvPr>
          <p:cNvSpPr/>
          <p:nvPr/>
        </p:nvSpPr>
        <p:spPr>
          <a:xfrm>
            <a:off x="569492" y="0"/>
            <a:ext cx="242431" cy="7170821"/>
          </a:xfrm>
          <a:prstGeom prst="rect">
            <a:avLst/>
          </a:prstGeom>
          <a:solidFill>
            <a:srgbClr val="E2A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0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gkuiri26@gmail.com</dc:creator>
  <cp:lastModifiedBy>gkuiri26@gmail.com</cp:lastModifiedBy>
  <cp:revision>1</cp:revision>
  <dcterms:created xsi:type="dcterms:W3CDTF">2024-01-05T15:49:45Z</dcterms:created>
  <dcterms:modified xsi:type="dcterms:W3CDTF">2024-01-05T16:01:01Z</dcterms:modified>
</cp:coreProperties>
</file>