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85" r:id="rId24"/>
    <p:sldId id="278" r:id="rId25"/>
    <p:sldId id="279" r:id="rId26"/>
    <p:sldId id="280" r:id="rId27"/>
    <p:sldId id="281" r:id="rId28"/>
    <p:sldId id="282" r:id="rId29"/>
    <p:sldId id="283" r:id="rId30"/>
    <p:sldId id="284" r:id="rId31"/>
    <p:sldId id="286" r:id="rId32"/>
  </p:sldIdLst>
  <p:sldSz cx="14173200" cy="186531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33" d="100"/>
          <a:sy n="33" d="100"/>
        </p:scale>
        <p:origin x="237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E400E-54B7-4ECB-A270-43A33A495B9C}" type="datetimeFigureOut">
              <a:rPr lang="en-IN" smtClean="0"/>
              <a:t>10-08-2024</a:t>
            </a:fld>
            <a:endParaRPr lang="en-IN"/>
          </a:p>
        </p:txBody>
      </p:sp>
      <p:sp>
        <p:nvSpPr>
          <p:cNvPr id="4" name="Slide Image Placeholder 3"/>
          <p:cNvSpPr>
            <a:spLocks noGrp="1" noRot="1" noChangeAspect="1"/>
          </p:cNvSpPr>
          <p:nvPr>
            <p:ph type="sldImg" idx="2"/>
          </p:nvPr>
        </p:nvSpPr>
        <p:spPr>
          <a:xfrm>
            <a:off x="2255838" y="1143000"/>
            <a:ext cx="23463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C2573-B9BC-4288-9C61-2B0C0CFD897C}" type="slidenum">
              <a:rPr lang="en-IN" smtClean="0"/>
              <a:t>‹#›</a:t>
            </a:fld>
            <a:endParaRPr lang="en-IN"/>
          </a:p>
        </p:txBody>
      </p:sp>
    </p:spTree>
    <p:extLst>
      <p:ext uri="{BB962C8B-B14F-4D97-AF65-F5344CB8AC3E}">
        <p14:creationId xmlns:p14="http://schemas.microsoft.com/office/powerpoint/2010/main" val="28795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0C2573-B9BC-4288-9C61-2B0C0CFD897C}" type="slidenum">
              <a:rPr lang="en-IN" smtClean="0"/>
              <a:t>15</a:t>
            </a:fld>
            <a:endParaRPr lang="en-IN"/>
          </a:p>
        </p:txBody>
      </p:sp>
    </p:spTree>
    <p:extLst>
      <p:ext uri="{BB962C8B-B14F-4D97-AF65-F5344CB8AC3E}">
        <p14:creationId xmlns:p14="http://schemas.microsoft.com/office/powerpoint/2010/main" val="238214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2990" y="3052723"/>
            <a:ext cx="12047220" cy="6494051"/>
          </a:xfrm>
        </p:spPr>
        <p:txBody>
          <a:bodyPr anchor="b"/>
          <a:lstStyle>
            <a:lvl1pPr algn="ctr">
              <a:defRPr sz="9300"/>
            </a:lvl1pPr>
          </a:lstStyle>
          <a:p>
            <a:r>
              <a:rPr lang="en-US"/>
              <a:t>Click to edit Master title style</a:t>
            </a:r>
            <a:endParaRPr lang="en-US" dirty="0"/>
          </a:p>
        </p:txBody>
      </p:sp>
      <p:sp>
        <p:nvSpPr>
          <p:cNvPr id="3" name="Subtitle 2"/>
          <p:cNvSpPr>
            <a:spLocks noGrp="1"/>
          </p:cNvSpPr>
          <p:nvPr>
            <p:ph type="subTitle" idx="1"/>
          </p:nvPr>
        </p:nvSpPr>
        <p:spPr>
          <a:xfrm>
            <a:off x="1771650" y="9797210"/>
            <a:ext cx="10629900" cy="4503519"/>
          </a:xfrm>
        </p:spPr>
        <p:txBody>
          <a:bodyPr/>
          <a:lstStyle>
            <a:lvl1pPr marL="0" indent="0" algn="ctr">
              <a:buNone/>
              <a:defRPr sz="3720"/>
            </a:lvl1pPr>
            <a:lvl2pPr marL="708660" indent="0" algn="ctr">
              <a:buNone/>
              <a:defRPr sz="3100"/>
            </a:lvl2pPr>
            <a:lvl3pPr marL="1417320" indent="0" algn="ctr">
              <a:buNone/>
              <a:defRPr sz="2790"/>
            </a:lvl3pPr>
            <a:lvl4pPr marL="2125980" indent="0" algn="ctr">
              <a:buNone/>
              <a:defRPr sz="2480"/>
            </a:lvl4pPr>
            <a:lvl5pPr marL="2834640" indent="0" algn="ctr">
              <a:buNone/>
              <a:defRPr sz="2480"/>
            </a:lvl5pPr>
            <a:lvl6pPr marL="3543300" indent="0" algn="ctr">
              <a:buNone/>
              <a:defRPr sz="2480"/>
            </a:lvl6pPr>
            <a:lvl7pPr marL="4251960" indent="0" algn="ctr">
              <a:buNone/>
              <a:defRPr sz="2480"/>
            </a:lvl7pPr>
            <a:lvl8pPr marL="4960620" indent="0" algn="ctr">
              <a:buNone/>
              <a:defRPr sz="2480"/>
            </a:lvl8pPr>
            <a:lvl9pPr marL="5669280" indent="0" algn="ctr">
              <a:buNone/>
              <a:defRPr sz="2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A7B7A-0CF1-4507-AD0A-283956FB2EBA}"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151801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A7B7A-0CF1-4507-AD0A-283956FB2EBA}"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177783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2697" y="993106"/>
            <a:ext cx="3056096" cy="158076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4408" y="993106"/>
            <a:ext cx="8991124" cy="158076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A7B7A-0CF1-4507-AD0A-283956FB2EBA}"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415741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A7B7A-0CF1-4507-AD0A-283956FB2EBA}"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162558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7026" y="4650333"/>
            <a:ext cx="12224385" cy="7759180"/>
          </a:xfrm>
        </p:spPr>
        <p:txBody>
          <a:bodyPr anchor="b"/>
          <a:lstStyle>
            <a:lvl1pPr>
              <a:defRPr sz="9300"/>
            </a:lvl1pPr>
          </a:lstStyle>
          <a:p>
            <a:r>
              <a:rPr lang="en-US"/>
              <a:t>Click to edit Master title style</a:t>
            </a:r>
            <a:endParaRPr lang="en-US" dirty="0"/>
          </a:p>
        </p:txBody>
      </p:sp>
      <p:sp>
        <p:nvSpPr>
          <p:cNvPr id="3" name="Text Placeholder 2"/>
          <p:cNvSpPr>
            <a:spLocks noGrp="1"/>
          </p:cNvSpPr>
          <p:nvPr>
            <p:ph type="body" idx="1"/>
          </p:nvPr>
        </p:nvSpPr>
        <p:spPr>
          <a:xfrm>
            <a:off x="967026" y="12482918"/>
            <a:ext cx="12224385" cy="4080370"/>
          </a:xfrm>
        </p:spPr>
        <p:txBody>
          <a:bodyPr/>
          <a:lstStyle>
            <a:lvl1pPr marL="0" indent="0">
              <a:buNone/>
              <a:defRPr sz="3720">
                <a:solidFill>
                  <a:schemeClr val="tx1">
                    <a:tint val="82000"/>
                  </a:schemeClr>
                </a:solidFill>
              </a:defRPr>
            </a:lvl1pPr>
            <a:lvl2pPr marL="708660" indent="0">
              <a:buNone/>
              <a:defRPr sz="3100">
                <a:solidFill>
                  <a:schemeClr val="tx1">
                    <a:tint val="82000"/>
                  </a:schemeClr>
                </a:solidFill>
              </a:defRPr>
            </a:lvl2pPr>
            <a:lvl3pPr marL="1417320" indent="0">
              <a:buNone/>
              <a:defRPr sz="2790">
                <a:solidFill>
                  <a:schemeClr val="tx1">
                    <a:tint val="82000"/>
                  </a:schemeClr>
                </a:solidFill>
              </a:defRPr>
            </a:lvl3pPr>
            <a:lvl4pPr marL="2125980" indent="0">
              <a:buNone/>
              <a:defRPr sz="2480">
                <a:solidFill>
                  <a:schemeClr val="tx1">
                    <a:tint val="82000"/>
                  </a:schemeClr>
                </a:solidFill>
              </a:defRPr>
            </a:lvl4pPr>
            <a:lvl5pPr marL="2834640" indent="0">
              <a:buNone/>
              <a:defRPr sz="2480">
                <a:solidFill>
                  <a:schemeClr val="tx1">
                    <a:tint val="82000"/>
                  </a:schemeClr>
                </a:solidFill>
              </a:defRPr>
            </a:lvl5pPr>
            <a:lvl6pPr marL="3543300" indent="0">
              <a:buNone/>
              <a:defRPr sz="2480">
                <a:solidFill>
                  <a:schemeClr val="tx1">
                    <a:tint val="82000"/>
                  </a:schemeClr>
                </a:solidFill>
              </a:defRPr>
            </a:lvl6pPr>
            <a:lvl7pPr marL="4251960" indent="0">
              <a:buNone/>
              <a:defRPr sz="2480">
                <a:solidFill>
                  <a:schemeClr val="tx1">
                    <a:tint val="82000"/>
                  </a:schemeClr>
                </a:solidFill>
              </a:defRPr>
            </a:lvl7pPr>
            <a:lvl8pPr marL="4960620" indent="0">
              <a:buNone/>
              <a:defRPr sz="2480">
                <a:solidFill>
                  <a:schemeClr val="tx1">
                    <a:tint val="82000"/>
                  </a:schemeClr>
                </a:solidFill>
              </a:defRPr>
            </a:lvl8pPr>
            <a:lvl9pPr marL="5669280" indent="0">
              <a:buNone/>
              <a:defRPr sz="24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A7B7A-0CF1-4507-AD0A-283956FB2EBA}"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405500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4408" y="4965531"/>
            <a:ext cx="6023610" cy="11835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75183" y="4965531"/>
            <a:ext cx="6023610" cy="11835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A7B7A-0CF1-4507-AD0A-283956FB2EBA}"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175258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6254" y="993110"/>
            <a:ext cx="12224385" cy="36054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76255" y="4572608"/>
            <a:ext cx="5995927" cy="2240964"/>
          </a:xfrm>
        </p:spPr>
        <p:txBody>
          <a:bodyPr anchor="b"/>
          <a:lstStyle>
            <a:lvl1pPr marL="0" indent="0">
              <a:buNone/>
              <a:defRPr sz="3720" b="1"/>
            </a:lvl1pPr>
            <a:lvl2pPr marL="708660" indent="0">
              <a:buNone/>
              <a:defRPr sz="3100" b="1"/>
            </a:lvl2pPr>
            <a:lvl3pPr marL="1417320" indent="0">
              <a:buNone/>
              <a:defRPr sz="2790" b="1"/>
            </a:lvl3pPr>
            <a:lvl4pPr marL="2125980" indent="0">
              <a:buNone/>
              <a:defRPr sz="2480" b="1"/>
            </a:lvl4pPr>
            <a:lvl5pPr marL="2834640" indent="0">
              <a:buNone/>
              <a:defRPr sz="2480" b="1"/>
            </a:lvl5pPr>
            <a:lvl6pPr marL="3543300" indent="0">
              <a:buNone/>
              <a:defRPr sz="2480" b="1"/>
            </a:lvl6pPr>
            <a:lvl7pPr marL="4251960" indent="0">
              <a:buNone/>
              <a:defRPr sz="2480" b="1"/>
            </a:lvl7pPr>
            <a:lvl8pPr marL="4960620" indent="0">
              <a:buNone/>
              <a:defRPr sz="2480" b="1"/>
            </a:lvl8pPr>
            <a:lvl9pPr marL="5669280" indent="0">
              <a:buNone/>
              <a:defRPr sz="2480" b="1"/>
            </a:lvl9pPr>
          </a:lstStyle>
          <a:p>
            <a:pPr lvl="0"/>
            <a:r>
              <a:rPr lang="en-US"/>
              <a:t>Click to edit Master text styles</a:t>
            </a:r>
          </a:p>
        </p:txBody>
      </p:sp>
      <p:sp>
        <p:nvSpPr>
          <p:cNvPr id="4" name="Content Placeholder 3"/>
          <p:cNvSpPr>
            <a:spLocks noGrp="1"/>
          </p:cNvSpPr>
          <p:nvPr>
            <p:ph sz="half" idx="2"/>
          </p:nvPr>
        </p:nvSpPr>
        <p:spPr>
          <a:xfrm>
            <a:off x="976255" y="6813572"/>
            <a:ext cx="5995927" cy="10021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175183" y="4572608"/>
            <a:ext cx="6025456" cy="2240964"/>
          </a:xfrm>
        </p:spPr>
        <p:txBody>
          <a:bodyPr anchor="b"/>
          <a:lstStyle>
            <a:lvl1pPr marL="0" indent="0">
              <a:buNone/>
              <a:defRPr sz="3720" b="1"/>
            </a:lvl1pPr>
            <a:lvl2pPr marL="708660" indent="0">
              <a:buNone/>
              <a:defRPr sz="3100" b="1"/>
            </a:lvl2pPr>
            <a:lvl3pPr marL="1417320" indent="0">
              <a:buNone/>
              <a:defRPr sz="2790" b="1"/>
            </a:lvl3pPr>
            <a:lvl4pPr marL="2125980" indent="0">
              <a:buNone/>
              <a:defRPr sz="2480" b="1"/>
            </a:lvl4pPr>
            <a:lvl5pPr marL="2834640" indent="0">
              <a:buNone/>
              <a:defRPr sz="2480" b="1"/>
            </a:lvl5pPr>
            <a:lvl6pPr marL="3543300" indent="0">
              <a:buNone/>
              <a:defRPr sz="2480" b="1"/>
            </a:lvl6pPr>
            <a:lvl7pPr marL="4251960" indent="0">
              <a:buNone/>
              <a:defRPr sz="2480" b="1"/>
            </a:lvl7pPr>
            <a:lvl8pPr marL="4960620" indent="0">
              <a:buNone/>
              <a:defRPr sz="2480" b="1"/>
            </a:lvl8pPr>
            <a:lvl9pPr marL="5669280" indent="0">
              <a:buNone/>
              <a:defRPr sz="2480" b="1"/>
            </a:lvl9pPr>
          </a:lstStyle>
          <a:p>
            <a:pPr lvl="0"/>
            <a:r>
              <a:rPr lang="en-US"/>
              <a:t>Click to edit Master text styles</a:t>
            </a:r>
          </a:p>
        </p:txBody>
      </p:sp>
      <p:sp>
        <p:nvSpPr>
          <p:cNvPr id="6" name="Content Placeholder 5"/>
          <p:cNvSpPr>
            <a:spLocks noGrp="1"/>
          </p:cNvSpPr>
          <p:nvPr>
            <p:ph sz="quarter" idx="4"/>
          </p:nvPr>
        </p:nvSpPr>
        <p:spPr>
          <a:xfrm>
            <a:off x="7175183" y="6813572"/>
            <a:ext cx="6025456" cy="10021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A7B7A-0CF1-4507-AD0A-283956FB2EBA}"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22968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A7B7A-0CF1-4507-AD0A-283956FB2EBA}"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74149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A7B7A-0CF1-4507-AD0A-283956FB2EBA}"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48462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254" y="1243542"/>
            <a:ext cx="4571226" cy="4352396"/>
          </a:xfrm>
        </p:spPr>
        <p:txBody>
          <a:bodyPr anchor="b"/>
          <a:lstStyle>
            <a:lvl1pPr>
              <a:defRPr sz="4960"/>
            </a:lvl1pPr>
          </a:lstStyle>
          <a:p>
            <a:r>
              <a:rPr lang="en-US"/>
              <a:t>Click to edit Master title style</a:t>
            </a:r>
            <a:endParaRPr lang="en-US" dirty="0"/>
          </a:p>
        </p:txBody>
      </p:sp>
      <p:sp>
        <p:nvSpPr>
          <p:cNvPr id="3" name="Content Placeholder 2"/>
          <p:cNvSpPr>
            <a:spLocks noGrp="1"/>
          </p:cNvSpPr>
          <p:nvPr>
            <p:ph idx="1"/>
          </p:nvPr>
        </p:nvSpPr>
        <p:spPr>
          <a:xfrm>
            <a:off x="6025456" y="2685709"/>
            <a:ext cx="7175183" cy="13255809"/>
          </a:xfrm>
        </p:spPr>
        <p:txBody>
          <a:bodyPr/>
          <a:lstStyle>
            <a:lvl1pPr>
              <a:defRPr sz="4960"/>
            </a:lvl1pPr>
            <a:lvl2pPr>
              <a:defRPr sz="4340"/>
            </a:lvl2pPr>
            <a:lvl3pPr>
              <a:defRPr sz="372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6254" y="5595938"/>
            <a:ext cx="4571226" cy="10367166"/>
          </a:xfrm>
        </p:spPr>
        <p:txBody>
          <a:bodyPr/>
          <a:lstStyle>
            <a:lvl1pPr marL="0" indent="0">
              <a:buNone/>
              <a:defRPr sz="2480"/>
            </a:lvl1pPr>
            <a:lvl2pPr marL="708660" indent="0">
              <a:buNone/>
              <a:defRPr sz="2170"/>
            </a:lvl2pPr>
            <a:lvl3pPr marL="1417320" indent="0">
              <a:buNone/>
              <a:defRPr sz="1860"/>
            </a:lvl3pPr>
            <a:lvl4pPr marL="2125980" indent="0">
              <a:buNone/>
              <a:defRPr sz="1550"/>
            </a:lvl4pPr>
            <a:lvl5pPr marL="2834640" indent="0">
              <a:buNone/>
              <a:defRPr sz="1550"/>
            </a:lvl5pPr>
            <a:lvl6pPr marL="3543300" indent="0">
              <a:buNone/>
              <a:defRPr sz="1550"/>
            </a:lvl6pPr>
            <a:lvl7pPr marL="4251960" indent="0">
              <a:buNone/>
              <a:defRPr sz="1550"/>
            </a:lvl7pPr>
            <a:lvl8pPr marL="4960620" indent="0">
              <a:buNone/>
              <a:defRPr sz="1550"/>
            </a:lvl8pPr>
            <a:lvl9pPr marL="5669280" indent="0">
              <a:buNone/>
              <a:defRPr sz="1550"/>
            </a:lvl9pPr>
          </a:lstStyle>
          <a:p>
            <a:pPr lvl="0"/>
            <a:r>
              <a:rPr lang="en-US"/>
              <a:t>Click to edit Master text styles</a:t>
            </a:r>
          </a:p>
        </p:txBody>
      </p:sp>
      <p:sp>
        <p:nvSpPr>
          <p:cNvPr id="5" name="Date Placeholder 4"/>
          <p:cNvSpPr>
            <a:spLocks noGrp="1"/>
          </p:cNvSpPr>
          <p:nvPr>
            <p:ph type="dt" sz="half" idx="10"/>
          </p:nvPr>
        </p:nvSpPr>
        <p:spPr/>
        <p:txBody>
          <a:bodyPr/>
          <a:lstStyle/>
          <a:p>
            <a:fld id="{36BA7B7A-0CF1-4507-AD0A-283956FB2EBA}"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3474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254" y="1243542"/>
            <a:ext cx="4571226" cy="4352396"/>
          </a:xfrm>
        </p:spPr>
        <p:txBody>
          <a:bodyPr anchor="b"/>
          <a:lstStyle>
            <a:lvl1pPr>
              <a:defRPr sz="4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25456" y="2685709"/>
            <a:ext cx="7175183" cy="13255809"/>
          </a:xfrm>
        </p:spPr>
        <p:txBody>
          <a:bodyPr anchor="t"/>
          <a:lstStyle>
            <a:lvl1pPr marL="0" indent="0">
              <a:buNone/>
              <a:defRPr sz="4960"/>
            </a:lvl1pPr>
            <a:lvl2pPr marL="708660" indent="0">
              <a:buNone/>
              <a:defRPr sz="4340"/>
            </a:lvl2pPr>
            <a:lvl3pPr marL="1417320" indent="0">
              <a:buNone/>
              <a:defRPr sz="3720"/>
            </a:lvl3pPr>
            <a:lvl4pPr marL="2125980" indent="0">
              <a:buNone/>
              <a:defRPr sz="3100"/>
            </a:lvl4pPr>
            <a:lvl5pPr marL="2834640" indent="0">
              <a:buNone/>
              <a:defRPr sz="3100"/>
            </a:lvl5pPr>
            <a:lvl6pPr marL="3543300" indent="0">
              <a:buNone/>
              <a:defRPr sz="3100"/>
            </a:lvl6pPr>
            <a:lvl7pPr marL="4251960" indent="0">
              <a:buNone/>
              <a:defRPr sz="3100"/>
            </a:lvl7pPr>
            <a:lvl8pPr marL="4960620" indent="0">
              <a:buNone/>
              <a:defRPr sz="3100"/>
            </a:lvl8pPr>
            <a:lvl9pPr marL="5669280" indent="0">
              <a:buNone/>
              <a:defRPr sz="3100"/>
            </a:lvl9pPr>
          </a:lstStyle>
          <a:p>
            <a:r>
              <a:rPr lang="en-US"/>
              <a:t>Click icon to add picture</a:t>
            </a:r>
            <a:endParaRPr lang="en-US" dirty="0"/>
          </a:p>
        </p:txBody>
      </p:sp>
      <p:sp>
        <p:nvSpPr>
          <p:cNvPr id="4" name="Text Placeholder 3"/>
          <p:cNvSpPr>
            <a:spLocks noGrp="1"/>
          </p:cNvSpPr>
          <p:nvPr>
            <p:ph type="body" sz="half" idx="2"/>
          </p:nvPr>
        </p:nvSpPr>
        <p:spPr>
          <a:xfrm>
            <a:off x="976254" y="5595938"/>
            <a:ext cx="4571226" cy="10367166"/>
          </a:xfrm>
        </p:spPr>
        <p:txBody>
          <a:bodyPr/>
          <a:lstStyle>
            <a:lvl1pPr marL="0" indent="0">
              <a:buNone/>
              <a:defRPr sz="2480"/>
            </a:lvl1pPr>
            <a:lvl2pPr marL="708660" indent="0">
              <a:buNone/>
              <a:defRPr sz="2170"/>
            </a:lvl2pPr>
            <a:lvl3pPr marL="1417320" indent="0">
              <a:buNone/>
              <a:defRPr sz="1860"/>
            </a:lvl3pPr>
            <a:lvl4pPr marL="2125980" indent="0">
              <a:buNone/>
              <a:defRPr sz="1550"/>
            </a:lvl4pPr>
            <a:lvl5pPr marL="2834640" indent="0">
              <a:buNone/>
              <a:defRPr sz="1550"/>
            </a:lvl5pPr>
            <a:lvl6pPr marL="3543300" indent="0">
              <a:buNone/>
              <a:defRPr sz="1550"/>
            </a:lvl6pPr>
            <a:lvl7pPr marL="4251960" indent="0">
              <a:buNone/>
              <a:defRPr sz="1550"/>
            </a:lvl7pPr>
            <a:lvl8pPr marL="4960620" indent="0">
              <a:buNone/>
              <a:defRPr sz="1550"/>
            </a:lvl8pPr>
            <a:lvl9pPr marL="5669280" indent="0">
              <a:buNone/>
              <a:defRPr sz="1550"/>
            </a:lvl9pPr>
          </a:lstStyle>
          <a:p>
            <a:pPr lvl="0"/>
            <a:r>
              <a:rPr lang="en-US"/>
              <a:t>Click to edit Master text styles</a:t>
            </a:r>
          </a:p>
        </p:txBody>
      </p:sp>
      <p:sp>
        <p:nvSpPr>
          <p:cNvPr id="5" name="Date Placeholder 4"/>
          <p:cNvSpPr>
            <a:spLocks noGrp="1"/>
          </p:cNvSpPr>
          <p:nvPr>
            <p:ph type="dt" sz="half" idx="10"/>
          </p:nvPr>
        </p:nvSpPr>
        <p:spPr/>
        <p:txBody>
          <a:bodyPr/>
          <a:lstStyle/>
          <a:p>
            <a:fld id="{36BA7B7A-0CF1-4507-AD0A-283956FB2EBA}"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D06EB-2502-4A08-98D2-A82273F34350}" type="slidenum">
              <a:rPr lang="en-IN" smtClean="0"/>
              <a:t>‹#›</a:t>
            </a:fld>
            <a:endParaRPr lang="en-IN"/>
          </a:p>
        </p:txBody>
      </p:sp>
    </p:spTree>
    <p:extLst>
      <p:ext uri="{BB962C8B-B14F-4D97-AF65-F5344CB8AC3E}">
        <p14:creationId xmlns:p14="http://schemas.microsoft.com/office/powerpoint/2010/main" val="148559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4408" y="993110"/>
            <a:ext cx="12224385" cy="36054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4408" y="4965531"/>
            <a:ext cx="12224385" cy="118352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4408" y="17288688"/>
            <a:ext cx="3188970" cy="993106"/>
          </a:xfrm>
          <a:prstGeom prst="rect">
            <a:avLst/>
          </a:prstGeom>
        </p:spPr>
        <p:txBody>
          <a:bodyPr vert="horz" lIns="91440" tIns="45720" rIns="91440" bIns="45720" rtlCol="0" anchor="ctr"/>
          <a:lstStyle>
            <a:lvl1pPr algn="l">
              <a:defRPr sz="1860">
                <a:solidFill>
                  <a:schemeClr val="tx1">
                    <a:tint val="82000"/>
                  </a:schemeClr>
                </a:solidFill>
              </a:defRPr>
            </a:lvl1pPr>
          </a:lstStyle>
          <a:p>
            <a:fld id="{36BA7B7A-0CF1-4507-AD0A-283956FB2EBA}" type="datetimeFigureOut">
              <a:rPr lang="en-IN" smtClean="0"/>
              <a:t>10-08-2024</a:t>
            </a:fld>
            <a:endParaRPr lang="en-IN"/>
          </a:p>
        </p:txBody>
      </p:sp>
      <p:sp>
        <p:nvSpPr>
          <p:cNvPr id="5" name="Footer Placeholder 4"/>
          <p:cNvSpPr>
            <a:spLocks noGrp="1"/>
          </p:cNvSpPr>
          <p:nvPr>
            <p:ph type="ftr" sz="quarter" idx="3"/>
          </p:nvPr>
        </p:nvSpPr>
        <p:spPr>
          <a:xfrm>
            <a:off x="4694873" y="17288688"/>
            <a:ext cx="4783455" cy="993106"/>
          </a:xfrm>
          <a:prstGeom prst="rect">
            <a:avLst/>
          </a:prstGeom>
        </p:spPr>
        <p:txBody>
          <a:bodyPr vert="horz" lIns="91440" tIns="45720" rIns="91440" bIns="45720" rtlCol="0" anchor="ctr"/>
          <a:lstStyle>
            <a:lvl1pPr algn="ctr">
              <a:defRPr sz="186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10009823" y="17288688"/>
            <a:ext cx="3188970" cy="993106"/>
          </a:xfrm>
          <a:prstGeom prst="rect">
            <a:avLst/>
          </a:prstGeom>
        </p:spPr>
        <p:txBody>
          <a:bodyPr vert="horz" lIns="91440" tIns="45720" rIns="91440" bIns="45720" rtlCol="0" anchor="ctr"/>
          <a:lstStyle>
            <a:lvl1pPr algn="r">
              <a:defRPr sz="1860">
                <a:solidFill>
                  <a:schemeClr val="tx1">
                    <a:tint val="82000"/>
                  </a:schemeClr>
                </a:solidFill>
              </a:defRPr>
            </a:lvl1pPr>
          </a:lstStyle>
          <a:p>
            <a:fld id="{E06D06EB-2502-4A08-98D2-A82273F34350}" type="slidenum">
              <a:rPr lang="en-IN" smtClean="0"/>
              <a:t>‹#›</a:t>
            </a:fld>
            <a:endParaRPr lang="en-IN"/>
          </a:p>
        </p:txBody>
      </p:sp>
    </p:spTree>
    <p:extLst>
      <p:ext uri="{BB962C8B-B14F-4D97-AF65-F5344CB8AC3E}">
        <p14:creationId xmlns:p14="http://schemas.microsoft.com/office/powerpoint/2010/main" val="15020831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417320" rtl="0" eaLnBrk="1" latinLnBrk="0" hangingPunct="1">
        <a:lnSpc>
          <a:spcPct val="90000"/>
        </a:lnSpc>
        <a:spcBef>
          <a:spcPct val="0"/>
        </a:spcBef>
        <a:buNone/>
        <a:defRPr sz="6820" kern="1200">
          <a:solidFill>
            <a:schemeClr val="tx1"/>
          </a:solidFill>
          <a:latin typeface="+mj-lt"/>
          <a:ea typeface="+mj-ea"/>
          <a:cs typeface="+mj-cs"/>
        </a:defRPr>
      </a:lvl1pPr>
    </p:titleStyle>
    <p:bodyStyle>
      <a:lvl1pPr marL="354330" indent="-354330" algn="l" defTabSz="1417320" rtl="0" eaLnBrk="1" latinLnBrk="0" hangingPunct="1">
        <a:lnSpc>
          <a:spcPct val="90000"/>
        </a:lnSpc>
        <a:spcBef>
          <a:spcPts val="1550"/>
        </a:spcBef>
        <a:buFont typeface="Arial" panose="020B0604020202020204" pitchFamily="34" charset="0"/>
        <a:buChar char="•"/>
        <a:defRPr sz="4340" kern="1200">
          <a:solidFill>
            <a:schemeClr val="tx1"/>
          </a:solidFill>
          <a:latin typeface="+mn-lt"/>
          <a:ea typeface="+mn-ea"/>
          <a:cs typeface="+mn-cs"/>
        </a:defRPr>
      </a:lvl1pPr>
      <a:lvl2pPr marL="1062990" indent="-354330" algn="l" defTabSz="1417320" rtl="0" eaLnBrk="1" latinLnBrk="0" hangingPunct="1">
        <a:lnSpc>
          <a:spcPct val="90000"/>
        </a:lnSpc>
        <a:spcBef>
          <a:spcPts val="775"/>
        </a:spcBef>
        <a:buFont typeface="Arial" panose="020B0604020202020204" pitchFamily="34" charset="0"/>
        <a:buChar char="•"/>
        <a:defRPr sz="3720" kern="1200">
          <a:solidFill>
            <a:schemeClr val="tx1"/>
          </a:solidFill>
          <a:latin typeface="+mn-lt"/>
          <a:ea typeface="+mn-ea"/>
          <a:cs typeface="+mn-cs"/>
        </a:defRPr>
      </a:lvl2pPr>
      <a:lvl3pPr marL="1771650" indent="-354330" algn="l" defTabSz="1417320" rtl="0" eaLnBrk="1" latinLnBrk="0" hangingPunct="1">
        <a:lnSpc>
          <a:spcPct val="90000"/>
        </a:lnSpc>
        <a:spcBef>
          <a:spcPts val="775"/>
        </a:spcBef>
        <a:buFont typeface="Arial" panose="020B0604020202020204" pitchFamily="34" charset="0"/>
        <a:buChar char="•"/>
        <a:defRPr sz="3100" kern="1200">
          <a:solidFill>
            <a:schemeClr val="tx1"/>
          </a:solidFill>
          <a:latin typeface="+mn-lt"/>
          <a:ea typeface="+mn-ea"/>
          <a:cs typeface="+mn-cs"/>
        </a:defRPr>
      </a:lvl3pPr>
      <a:lvl4pPr marL="2480310" indent="-354330" algn="l" defTabSz="1417320" rtl="0" eaLnBrk="1" latinLnBrk="0" hangingPunct="1">
        <a:lnSpc>
          <a:spcPct val="90000"/>
        </a:lnSpc>
        <a:spcBef>
          <a:spcPts val="775"/>
        </a:spcBef>
        <a:buFont typeface="Arial" panose="020B0604020202020204" pitchFamily="34" charset="0"/>
        <a:buChar char="•"/>
        <a:defRPr sz="2790" kern="1200">
          <a:solidFill>
            <a:schemeClr val="tx1"/>
          </a:solidFill>
          <a:latin typeface="+mn-lt"/>
          <a:ea typeface="+mn-ea"/>
          <a:cs typeface="+mn-cs"/>
        </a:defRPr>
      </a:lvl4pPr>
      <a:lvl5pPr marL="3188970" indent="-354330" algn="l" defTabSz="1417320" rtl="0" eaLnBrk="1" latinLnBrk="0" hangingPunct="1">
        <a:lnSpc>
          <a:spcPct val="90000"/>
        </a:lnSpc>
        <a:spcBef>
          <a:spcPts val="775"/>
        </a:spcBef>
        <a:buFont typeface="Arial" panose="020B0604020202020204" pitchFamily="34" charset="0"/>
        <a:buChar char="•"/>
        <a:defRPr sz="2790" kern="1200">
          <a:solidFill>
            <a:schemeClr val="tx1"/>
          </a:solidFill>
          <a:latin typeface="+mn-lt"/>
          <a:ea typeface="+mn-ea"/>
          <a:cs typeface="+mn-cs"/>
        </a:defRPr>
      </a:lvl5pPr>
      <a:lvl6pPr marL="3897630" indent="-354330" algn="l" defTabSz="1417320" rtl="0" eaLnBrk="1" latinLnBrk="0" hangingPunct="1">
        <a:lnSpc>
          <a:spcPct val="90000"/>
        </a:lnSpc>
        <a:spcBef>
          <a:spcPts val="775"/>
        </a:spcBef>
        <a:buFont typeface="Arial" panose="020B0604020202020204" pitchFamily="34" charset="0"/>
        <a:buChar char="•"/>
        <a:defRPr sz="2790" kern="1200">
          <a:solidFill>
            <a:schemeClr val="tx1"/>
          </a:solidFill>
          <a:latin typeface="+mn-lt"/>
          <a:ea typeface="+mn-ea"/>
          <a:cs typeface="+mn-cs"/>
        </a:defRPr>
      </a:lvl6pPr>
      <a:lvl7pPr marL="4606290" indent="-354330" algn="l" defTabSz="1417320" rtl="0" eaLnBrk="1" latinLnBrk="0" hangingPunct="1">
        <a:lnSpc>
          <a:spcPct val="90000"/>
        </a:lnSpc>
        <a:spcBef>
          <a:spcPts val="775"/>
        </a:spcBef>
        <a:buFont typeface="Arial" panose="020B0604020202020204" pitchFamily="34" charset="0"/>
        <a:buChar char="•"/>
        <a:defRPr sz="2790" kern="1200">
          <a:solidFill>
            <a:schemeClr val="tx1"/>
          </a:solidFill>
          <a:latin typeface="+mn-lt"/>
          <a:ea typeface="+mn-ea"/>
          <a:cs typeface="+mn-cs"/>
        </a:defRPr>
      </a:lvl7pPr>
      <a:lvl8pPr marL="5314950" indent="-354330" algn="l" defTabSz="1417320" rtl="0" eaLnBrk="1" latinLnBrk="0" hangingPunct="1">
        <a:lnSpc>
          <a:spcPct val="90000"/>
        </a:lnSpc>
        <a:spcBef>
          <a:spcPts val="775"/>
        </a:spcBef>
        <a:buFont typeface="Arial" panose="020B0604020202020204" pitchFamily="34" charset="0"/>
        <a:buChar char="•"/>
        <a:defRPr sz="2790" kern="1200">
          <a:solidFill>
            <a:schemeClr val="tx1"/>
          </a:solidFill>
          <a:latin typeface="+mn-lt"/>
          <a:ea typeface="+mn-ea"/>
          <a:cs typeface="+mn-cs"/>
        </a:defRPr>
      </a:lvl8pPr>
      <a:lvl9pPr marL="6023610" indent="-354330" algn="l" defTabSz="1417320" rtl="0" eaLnBrk="1" latinLnBrk="0" hangingPunct="1">
        <a:lnSpc>
          <a:spcPct val="90000"/>
        </a:lnSpc>
        <a:spcBef>
          <a:spcPts val="775"/>
        </a:spcBef>
        <a:buFont typeface="Arial" panose="020B0604020202020204" pitchFamily="34" charset="0"/>
        <a:buChar char="•"/>
        <a:defRPr sz="2790" kern="1200">
          <a:solidFill>
            <a:schemeClr val="tx1"/>
          </a:solidFill>
          <a:latin typeface="+mn-lt"/>
          <a:ea typeface="+mn-ea"/>
          <a:cs typeface="+mn-cs"/>
        </a:defRPr>
      </a:lvl9pPr>
    </p:bodyStyle>
    <p:otherStyle>
      <a:defPPr>
        <a:defRPr lang="en-US"/>
      </a:defPPr>
      <a:lvl1pPr marL="0" algn="l" defTabSz="1417320" rtl="0" eaLnBrk="1" latinLnBrk="0" hangingPunct="1">
        <a:defRPr sz="2790" kern="1200">
          <a:solidFill>
            <a:schemeClr val="tx1"/>
          </a:solidFill>
          <a:latin typeface="+mn-lt"/>
          <a:ea typeface="+mn-ea"/>
          <a:cs typeface="+mn-cs"/>
        </a:defRPr>
      </a:lvl1pPr>
      <a:lvl2pPr marL="708660" algn="l" defTabSz="1417320" rtl="0" eaLnBrk="1" latinLnBrk="0" hangingPunct="1">
        <a:defRPr sz="2790" kern="1200">
          <a:solidFill>
            <a:schemeClr val="tx1"/>
          </a:solidFill>
          <a:latin typeface="+mn-lt"/>
          <a:ea typeface="+mn-ea"/>
          <a:cs typeface="+mn-cs"/>
        </a:defRPr>
      </a:lvl2pPr>
      <a:lvl3pPr marL="1417320" algn="l" defTabSz="1417320" rtl="0" eaLnBrk="1" latinLnBrk="0" hangingPunct="1">
        <a:defRPr sz="2790" kern="1200">
          <a:solidFill>
            <a:schemeClr val="tx1"/>
          </a:solidFill>
          <a:latin typeface="+mn-lt"/>
          <a:ea typeface="+mn-ea"/>
          <a:cs typeface="+mn-cs"/>
        </a:defRPr>
      </a:lvl3pPr>
      <a:lvl4pPr marL="2125980" algn="l" defTabSz="1417320" rtl="0" eaLnBrk="1" latinLnBrk="0" hangingPunct="1">
        <a:defRPr sz="2790" kern="1200">
          <a:solidFill>
            <a:schemeClr val="tx1"/>
          </a:solidFill>
          <a:latin typeface="+mn-lt"/>
          <a:ea typeface="+mn-ea"/>
          <a:cs typeface="+mn-cs"/>
        </a:defRPr>
      </a:lvl4pPr>
      <a:lvl5pPr marL="2834640" algn="l" defTabSz="1417320" rtl="0" eaLnBrk="1" latinLnBrk="0" hangingPunct="1">
        <a:defRPr sz="2790" kern="1200">
          <a:solidFill>
            <a:schemeClr val="tx1"/>
          </a:solidFill>
          <a:latin typeface="+mn-lt"/>
          <a:ea typeface="+mn-ea"/>
          <a:cs typeface="+mn-cs"/>
        </a:defRPr>
      </a:lvl5pPr>
      <a:lvl6pPr marL="3543300" algn="l" defTabSz="1417320" rtl="0" eaLnBrk="1" latinLnBrk="0" hangingPunct="1">
        <a:defRPr sz="2790" kern="1200">
          <a:solidFill>
            <a:schemeClr val="tx1"/>
          </a:solidFill>
          <a:latin typeface="+mn-lt"/>
          <a:ea typeface="+mn-ea"/>
          <a:cs typeface="+mn-cs"/>
        </a:defRPr>
      </a:lvl6pPr>
      <a:lvl7pPr marL="4251960" algn="l" defTabSz="1417320" rtl="0" eaLnBrk="1" latinLnBrk="0" hangingPunct="1">
        <a:defRPr sz="2790" kern="1200">
          <a:solidFill>
            <a:schemeClr val="tx1"/>
          </a:solidFill>
          <a:latin typeface="+mn-lt"/>
          <a:ea typeface="+mn-ea"/>
          <a:cs typeface="+mn-cs"/>
        </a:defRPr>
      </a:lvl7pPr>
      <a:lvl8pPr marL="4960620" algn="l" defTabSz="1417320" rtl="0" eaLnBrk="1" latinLnBrk="0" hangingPunct="1">
        <a:defRPr sz="2790" kern="1200">
          <a:solidFill>
            <a:schemeClr val="tx1"/>
          </a:solidFill>
          <a:latin typeface="+mn-lt"/>
          <a:ea typeface="+mn-ea"/>
          <a:cs typeface="+mn-cs"/>
        </a:defRPr>
      </a:lvl8pPr>
      <a:lvl9pPr marL="5669280" algn="l" defTabSz="1417320" rtl="0" eaLnBrk="1" latinLnBrk="0" hangingPunct="1">
        <a:defRPr sz="27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7069F44-631A-9901-0F19-7DE5DAB18BAA}"/>
              </a:ext>
            </a:extLst>
          </p:cNvPr>
          <p:cNvSpPr txBox="1"/>
          <p:nvPr/>
        </p:nvSpPr>
        <p:spPr>
          <a:xfrm>
            <a:off x="2236175" y="589057"/>
            <a:ext cx="11034348" cy="64633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3600" dirty="0">
                <a:ln w="0">
                  <a:solidFill>
                    <a:schemeClr val="accent1">
                      <a:lumMod val="50000"/>
                    </a:schemeClr>
                  </a:solidFill>
                </a:ln>
                <a:effectLst>
                  <a:outerShdw blurRad="38100" dist="19050" dir="2700000" algn="tl" rotWithShape="0">
                    <a:schemeClr val="dk1">
                      <a:alpha val="40000"/>
                    </a:schemeClr>
                  </a:outerShdw>
                </a:effectLst>
              </a:rPr>
              <a:t>Electric Vehicles Market Size Analysis with Python</a:t>
            </a:r>
          </a:p>
        </p:txBody>
      </p:sp>
      <p:sp>
        <p:nvSpPr>
          <p:cNvPr id="6" name="TextBox 5">
            <a:extLst>
              <a:ext uri="{FF2B5EF4-FFF2-40B4-BE49-F238E27FC236}">
                <a16:creationId xmlns:a16="http://schemas.microsoft.com/office/drawing/2014/main" id="{31D66006-8EEC-040F-3675-B984A0F34A72}"/>
              </a:ext>
            </a:extLst>
          </p:cNvPr>
          <p:cNvSpPr txBox="1"/>
          <p:nvPr/>
        </p:nvSpPr>
        <p:spPr>
          <a:xfrm>
            <a:off x="1107831" y="1796644"/>
            <a:ext cx="12537830" cy="16342935"/>
          </a:xfrm>
          <a:prstGeom prst="rect">
            <a:avLst/>
          </a:prstGeom>
          <a:noFill/>
          <a:scene3d>
            <a:camera prst="orthographicFront"/>
            <a:lightRig rig="threePt" dir="t"/>
          </a:scene3d>
          <a:sp3d>
            <a:bevelT w="101600" prst="riblet"/>
          </a:sp3d>
        </p:spPr>
        <p:txBody>
          <a:bodyPr wrap="square">
            <a:spAutoFit/>
          </a:bodyPr>
          <a:lstStyle/>
          <a:p>
            <a:r>
              <a:rPr lang="en-IN" sz="3200" b="1" dirty="0"/>
              <a:t>                                               Table of Contents</a:t>
            </a:r>
          </a:p>
          <a:p>
            <a:endParaRPr lang="en-IN" sz="3200" b="1" dirty="0"/>
          </a:p>
          <a:p>
            <a:pPr>
              <a:buFont typeface="+mj-lt"/>
              <a:buAutoNum type="arabicPeriod"/>
            </a:pPr>
            <a:r>
              <a:rPr lang="en-IN" sz="3200" b="1" dirty="0"/>
              <a:t>Introduction</a:t>
            </a:r>
            <a:endParaRPr lang="en-IN" sz="3200" dirty="0"/>
          </a:p>
          <a:p>
            <a:pPr marL="742950" lvl="1" indent="-285750">
              <a:buFont typeface="+mj-lt"/>
              <a:buAutoNum type="arabicPeriod"/>
            </a:pPr>
            <a:r>
              <a:rPr lang="en-IN" sz="3200" dirty="0"/>
              <a:t>Overview</a:t>
            </a:r>
          </a:p>
          <a:p>
            <a:pPr marL="742950" lvl="1" indent="-285750">
              <a:buFont typeface="+mj-lt"/>
              <a:buAutoNum type="arabicPeriod"/>
            </a:pPr>
            <a:r>
              <a:rPr lang="en-IN" sz="3200" dirty="0"/>
              <a:t>Objectives</a:t>
            </a:r>
          </a:p>
          <a:p>
            <a:pPr marL="742950" lvl="1" indent="-285750">
              <a:buFont typeface="+mj-lt"/>
              <a:buAutoNum type="arabicPeriod"/>
            </a:pPr>
            <a:endParaRPr lang="en-IN" sz="3200" dirty="0"/>
          </a:p>
          <a:p>
            <a:pPr>
              <a:buFont typeface="+mj-lt"/>
              <a:buAutoNum type="arabicPeriod"/>
            </a:pPr>
            <a:r>
              <a:rPr lang="en-IN" sz="3200" b="1" dirty="0"/>
              <a:t>Business Problem / Stakeholder Concerns</a:t>
            </a:r>
          </a:p>
          <a:p>
            <a:pPr>
              <a:buFont typeface="+mj-lt"/>
              <a:buAutoNum type="arabicPeriod"/>
            </a:pPr>
            <a:endParaRPr lang="en-IN" sz="3200"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3. Importing Libraries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4. Loading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5. Generating Comprehensive Data Profile Report Using Pandas Profiling</a:t>
            </a:r>
            <a:r>
              <a:rPr kumimoji="0" lang="en-US" altLang="en-US" sz="3200" b="0" i="0" u="none" strike="noStrike" cap="none" normalizeH="0" baseline="0" dirty="0">
                <a:ln>
                  <a:noFill/>
                </a:ln>
                <a:solidFill>
                  <a:schemeClr val="tx1"/>
                </a:solidFill>
                <a:effectLst/>
                <a:latin typeface="Arial" panose="020B0604020202020204" pitchFamily="34" charset="0"/>
              </a:rPr>
              <a:t> </a:t>
            </a:r>
          </a:p>
          <a:p>
            <a:pPr>
              <a:buFont typeface="+mj-lt"/>
              <a:buAutoNum type="arabicPeriod"/>
            </a:pPr>
            <a:endParaRPr lang="en-IN" sz="3200" b="1" dirty="0"/>
          </a:p>
          <a:p>
            <a:pPr>
              <a:buFont typeface="+mj-lt"/>
              <a:buAutoNum type="arabicPeriod"/>
            </a:pPr>
            <a:endParaRPr lang="en-IN" sz="3200" dirty="0"/>
          </a:p>
          <a:p>
            <a:r>
              <a:rPr lang="en-IN" sz="3200" b="1" dirty="0"/>
              <a:t>6. Methodology</a:t>
            </a:r>
            <a:endParaRPr lang="en-IN" sz="3200" dirty="0"/>
          </a:p>
          <a:p>
            <a:pPr marL="742950" lvl="1" indent="-285750">
              <a:buFont typeface="+mj-lt"/>
              <a:buAutoNum type="arabicPeriod"/>
            </a:pPr>
            <a:r>
              <a:rPr lang="en-IN" sz="3200" dirty="0"/>
              <a:t>Data Collection</a:t>
            </a:r>
          </a:p>
          <a:p>
            <a:pPr marL="742950" lvl="1" indent="-285750">
              <a:buFont typeface="+mj-lt"/>
              <a:buAutoNum type="arabicPeriod"/>
            </a:pPr>
            <a:r>
              <a:rPr lang="en-IN" sz="3200" dirty="0"/>
              <a:t>Data Cleaning</a:t>
            </a:r>
          </a:p>
          <a:p>
            <a:pPr marL="742950" lvl="1" indent="-285750">
              <a:buFont typeface="+mj-lt"/>
              <a:buAutoNum type="arabicPeriod"/>
            </a:pPr>
            <a:r>
              <a:rPr lang="en-IN" sz="3200" dirty="0"/>
              <a:t>Exploratory Data Analysis (EDA)</a:t>
            </a:r>
          </a:p>
          <a:p>
            <a:pPr marL="742950" lvl="1" indent="-285750">
              <a:buFont typeface="+mj-lt"/>
              <a:buAutoNum type="arabicPeriod"/>
            </a:pPr>
            <a:r>
              <a:rPr lang="en-US" sz="3200" dirty="0"/>
              <a:t>Outlier Detection to All Numerical Columns </a:t>
            </a:r>
            <a:r>
              <a:rPr lang="en-IN" sz="3200" dirty="0"/>
              <a:t>and Handling</a:t>
            </a:r>
          </a:p>
          <a:p>
            <a:pPr marL="742950" lvl="1" indent="-285750">
              <a:buFont typeface="+mj-lt"/>
              <a:buAutoNum type="arabicPeriod"/>
            </a:pPr>
            <a:r>
              <a:rPr lang="en-US" sz="3200" dirty="0"/>
              <a:t>Checking or Ensuring Final Cleaned Dataset</a:t>
            </a:r>
            <a:endParaRPr lang="en-IN" sz="3200" dirty="0"/>
          </a:p>
          <a:p>
            <a:pPr lvl="1"/>
            <a:endParaRPr lang="en-IN" sz="3200" dirty="0"/>
          </a:p>
          <a:p>
            <a:r>
              <a:rPr lang="en-IN" sz="3200" b="1" dirty="0"/>
              <a:t>7. Analysis</a:t>
            </a:r>
            <a:endParaRPr lang="en-IN" sz="3200" dirty="0"/>
          </a:p>
          <a:p>
            <a:pPr marL="742950" lvl="1" indent="-285750">
              <a:buFont typeface="+mj-lt"/>
              <a:buAutoNum type="arabicPeriod"/>
            </a:pPr>
            <a:r>
              <a:rPr lang="en-US" sz="3200" dirty="0"/>
              <a:t>EV Growth Trends Over Time</a:t>
            </a:r>
          </a:p>
          <a:p>
            <a:pPr marL="742950" lvl="1" indent="-285750">
              <a:buFont typeface="+mj-lt"/>
              <a:buAutoNum type="arabicPeriod"/>
            </a:pPr>
            <a:r>
              <a:rPr lang="en-IN" sz="3200" dirty="0"/>
              <a:t>Regional Registration Patterns</a:t>
            </a:r>
          </a:p>
          <a:p>
            <a:pPr marL="742950" lvl="1" indent="-285750">
              <a:buFont typeface="+mj-lt"/>
              <a:buAutoNum type="arabicPeriod"/>
            </a:pPr>
            <a:r>
              <a:rPr lang="en-IN" sz="3200" dirty="0"/>
              <a:t>EV Category Breakdown</a:t>
            </a:r>
          </a:p>
          <a:p>
            <a:pPr marL="742950" lvl="1" indent="-285750">
              <a:buFont typeface="+mj-lt"/>
              <a:buAutoNum type="arabicPeriod"/>
            </a:pPr>
            <a:r>
              <a:rPr lang="en-IN" sz="3200" dirty="0"/>
              <a:t>Brand and Model Analysis</a:t>
            </a:r>
          </a:p>
          <a:p>
            <a:pPr marL="742950" lvl="1" indent="-285750">
              <a:buFont typeface="+mj-lt"/>
              <a:buAutoNum type="arabicPeriod"/>
            </a:pPr>
            <a:r>
              <a:rPr lang="en-IN" sz="3200" dirty="0"/>
              <a:t>Electric Range Trends</a:t>
            </a:r>
          </a:p>
          <a:p>
            <a:pPr marL="742950" lvl="1" indent="-285750">
              <a:buFont typeface="+mj-lt"/>
              <a:buAutoNum type="arabicPeriod"/>
            </a:pPr>
            <a:r>
              <a:rPr lang="en-IN" sz="3200" dirty="0"/>
              <a:t>Market Size Growth</a:t>
            </a:r>
          </a:p>
          <a:p>
            <a:pPr lvl="1"/>
            <a:endParaRPr lang="en-IN" sz="3200" dirty="0"/>
          </a:p>
          <a:p>
            <a:r>
              <a:rPr lang="en-US" sz="3200" b="1" dirty="0"/>
              <a:t>8.</a:t>
            </a:r>
            <a:r>
              <a:rPr lang="en-IN" sz="3200" dirty="0"/>
              <a:t> </a:t>
            </a:r>
            <a:r>
              <a:rPr lang="en-IN" sz="3200" b="1" dirty="0"/>
              <a:t>Conclusion or Summary</a:t>
            </a:r>
            <a:endParaRPr lang="en-US" sz="3200" b="1" dirty="0"/>
          </a:p>
          <a:p>
            <a:r>
              <a:rPr lang="en-US" sz="3200" dirty="0"/>
              <a:t>         </a:t>
            </a:r>
            <a:endParaRPr lang="en-IN" sz="3200" dirty="0"/>
          </a:p>
        </p:txBody>
      </p:sp>
    </p:spTree>
    <p:extLst>
      <p:ext uri="{BB962C8B-B14F-4D97-AF65-F5344CB8AC3E}">
        <p14:creationId xmlns:p14="http://schemas.microsoft.com/office/powerpoint/2010/main" val="58244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04DF5C9-B1FE-626E-3132-069BF7B1C12A}"/>
              </a:ext>
            </a:extLst>
          </p:cNvPr>
          <p:cNvPicPr>
            <a:picLocks noChangeAspect="1"/>
          </p:cNvPicPr>
          <p:nvPr/>
        </p:nvPicPr>
        <p:blipFill>
          <a:blip r:embed="rId4"/>
          <a:stretch>
            <a:fillRect/>
          </a:stretch>
        </p:blipFill>
        <p:spPr>
          <a:xfrm>
            <a:off x="616658" y="513854"/>
            <a:ext cx="13355972" cy="12803561"/>
          </a:xfrm>
          <a:prstGeom prst="rect">
            <a:avLst/>
          </a:prstGeom>
        </p:spPr>
      </p:pic>
      <p:pic>
        <p:nvPicPr>
          <p:cNvPr id="8" name="Picture 7">
            <a:extLst>
              <a:ext uri="{FF2B5EF4-FFF2-40B4-BE49-F238E27FC236}">
                <a16:creationId xmlns:a16="http://schemas.microsoft.com/office/drawing/2014/main" id="{09E62405-7738-27E2-726B-CFA0EC18E7EC}"/>
              </a:ext>
            </a:extLst>
          </p:cNvPr>
          <p:cNvPicPr>
            <a:picLocks noChangeAspect="1"/>
          </p:cNvPicPr>
          <p:nvPr/>
        </p:nvPicPr>
        <p:blipFill>
          <a:blip r:embed="rId5"/>
          <a:stretch>
            <a:fillRect/>
          </a:stretch>
        </p:blipFill>
        <p:spPr>
          <a:xfrm>
            <a:off x="616658" y="13265517"/>
            <a:ext cx="13355972" cy="4258491"/>
          </a:xfrm>
          <a:prstGeom prst="rect">
            <a:avLst/>
          </a:prstGeom>
        </p:spPr>
      </p:pic>
    </p:spTree>
    <p:extLst>
      <p:ext uri="{BB962C8B-B14F-4D97-AF65-F5344CB8AC3E}">
        <p14:creationId xmlns:p14="http://schemas.microsoft.com/office/powerpoint/2010/main" val="146372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0C72613-B8CB-2445-16D2-1F8278D12C89}"/>
              </a:ext>
            </a:extLst>
          </p:cNvPr>
          <p:cNvPicPr>
            <a:picLocks noChangeAspect="1"/>
          </p:cNvPicPr>
          <p:nvPr/>
        </p:nvPicPr>
        <p:blipFill>
          <a:blip r:embed="rId4"/>
          <a:stretch>
            <a:fillRect/>
          </a:stretch>
        </p:blipFill>
        <p:spPr>
          <a:xfrm>
            <a:off x="321748" y="709013"/>
            <a:ext cx="13529702" cy="17063172"/>
          </a:xfrm>
          <a:prstGeom prst="rect">
            <a:avLst/>
          </a:prstGeom>
        </p:spPr>
      </p:pic>
    </p:spTree>
    <p:extLst>
      <p:ext uri="{BB962C8B-B14F-4D97-AF65-F5344CB8AC3E}">
        <p14:creationId xmlns:p14="http://schemas.microsoft.com/office/powerpoint/2010/main" val="400169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C1D53AF9-4AF4-DF56-C994-F187C650B548}"/>
              </a:ext>
            </a:extLst>
          </p:cNvPr>
          <p:cNvPicPr>
            <a:picLocks noChangeAspect="1"/>
          </p:cNvPicPr>
          <p:nvPr/>
        </p:nvPicPr>
        <p:blipFill>
          <a:blip r:embed="rId4"/>
          <a:stretch>
            <a:fillRect/>
          </a:stretch>
        </p:blipFill>
        <p:spPr>
          <a:xfrm>
            <a:off x="321748" y="533743"/>
            <a:ext cx="13529702" cy="17566688"/>
          </a:xfrm>
          <a:prstGeom prst="rect">
            <a:avLst/>
          </a:prstGeom>
        </p:spPr>
      </p:pic>
    </p:spTree>
    <p:extLst>
      <p:ext uri="{BB962C8B-B14F-4D97-AF65-F5344CB8AC3E}">
        <p14:creationId xmlns:p14="http://schemas.microsoft.com/office/powerpoint/2010/main" val="255364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12DF96E-6E8A-0AD5-EF68-C066CB6166DA}"/>
              </a:ext>
            </a:extLst>
          </p:cNvPr>
          <p:cNvPicPr>
            <a:picLocks noChangeAspect="1"/>
          </p:cNvPicPr>
          <p:nvPr/>
        </p:nvPicPr>
        <p:blipFill>
          <a:blip r:embed="rId4"/>
          <a:stretch>
            <a:fillRect/>
          </a:stretch>
        </p:blipFill>
        <p:spPr>
          <a:xfrm>
            <a:off x="453272" y="750276"/>
            <a:ext cx="13266654" cy="16938487"/>
          </a:xfrm>
          <a:prstGeom prst="rect">
            <a:avLst/>
          </a:prstGeom>
        </p:spPr>
      </p:pic>
    </p:spTree>
    <p:extLst>
      <p:ext uri="{BB962C8B-B14F-4D97-AF65-F5344CB8AC3E}">
        <p14:creationId xmlns:p14="http://schemas.microsoft.com/office/powerpoint/2010/main" val="149205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FD2CEDE-4003-2682-03EC-94F9220478DC}"/>
              </a:ext>
            </a:extLst>
          </p:cNvPr>
          <p:cNvPicPr>
            <a:picLocks noChangeAspect="1"/>
          </p:cNvPicPr>
          <p:nvPr/>
        </p:nvPicPr>
        <p:blipFill>
          <a:blip r:embed="rId4"/>
          <a:stretch>
            <a:fillRect/>
          </a:stretch>
        </p:blipFill>
        <p:spPr>
          <a:xfrm>
            <a:off x="350454" y="528670"/>
            <a:ext cx="13472289" cy="17595782"/>
          </a:xfrm>
          <a:prstGeom prst="rect">
            <a:avLst/>
          </a:prstGeom>
        </p:spPr>
      </p:pic>
    </p:spTree>
    <p:extLst>
      <p:ext uri="{BB962C8B-B14F-4D97-AF65-F5344CB8AC3E}">
        <p14:creationId xmlns:p14="http://schemas.microsoft.com/office/powerpoint/2010/main" val="101805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B21407A-492D-47E8-716D-6D80E0DEE197}"/>
              </a:ext>
            </a:extLst>
          </p:cNvPr>
          <p:cNvPicPr>
            <a:picLocks noChangeAspect="1"/>
          </p:cNvPicPr>
          <p:nvPr/>
        </p:nvPicPr>
        <p:blipFill>
          <a:blip r:embed="rId5"/>
          <a:stretch>
            <a:fillRect/>
          </a:stretch>
        </p:blipFill>
        <p:spPr>
          <a:xfrm>
            <a:off x="488333" y="261155"/>
            <a:ext cx="13196528" cy="11180567"/>
          </a:xfrm>
          <a:prstGeom prst="rect">
            <a:avLst/>
          </a:prstGeom>
        </p:spPr>
      </p:pic>
      <p:pic>
        <p:nvPicPr>
          <p:cNvPr id="9" name="Picture 8">
            <a:extLst>
              <a:ext uri="{FF2B5EF4-FFF2-40B4-BE49-F238E27FC236}">
                <a16:creationId xmlns:a16="http://schemas.microsoft.com/office/drawing/2014/main" id="{0CF49BEF-E54E-5494-1EAC-BBAD7756E7E9}"/>
              </a:ext>
            </a:extLst>
          </p:cNvPr>
          <p:cNvPicPr>
            <a:picLocks noChangeAspect="1"/>
          </p:cNvPicPr>
          <p:nvPr/>
        </p:nvPicPr>
        <p:blipFill>
          <a:blip r:embed="rId6"/>
          <a:stretch>
            <a:fillRect/>
          </a:stretch>
        </p:blipFill>
        <p:spPr>
          <a:xfrm>
            <a:off x="488334" y="11441721"/>
            <a:ext cx="13196527" cy="6729047"/>
          </a:xfrm>
          <a:prstGeom prst="rect">
            <a:avLst/>
          </a:prstGeom>
        </p:spPr>
      </p:pic>
    </p:spTree>
    <p:extLst>
      <p:ext uri="{BB962C8B-B14F-4D97-AF65-F5344CB8AC3E}">
        <p14:creationId xmlns:p14="http://schemas.microsoft.com/office/powerpoint/2010/main" val="307663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D91CB34-7811-94A3-CFAF-DED82DF6391E}"/>
              </a:ext>
            </a:extLst>
          </p:cNvPr>
          <p:cNvPicPr>
            <a:picLocks noChangeAspect="1"/>
          </p:cNvPicPr>
          <p:nvPr/>
        </p:nvPicPr>
        <p:blipFill>
          <a:blip r:embed="rId4"/>
          <a:stretch>
            <a:fillRect/>
          </a:stretch>
        </p:blipFill>
        <p:spPr>
          <a:xfrm>
            <a:off x="367779" y="381688"/>
            <a:ext cx="13437640" cy="15051143"/>
          </a:xfrm>
          <a:prstGeom prst="rect">
            <a:avLst/>
          </a:prstGeom>
        </p:spPr>
      </p:pic>
      <p:pic>
        <p:nvPicPr>
          <p:cNvPr id="9" name="Picture 8">
            <a:extLst>
              <a:ext uri="{FF2B5EF4-FFF2-40B4-BE49-F238E27FC236}">
                <a16:creationId xmlns:a16="http://schemas.microsoft.com/office/drawing/2014/main" id="{8510D036-5406-7181-2E50-E85727E2C308}"/>
              </a:ext>
            </a:extLst>
          </p:cNvPr>
          <p:cNvPicPr>
            <a:picLocks noChangeAspect="1"/>
          </p:cNvPicPr>
          <p:nvPr/>
        </p:nvPicPr>
        <p:blipFill>
          <a:blip r:embed="rId5"/>
          <a:stretch>
            <a:fillRect/>
          </a:stretch>
        </p:blipFill>
        <p:spPr>
          <a:xfrm>
            <a:off x="367779" y="15480767"/>
            <a:ext cx="13437640" cy="2596218"/>
          </a:xfrm>
          <a:prstGeom prst="rect">
            <a:avLst/>
          </a:prstGeom>
        </p:spPr>
      </p:pic>
    </p:spTree>
    <p:extLst>
      <p:ext uri="{BB962C8B-B14F-4D97-AF65-F5344CB8AC3E}">
        <p14:creationId xmlns:p14="http://schemas.microsoft.com/office/powerpoint/2010/main" val="2318789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0EC0C9F-5CEF-33CC-A0A0-885700E71330}"/>
              </a:ext>
            </a:extLst>
          </p:cNvPr>
          <p:cNvPicPr>
            <a:picLocks noChangeAspect="1"/>
          </p:cNvPicPr>
          <p:nvPr/>
        </p:nvPicPr>
        <p:blipFill>
          <a:blip r:embed="rId4"/>
          <a:stretch>
            <a:fillRect/>
          </a:stretch>
        </p:blipFill>
        <p:spPr>
          <a:xfrm>
            <a:off x="367246" y="523652"/>
            <a:ext cx="13294276" cy="8565620"/>
          </a:xfrm>
          <a:prstGeom prst="rect">
            <a:avLst/>
          </a:prstGeom>
        </p:spPr>
      </p:pic>
      <p:pic>
        <p:nvPicPr>
          <p:cNvPr id="9" name="Picture 8">
            <a:extLst>
              <a:ext uri="{FF2B5EF4-FFF2-40B4-BE49-F238E27FC236}">
                <a16:creationId xmlns:a16="http://schemas.microsoft.com/office/drawing/2014/main" id="{374F5085-D9E0-176D-0B5E-28ECCC674BE2}"/>
              </a:ext>
            </a:extLst>
          </p:cNvPr>
          <p:cNvPicPr>
            <a:picLocks noChangeAspect="1"/>
          </p:cNvPicPr>
          <p:nvPr/>
        </p:nvPicPr>
        <p:blipFill>
          <a:blip r:embed="rId5"/>
          <a:stretch>
            <a:fillRect/>
          </a:stretch>
        </p:blipFill>
        <p:spPr>
          <a:xfrm>
            <a:off x="367246" y="9089272"/>
            <a:ext cx="13294276" cy="9040202"/>
          </a:xfrm>
          <a:prstGeom prst="rect">
            <a:avLst/>
          </a:prstGeom>
        </p:spPr>
      </p:pic>
    </p:spTree>
    <p:extLst>
      <p:ext uri="{BB962C8B-B14F-4D97-AF65-F5344CB8AC3E}">
        <p14:creationId xmlns:p14="http://schemas.microsoft.com/office/powerpoint/2010/main" val="99037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0"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B2D427F-94FB-2DFE-AE89-358D19EC35AF}"/>
              </a:ext>
            </a:extLst>
          </p:cNvPr>
          <p:cNvPicPr>
            <a:picLocks noChangeAspect="1"/>
          </p:cNvPicPr>
          <p:nvPr/>
        </p:nvPicPr>
        <p:blipFill>
          <a:blip r:embed="rId4"/>
          <a:stretch>
            <a:fillRect/>
          </a:stretch>
        </p:blipFill>
        <p:spPr>
          <a:xfrm>
            <a:off x="532831" y="668493"/>
            <a:ext cx="13610802" cy="17455384"/>
          </a:xfrm>
          <a:prstGeom prst="rect">
            <a:avLst/>
          </a:prstGeom>
        </p:spPr>
      </p:pic>
    </p:spTree>
    <p:extLst>
      <p:ext uri="{BB962C8B-B14F-4D97-AF65-F5344CB8AC3E}">
        <p14:creationId xmlns:p14="http://schemas.microsoft.com/office/powerpoint/2010/main" val="2039464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6C3223E-6ED1-A318-CB49-147BD8F7AC99}"/>
              </a:ext>
            </a:extLst>
          </p:cNvPr>
          <p:cNvPicPr>
            <a:picLocks noChangeAspect="1"/>
          </p:cNvPicPr>
          <p:nvPr/>
        </p:nvPicPr>
        <p:blipFill>
          <a:blip r:embed="rId4"/>
          <a:stretch>
            <a:fillRect/>
          </a:stretch>
        </p:blipFill>
        <p:spPr>
          <a:xfrm>
            <a:off x="550563" y="731925"/>
            <a:ext cx="13072072" cy="17345060"/>
          </a:xfrm>
          <a:prstGeom prst="rect">
            <a:avLst/>
          </a:prstGeom>
        </p:spPr>
      </p:pic>
    </p:spTree>
    <p:extLst>
      <p:ext uri="{BB962C8B-B14F-4D97-AF65-F5344CB8AC3E}">
        <p14:creationId xmlns:p14="http://schemas.microsoft.com/office/powerpoint/2010/main" val="55559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5000">
              <a:srgbClr val="FFC000"/>
            </a:gs>
            <a:gs pos="88000">
              <a:schemeClr val="tx1">
                <a:lumMod val="65000"/>
                <a:lumOff val="35000"/>
              </a:schemeClr>
            </a:gs>
          </a:gsLst>
          <a:path path="circle">
            <a:fillToRect l="100000" t="100000"/>
          </a:path>
        </a:gradFill>
        <a:effectLst/>
      </p:bgPr>
    </p:bg>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7209" y="-2"/>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AE19F71-2B06-F69D-30D0-17496AA0EBA8}"/>
              </a:ext>
            </a:extLst>
          </p:cNvPr>
          <p:cNvSpPr txBox="1"/>
          <p:nvPr/>
        </p:nvSpPr>
        <p:spPr>
          <a:xfrm>
            <a:off x="851051" y="1597457"/>
            <a:ext cx="2735826" cy="646331"/>
          </a:xfrm>
          <a:prstGeom prst="rect">
            <a:avLst/>
          </a:prstGeom>
          <a:noFill/>
        </p:spPr>
        <p:txBody>
          <a:bodyPr wrap="square">
            <a:spAutoFit/>
          </a:bodyPr>
          <a:lstStyle/>
          <a:p>
            <a:r>
              <a:rPr lang="en-IN" sz="3600" b="1" dirty="0"/>
              <a:t>Overview: </a:t>
            </a:r>
          </a:p>
        </p:txBody>
      </p:sp>
      <p:sp>
        <p:nvSpPr>
          <p:cNvPr id="15" name="Rectangle 8">
            <a:extLst>
              <a:ext uri="{FF2B5EF4-FFF2-40B4-BE49-F238E27FC236}">
                <a16:creationId xmlns:a16="http://schemas.microsoft.com/office/drawing/2014/main" id="{8200899A-6CD7-34AA-9F11-C09FA1A837C3}"/>
              </a:ext>
            </a:extLst>
          </p:cNvPr>
          <p:cNvSpPr>
            <a:spLocks noChangeArrowheads="1"/>
          </p:cNvSpPr>
          <p:nvPr/>
        </p:nvSpPr>
        <p:spPr bwMode="auto">
          <a:xfrm>
            <a:off x="851050" y="2207231"/>
            <a:ext cx="1298217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"Electric Vehicles Market Size Analysis using Python" project focuses on exploring the rapidly expanding electric vehicle (EV) market, a key area of interest due to increasing environmental concerns, regulatory pressures, and consumer demand for sustainable transportation. This analysis aims to provide valuable insights into the market's current state, trends in EV adoption, geographical distribution, and the popularity of different EV models. By leveraging data analysis techniques, the project seeks to uncover the drivers of growth in the EV market and assess its future potential, offering strategic insights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A7330C75-D110-7080-D26D-0C2099FED8F3}"/>
              </a:ext>
            </a:extLst>
          </p:cNvPr>
          <p:cNvSpPr txBox="1"/>
          <p:nvPr/>
        </p:nvSpPr>
        <p:spPr>
          <a:xfrm>
            <a:off x="833842" y="6285270"/>
            <a:ext cx="9785841" cy="646331"/>
          </a:xfrm>
          <a:prstGeom prst="rect">
            <a:avLst/>
          </a:prstGeom>
          <a:noFill/>
        </p:spPr>
        <p:txBody>
          <a:bodyPr wrap="square">
            <a:spAutoFit/>
          </a:bodyPr>
          <a:lstStyle/>
          <a:p>
            <a:r>
              <a:rPr lang="en-IN" sz="3600" b="1" dirty="0"/>
              <a:t>Business Problem / Stakeholder Concerns</a:t>
            </a:r>
          </a:p>
        </p:txBody>
      </p:sp>
      <p:sp>
        <p:nvSpPr>
          <p:cNvPr id="23" name="TextBox 22">
            <a:extLst>
              <a:ext uri="{FF2B5EF4-FFF2-40B4-BE49-F238E27FC236}">
                <a16:creationId xmlns:a16="http://schemas.microsoft.com/office/drawing/2014/main" id="{6A3A13B7-8427-7166-53D8-0927E7765582}"/>
              </a:ext>
            </a:extLst>
          </p:cNvPr>
          <p:cNvSpPr txBox="1"/>
          <p:nvPr/>
        </p:nvSpPr>
        <p:spPr>
          <a:xfrm>
            <a:off x="851050" y="6922822"/>
            <a:ext cx="12766431" cy="2677656"/>
          </a:xfrm>
          <a:prstGeom prst="rect">
            <a:avLst/>
          </a:prstGeom>
          <a:noFill/>
        </p:spPr>
        <p:txBody>
          <a:bodyPr wrap="square">
            <a:spAutoFit/>
          </a:bodyPr>
          <a:lstStyle/>
          <a:p>
            <a:r>
              <a:rPr lang="en-US" sz="2800" dirty="0"/>
              <a:t>The aim is to analyze the market size of electric vehicles (EVs) in Washington State (WA). The insights will help stakeholders understand the distribution, trends, and demographics of EV ownership, and identify key factors influencing the adoption of EVs. The ultimate goal is to provide actionable insights for policymakers, automotive companies, and utility providers to support and enhance the growth of the EV market.</a:t>
            </a:r>
            <a:endParaRPr lang="en-IN" sz="2800" dirty="0"/>
          </a:p>
        </p:txBody>
      </p:sp>
      <p:sp>
        <p:nvSpPr>
          <p:cNvPr id="25" name="TextBox 24">
            <a:extLst>
              <a:ext uri="{FF2B5EF4-FFF2-40B4-BE49-F238E27FC236}">
                <a16:creationId xmlns:a16="http://schemas.microsoft.com/office/drawing/2014/main" id="{63DBC48C-E480-3FDD-3276-1EA9F60596D6}"/>
              </a:ext>
            </a:extLst>
          </p:cNvPr>
          <p:cNvSpPr txBox="1"/>
          <p:nvPr/>
        </p:nvSpPr>
        <p:spPr>
          <a:xfrm>
            <a:off x="833842" y="9703434"/>
            <a:ext cx="13322150" cy="8402300"/>
          </a:xfrm>
          <a:prstGeom prst="rect">
            <a:avLst/>
          </a:prstGeom>
          <a:noFill/>
        </p:spPr>
        <p:txBody>
          <a:bodyPr wrap="square">
            <a:spAutoFit/>
          </a:bodyPr>
          <a:lstStyle/>
          <a:p>
            <a:r>
              <a:rPr lang="en-US" sz="3600" b="1" dirty="0"/>
              <a:t>Main Challenges</a:t>
            </a:r>
          </a:p>
          <a:p>
            <a:endParaRPr lang="en-US" sz="3200" b="1" dirty="0"/>
          </a:p>
          <a:p>
            <a:pPr marL="514350" indent="-514350">
              <a:buAutoNum type="arabicPeriod"/>
            </a:pPr>
            <a:r>
              <a:rPr lang="en-US" sz="2800" b="1" dirty="0"/>
              <a:t>Tracking EV Growth Trends:</a:t>
            </a:r>
            <a:br>
              <a:rPr lang="en-US" sz="2800" dirty="0"/>
            </a:br>
            <a:r>
              <a:rPr lang="en-US" sz="2800" dirty="0"/>
              <a:t>We are monitoring the increase in EV registrations over the years to understand market dynamics and growth patterns.</a:t>
            </a:r>
          </a:p>
          <a:p>
            <a:pPr marL="514350" indent="-514350">
              <a:buAutoNum type="arabicPeriod"/>
            </a:pPr>
            <a:endParaRPr lang="en-US" sz="2800" dirty="0"/>
          </a:p>
          <a:p>
            <a:r>
              <a:rPr lang="en-US" sz="2800" b="1" dirty="0"/>
              <a:t>2. Identifying Regional Registration Patterns:</a:t>
            </a:r>
            <a:br>
              <a:rPr lang="en-US" sz="2800" dirty="0"/>
            </a:br>
            <a:r>
              <a:rPr lang="en-US" sz="2800" dirty="0"/>
              <a:t>We are determining regions with the highest density of EV registrations to tailor regional marketing strategies and distribution efforts.</a:t>
            </a:r>
          </a:p>
          <a:p>
            <a:endParaRPr lang="en-US" sz="2800" dirty="0"/>
          </a:p>
          <a:p>
            <a:r>
              <a:rPr lang="en-US" sz="2800" b="1" dirty="0"/>
              <a:t>3. Segmenting EV Categories:</a:t>
            </a:r>
            <a:br>
              <a:rPr lang="en-US" sz="2800" dirty="0"/>
            </a:br>
            <a:r>
              <a:rPr lang="en-US" sz="2800" dirty="0"/>
              <a:t>The data will be broken down by types of electric vehicles, such as battery electric vehicles (BEVs) and plug-in hybrid electric vehicles (PHEVs), to identify market preferences and trends.</a:t>
            </a:r>
          </a:p>
          <a:p>
            <a:endParaRPr lang="en-US" sz="2800" dirty="0"/>
          </a:p>
          <a:p>
            <a:r>
              <a:rPr lang="en-US" sz="2800" b="1" dirty="0"/>
              <a:t>4. Analyzing Brands and Models:</a:t>
            </a:r>
            <a:br>
              <a:rPr lang="en-US" sz="2800" dirty="0"/>
            </a:br>
            <a:r>
              <a:rPr lang="en-US" sz="2800" dirty="0"/>
              <a:t>Assessing the popularity of various EV brands and models to optimize product offerings and competitive positioning.</a:t>
            </a:r>
          </a:p>
          <a:p>
            <a:endParaRPr lang="en-US" sz="2800" dirty="0"/>
          </a:p>
        </p:txBody>
      </p:sp>
    </p:spTree>
    <p:extLst>
      <p:ext uri="{BB962C8B-B14F-4D97-AF65-F5344CB8AC3E}">
        <p14:creationId xmlns:p14="http://schemas.microsoft.com/office/powerpoint/2010/main" val="249245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A77653D-5A35-948C-AD42-66B220F6EA09}"/>
              </a:ext>
            </a:extLst>
          </p:cNvPr>
          <p:cNvPicPr>
            <a:picLocks noChangeAspect="1"/>
          </p:cNvPicPr>
          <p:nvPr/>
        </p:nvPicPr>
        <p:blipFill>
          <a:blip r:embed="rId4"/>
          <a:stretch>
            <a:fillRect/>
          </a:stretch>
        </p:blipFill>
        <p:spPr>
          <a:xfrm>
            <a:off x="439966" y="691891"/>
            <a:ext cx="13293266" cy="7608047"/>
          </a:xfrm>
          <a:prstGeom prst="rect">
            <a:avLst/>
          </a:prstGeom>
        </p:spPr>
      </p:pic>
      <p:pic>
        <p:nvPicPr>
          <p:cNvPr id="10" name="Picture 9">
            <a:extLst>
              <a:ext uri="{FF2B5EF4-FFF2-40B4-BE49-F238E27FC236}">
                <a16:creationId xmlns:a16="http://schemas.microsoft.com/office/drawing/2014/main" id="{7DC9B777-9D27-8AE8-4E40-6675436A95D0}"/>
              </a:ext>
            </a:extLst>
          </p:cNvPr>
          <p:cNvPicPr>
            <a:picLocks noChangeAspect="1"/>
          </p:cNvPicPr>
          <p:nvPr/>
        </p:nvPicPr>
        <p:blipFill>
          <a:blip r:embed="rId5"/>
          <a:stretch>
            <a:fillRect/>
          </a:stretch>
        </p:blipFill>
        <p:spPr>
          <a:xfrm>
            <a:off x="439966" y="8299937"/>
            <a:ext cx="13293266" cy="9847385"/>
          </a:xfrm>
          <a:prstGeom prst="rect">
            <a:avLst/>
          </a:prstGeom>
        </p:spPr>
      </p:pic>
    </p:spTree>
    <p:extLst>
      <p:ext uri="{BB962C8B-B14F-4D97-AF65-F5344CB8AC3E}">
        <p14:creationId xmlns:p14="http://schemas.microsoft.com/office/powerpoint/2010/main" val="266894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45665B5-F341-F95E-0BDF-43D3766D8BD4}"/>
              </a:ext>
            </a:extLst>
          </p:cNvPr>
          <p:cNvPicPr>
            <a:picLocks noChangeAspect="1"/>
          </p:cNvPicPr>
          <p:nvPr/>
        </p:nvPicPr>
        <p:blipFill>
          <a:blip r:embed="rId4"/>
          <a:stretch>
            <a:fillRect/>
          </a:stretch>
        </p:blipFill>
        <p:spPr>
          <a:xfrm>
            <a:off x="614491" y="322858"/>
            <a:ext cx="12944215" cy="9440757"/>
          </a:xfrm>
          <a:prstGeom prst="rect">
            <a:avLst/>
          </a:prstGeom>
        </p:spPr>
      </p:pic>
      <p:pic>
        <p:nvPicPr>
          <p:cNvPr id="10" name="Picture 9">
            <a:extLst>
              <a:ext uri="{FF2B5EF4-FFF2-40B4-BE49-F238E27FC236}">
                <a16:creationId xmlns:a16="http://schemas.microsoft.com/office/drawing/2014/main" id="{413C9B03-10FA-BC3A-F89C-AD02ACCEB4E0}"/>
              </a:ext>
            </a:extLst>
          </p:cNvPr>
          <p:cNvPicPr>
            <a:picLocks noChangeAspect="1"/>
          </p:cNvPicPr>
          <p:nvPr/>
        </p:nvPicPr>
        <p:blipFill>
          <a:blip r:embed="rId5"/>
          <a:stretch>
            <a:fillRect/>
          </a:stretch>
        </p:blipFill>
        <p:spPr>
          <a:xfrm>
            <a:off x="581121" y="9763615"/>
            <a:ext cx="12977585" cy="8566652"/>
          </a:xfrm>
          <a:prstGeom prst="rect">
            <a:avLst/>
          </a:prstGeom>
        </p:spPr>
      </p:pic>
    </p:spTree>
    <p:extLst>
      <p:ext uri="{BB962C8B-B14F-4D97-AF65-F5344CB8AC3E}">
        <p14:creationId xmlns:p14="http://schemas.microsoft.com/office/powerpoint/2010/main" val="430962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133A423-933D-D61E-237E-B7CC60E7FF83}"/>
              </a:ext>
            </a:extLst>
          </p:cNvPr>
          <p:cNvPicPr>
            <a:picLocks noChangeAspect="1"/>
          </p:cNvPicPr>
          <p:nvPr/>
        </p:nvPicPr>
        <p:blipFill>
          <a:blip r:embed="rId4"/>
          <a:stretch>
            <a:fillRect/>
          </a:stretch>
        </p:blipFill>
        <p:spPr>
          <a:xfrm>
            <a:off x="469553" y="1007686"/>
            <a:ext cx="13234092" cy="6448690"/>
          </a:xfrm>
          <a:prstGeom prst="rect">
            <a:avLst/>
          </a:prstGeom>
        </p:spPr>
      </p:pic>
      <p:pic>
        <p:nvPicPr>
          <p:cNvPr id="10" name="Picture 9">
            <a:extLst>
              <a:ext uri="{FF2B5EF4-FFF2-40B4-BE49-F238E27FC236}">
                <a16:creationId xmlns:a16="http://schemas.microsoft.com/office/drawing/2014/main" id="{4CBD951C-9D49-07C9-0225-45F23523DD3B}"/>
              </a:ext>
            </a:extLst>
          </p:cNvPr>
          <p:cNvPicPr>
            <a:picLocks noChangeAspect="1"/>
          </p:cNvPicPr>
          <p:nvPr/>
        </p:nvPicPr>
        <p:blipFill>
          <a:blip r:embed="rId5"/>
          <a:stretch>
            <a:fillRect/>
          </a:stretch>
        </p:blipFill>
        <p:spPr>
          <a:xfrm>
            <a:off x="469553" y="7456375"/>
            <a:ext cx="13234093" cy="9823439"/>
          </a:xfrm>
          <a:prstGeom prst="rect">
            <a:avLst/>
          </a:prstGeom>
        </p:spPr>
      </p:pic>
    </p:spTree>
    <p:extLst>
      <p:ext uri="{BB962C8B-B14F-4D97-AF65-F5344CB8AC3E}">
        <p14:creationId xmlns:p14="http://schemas.microsoft.com/office/powerpoint/2010/main" val="2993119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2" y="-2"/>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A024D06-87C8-F1F0-25B8-30AFD833CEF5}"/>
              </a:ext>
            </a:extLst>
          </p:cNvPr>
          <p:cNvPicPr>
            <a:picLocks noChangeAspect="1"/>
          </p:cNvPicPr>
          <p:nvPr/>
        </p:nvPicPr>
        <p:blipFill>
          <a:blip r:embed="rId4"/>
          <a:stretch>
            <a:fillRect/>
          </a:stretch>
        </p:blipFill>
        <p:spPr>
          <a:xfrm>
            <a:off x="811834" y="935167"/>
            <a:ext cx="12996346" cy="8935664"/>
          </a:xfrm>
          <a:prstGeom prst="rect">
            <a:avLst/>
          </a:prstGeom>
        </p:spPr>
      </p:pic>
      <p:pic>
        <p:nvPicPr>
          <p:cNvPr id="8" name="Picture 7">
            <a:extLst>
              <a:ext uri="{FF2B5EF4-FFF2-40B4-BE49-F238E27FC236}">
                <a16:creationId xmlns:a16="http://schemas.microsoft.com/office/drawing/2014/main" id="{C66168F0-408C-000D-0B36-081BDFD3A000}"/>
              </a:ext>
            </a:extLst>
          </p:cNvPr>
          <p:cNvPicPr>
            <a:picLocks noChangeAspect="1"/>
          </p:cNvPicPr>
          <p:nvPr/>
        </p:nvPicPr>
        <p:blipFill>
          <a:blip r:embed="rId5"/>
          <a:stretch>
            <a:fillRect/>
          </a:stretch>
        </p:blipFill>
        <p:spPr>
          <a:xfrm>
            <a:off x="811833" y="9870830"/>
            <a:ext cx="12996347" cy="8182708"/>
          </a:xfrm>
          <a:prstGeom prst="rect">
            <a:avLst/>
          </a:prstGeom>
        </p:spPr>
      </p:pic>
    </p:spTree>
    <p:extLst>
      <p:ext uri="{BB962C8B-B14F-4D97-AF65-F5344CB8AC3E}">
        <p14:creationId xmlns:p14="http://schemas.microsoft.com/office/powerpoint/2010/main" val="389669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2657303-53A0-16F0-EED3-1074645DE06A}"/>
              </a:ext>
            </a:extLst>
          </p:cNvPr>
          <p:cNvPicPr>
            <a:picLocks noChangeAspect="1"/>
          </p:cNvPicPr>
          <p:nvPr/>
        </p:nvPicPr>
        <p:blipFill>
          <a:blip r:embed="rId4"/>
          <a:stretch>
            <a:fillRect/>
          </a:stretch>
        </p:blipFill>
        <p:spPr>
          <a:xfrm>
            <a:off x="413554" y="-880941"/>
            <a:ext cx="13001035" cy="7780194"/>
          </a:xfrm>
          <a:prstGeom prst="rect">
            <a:avLst/>
          </a:prstGeom>
        </p:spPr>
      </p:pic>
      <p:pic>
        <p:nvPicPr>
          <p:cNvPr id="9" name="Picture 8">
            <a:extLst>
              <a:ext uri="{FF2B5EF4-FFF2-40B4-BE49-F238E27FC236}">
                <a16:creationId xmlns:a16="http://schemas.microsoft.com/office/drawing/2014/main" id="{09296AC7-0033-100E-4DD5-9075926B15E6}"/>
              </a:ext>
            </a:extLst>
          </p:cNvPr>
          <p:cNvPicPr>
            <a:picLocks noChangeAspect="1"/>
          </p:cNvPicPr>
          <p:nvPr/>
        </p:nvPicPr>
        <p:blipFill>
          <a:blip r:embed="rId5"/>
          <a:stretch>
            <a:fillRect/>
          </a:stretch>
        </p:blipFill>
        <p:spPr>
          <a:xfrm>
            <a:off x="413554" y="6899253"/>
            <a:ext cx="13001035" cy="11117407"/>
          </a:xfrm>
          <a:prstGeom prst="rect">
            <a:avLst/>
          </a:prstGeom>
        </p:spPr>
      </p:pic>
    </p:spTree>
    <p:extLst>
      <p:ext uri="{BB962C8B-B14F-4D97-AF65-F5344CB8AC3E}">
        <p14:creationId xmlns:p14="http://schemas.microsoft.com/office/powerpoint/2010/main" val="425011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727B946-D16E-B170-C1B8-7383B30BE741}"/>
              </a:ext>
            </a:extLst>
          </p:cNvPr>
          <p:cNvPicPr>
            <a:picLocks noChangeAspect="1"/>
          </p:cNvPicPr>
          <p:nvPr/>
        </p:nvPicPr>
        <p:blipFill>
          <a:blip r:embed="rId4"/>
          <a:stretch>
            <a:fillRect/>
          </a:stretch>
        </p:blipFill>
        <p:spPr>
          <a:xfrm>
            <a:off x="367246" y="554342"/>
            <a:ext cx="13370488" cy="6620181"/>
          </a:xfrm>
          <a:prstGeom prst="rect">
            <a:avLst/>
          </a:prstGeom>
        </p:spPr>
      </p:pic>
      <p:pic>
        <p:nvPicPr>
          <p:cNvPr id="9" name="Picture 8">
            <a:extLst>
              <a:ext uri="{FF2B5EF4-FFF2-40B4-BE49-F238E27FC236}">
                <a16:creationId xmlns:a16="http://schemas.microsoft.com/office/drawing/2014/main" id="{D2F8F6A7-0058-DB20-F6B3-67E9DC86C9E7}"/>
              </a:ext>
            </a:extLst>
          </p:cNvPr>
          <p:cNvPicPr>
            <a:picLocks noChangeAspect="1"/>
          </p:cNvPicPr>
          <p:nvPr/>
        </p:nvPicPr>
        <p:blipFill>
          <a:blip r:embed="rId5"/>
          <a:stretch>
            <a:fillRect/>
          </a:stretch>
        </p:blipFill>
        <p:spPr>
          <a:xfrm>
            <a:off x="367245" y="7166103"/>
            <a:ext cx="13370488" cy="10932679"/>
          </a:xfrm>
          <a:prstGeom prst="rect">
            <a:avLst/>
          </a:prstGeom>
        </p:spPr>
      </p:pic>
    </p:spTree>
    <p:extLst>
      <p:ext uri="{BB962C8B-B14F-4D97-AF65-F5344CB8AC3E}">
        <p14:creationId xmlns:p14="http://schemas.microsoft.com/office/powerpoint/2010/main" val="2050635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8A614AC-1451-ACC2-FC7A-506791898537}"/>
              </a:ext>
            </a:extLst>
          </p:cNvPr>
          <p:cNvPicPr>
            <a:picLocks noChangeAspect="1"/>
          </p:cNvPicPr>
          <p:nvPr/>
        </p:nvPicPr>
        <p:blipFill>
          <a:blip r:embed="rId4"/>
          <a:stretch>
            <a:fillRect/>
          </a:stretch>
        </p:blipFill>
        <p:spPr>
          <a:xfrm>
            <a:off x="495324" y="706956"/>
            <a:ext cx="12986832" cy="13079382"/>
          </a:xfrm>
          <a:prstGeom prst="rect">
            <a:avLst/>
          </a:prstGeom>
        </p:spPr>
      </p:pic>
      <p:pic>
        <p:nvPicPr>
          <p:cNvPr id="10" name="Picture 9">
            <a:extLst>
              <a:ext uri="{FF2B5EF4-FFF2-40B4-BE49-F238E27FC236}">
                <a16:creationId xmlns:a16="http://schemas.microsoft.com/office/drawing/2014/main" id="{0E72056D-A4C8-BC03-99FC-E562832A2752}"/>
              </a:ext>
            </a:extLst>
          </p:cNvPr>
          <p:cNvPicPr>
            <a:picLocks noChangeAspect="1"/>
          </p:cNvPicPr>
          <p:nvPr/>
        </p:nvPicPr>
        <p:blipFill>
          <a:blip r:embed="rId5"/>
          <a:stretch>
            <a:fillRect/>
          </a:stretch>
        </p:blipFill>
        <p:spPr>
          <a:xfrm>
            <a:off x="495324" y="12828618"/>
            <a:ext cx="12986832" cy="4216735"/>
          </a:xfrm>
          <a:prstGeom prst="rect">
            <a:avLst/>
          </a:prstGeom>
        </p:spPr>
      </p:pic>
    </p:spTree>
    <p:extLst>
      <p:ext uri="{BB962C8B-B14F-4D97-AF65-F5344CB8AC3E}">
        <p14:creationId xmlns:p14="http://schemas.microsoft.com/office/powerpoint/2010/main" val="743655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D17D471-3B56-BB31-2B7F-6CC8AC38FDC6}"/>
              </a:ext>
            </a:extLst>
          </p:cNvPr>
          <p:cNvPicPr>
            <a:picLocks noChangeAspect="1"/>
          </p:cNvPicPr>
          <p:nvPr/>
        </p:nvPicPr>
        <p:blipFill>
          <a:blip r:embed="rId4"/>
          <a:stretch>
            <a:fillRect/>
          </a:stretch>
        </p:blipFill>
        <p:spPr>
          <a:xfrm>
            <a:off x="567706" y="1109164"/>
            <a:ext cx="13037786" cy="17007519"/>
          </a:xfrm>
          <a:prstGeom prst="rect">
            <a:avLst/>
          </a:prstGeom>
        </p:spPr>
      </p:pic>
    </p:spTree>
    <p:extLst>
      <p:ext uri="{BB962C8B-B14F-4D97-AF65-F5344CB8AC3E}">
        <p14:creationId xmlns:p14="http://schemas.microsoft.com/office/powerpoint/2010/main" val="3785672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A050817-4F83-290A-96E1-DDB9EB8E27CD}"/>
              </a:ext>
            </a:extLst>
          </p:cNvPr>
          <p:cNvPicPr>
            <a:picLocks noChangeAspect="1"/>
          </p:cNvPicPr>
          <p:nvPr/>
        </p:nvPicPr>
        <p:blipFill>
          <a:blip r:embed="rId4"/>
          <a:stretch>
            <a:fillRect/>
          </a:stretch>
        </p:blipFill>
        <p:spPr>
          <a:xfrm>
            <a:off x="426738" y="696414"/>
            <a:ext cx="13134221" cy="16888201"/>
          </a:xfrm>
          <a:prstGeom prst="rect">
            <a:avLst/>
          </a:prstGeom>
        </p:spPr>
      </p:pic>
    </p:spTree>
    <p:extLst>
      <p:ext uri="{BB962C8B-B14F-4D97-AF65-F5344CB8AC3E}">
        <p14:creationId xmlns:p14="http://schemas.microsoft.com/office/powerpoint/2010/main" val="3637058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3D8BD50-DFC1-1FAD-0AB3-E3CAD6299317}"/>
              </a:ext>
            </a:extLst>
          </p:cNvPr>
          <p:cNvPicPr>
            <a:picLocks noChangeAspect="1"/>
          </p:cNvPicPr>
          <p:nvPr/>
        </p:nvPicPr>
        <p:blipFill>
          <a:blip r:embed="rId4"/>
          <a:stretch>
            <a:fillRect/>
          </a:stretch>
        </p:blipFill>
        <p:spPr>
          <a:xfrm>
            <a:off x="453676" y="482504"/>
            <a:ext cx="13265848" cy="8262912"/>
          </a:xfrm>
          <a:prstGeom prst="rect">
            <a:avLst/>
          </a:prstGeom>
        </p:spPr>
      </p:pic>
      <p:pic>
        <p:nvPicPr>
          <p:cNvPr id="8" name="Picture 7">
            <a:extLst>
              <a:ext uri="{FF2B5EF4-FFF2-40B4-BE49-F238E27FC236}">
                <a16:creationId xmlns:a16="http://schemas.microsoft.com/office/drawing/2014/main" id="{5B8E948E-8BA8-DC14-0646-720832691D28}"/>
              </a:ext>
            </a:extLst>
          </p:cNvPr>
          <p:cNvPicPr>
            <a:picLocks noChangeAspect="1"/>
          </p:cNvPicPr>
          <p:nvPr/>
        </p:nvPicPr>
        <p:blipFill>
          <a:blip r:embed="rId5"/>
          <a:stretch>
            <a:fillRect/>
          </a:stretch>
        </p:blipFill>
        <p:spPr>
          <a:xfrm>
            <a:off x="453675" y="8745416"/>
            <a:ext cx="13265847" cy="9425206"/>
          </a:xfrm>
          <a:prstGeom prst="rect">
            <a:avLst/>
          </a:prstGeom>
        </p:spPr>
      </p:pic>
    </p:spTree>
    <p:extLst>
      <p:ext uri="{BB962C8B-B14F-4D97-AF65-F5344CB8AC3E}">
        <p14:creationId xmlns:p14="http://schemas.microsoft.com/office/powerpoint/2010/main" val="283377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p>
        </p:txBody>
      </p:sp>
      <p:sp>
        <p:nvSpPr>
          <p:cNvPr id="17" name="TextBox 16">
            <a:extLst>
              <a:ext uri="{FF2B5EF4-FFF2-40B4-BE49-F238E27FC236}">
                <a16:creationId xmlns:a16="http://schemas.microsoft.com/office/drawing/2014/main" id="{5CFA12DF-C969-3A9B-3CFA-EC2E38DEB58D}"/>
              </a:ext>
            </a:extLst>
          </p:cNvPr>
          <p:cNvSpPr txBox="1"/>
          <p:nvPr/>
        </p:nvSpPr>
        <p:spPr>
          <a:xfrm>
            <a:off x="1008936" y="4228944"/>
            <a:ext cx="2754923" cy="646331"/>
          </a:xfrm>
          <a:prstGeom prst="rect">
            <a:avLst/>
          </a:prstGeom>
          <a:noFill/>
        </p:spPr>
        <p:txBody>
          <a:bodyPr wrap="square">
            <a:spAutoFit/>
          </a:bodyPr>
          <a:lstStyle/>
          <a:p>
            <a:r>
              <a:rPr lang="en-IN" sz="3600" b="1" dirty="0"/>
              <a:t>Objectives </a:t>
            </a:r>
          </a:p>
        </p:txBody>
      </p:sp>
      <p:sp>
        <p:nvSpPr>
          <p:cNvPr id="19" name="TextBox 18">
            <a:extLst>
              <a:ext uri="{FF2B5EF4-FFF2-40B4-BE49-F238E27FC236}">
                <a16:creationId xmlns:a16="http://schemas.microsoft.com/office/drawing/2014/main" id="{0EB2F059-EA57-9C6A-68B8-B1D57CEEF77E}"/>
              </a:ext>
            </a:extLst>
          </p:cNvPr>
          <p:cNvSpPr txBox="1"/>
          <p:nvPr/>
        </p:nvSpPr>
        <p:spPr>
          <a:xfrm>
            <a:off x="1008936" y="4994169"/>
            <a:ext cx="12964969" cy="4401205"/>
          </a:xfrm>
          <a:prstGeom prst="rect">
            <a:avLst/>
          </a:prstGeom>
          <a:noFill/>
        </p:spPr>
        <p:txBody>
          <a:bodyPr wrap="square">
            <a:spAutoFit/>
          </a:bodyPr>
          <a:lstStyle/>
          <a:p>
            <a:r>
              <a:rPr lang="en-US" sz="2800" dirty="0"/>
              <a:t>The objectives of the analysis include tracking the growth of electric vehicle (EV) registrations over time to understand how the market is expanding. It involves identifying regional patterns to pinpoint areas with the highest density of EV registrations. The analysis will segment the data by different types of electric vehicles, such as Battery Electric Vehicles (BEVs) and Plug-in Hybrid Electric Vehicles (PHEVs), to provide insights into the distribution of vehicle categories. Additionally, it aims to determine the most popular brands and models within the EV market. Evaluating the electric range trends will help in understanding technological advancements while estimating the future growth of the EV market will offer insights into its potential trajectory.</a:t>
            </a:r>
            <a:endParaRPr lang="en-IN" sz="2800" dirty="0"/>
          </a:p>
        </p:txBody>
      </p:sp>
      <p:sp>
        <p:nvSpPr>
          <p:cNvPr id="6" name="TextBox 5">
            <a:extLst>
              <a:ext uri="{FF2B5EF4-FFF2-40B4-BE49-F238E27FC236}">
                <a16:creationId xmlns:a16="http://schemas.microsoft.com/office/drawing/2014/main" id="{7DD51A6E-88C2-FC49-65F1-72877D366460}"/>
              </a:ext>
            </a:extLst>
          </p:cNvPr>
          <p:cNvSpPr txBox="1"/>
          <p:nvPr/>
        </p:nvSpPr>
        <p:spPr>
          <a:xfrm>
            <a:off x="1008936" y="883366"/>
            <a:ext cx="12753955" cy="3108543"/>
          </a:xfrm>
          <a:prstGeom prst="rect">
            <a:avLst/>
          </a:prstGeom>
          <a:noFill/>
        </p:spPr>
        <p:txBody>
          <a:bodyPr wrap="square">
            <a:spAutoFit/>
          </a:bodyPr>
          <a:lstStyle/>
          <a:p>
            <a:r>
              <a:rPr lang="en-US" sz="2800" b="1" dirty="0"/>
              <a:t>5. Evaluating Electric Range Trends:</a:t>
            </a:r>
            <a:br>
              <a:rPr lang="en-US" sz="2800" dirty="0"/>
            </a:br>
            <a:r>
              <a:rPr lang="en-US" sz="2800" dirty="0"/>
              <a:t>Investigating advancements in electric vehicle range to understand technological progress and consumer demands.</a:t>
            </a:r>
          </a:p>
          <a:p>
            <a:endParaRPr lang="en-US" sz="2800" dirty="0"/>
          </a:p>
          <a:p>
            <a:r>
              <a:rPr lang="en-US" sz="2800" b="1" dirty="0"/>
              <a:t>6. Estimating Market Size Growth:</a:t>
            </a:r>
            <a:br>
              <a:rPr lang="en-US" sz="2800" dirty="0"/>
            </a:br>
            <a:r>
              <a:rPr lang="en-US" sz="2800" dirty="0"/>
              <a:t>Projecting future growth of the EV market for strategic planning and investment decisions</a:t>
            </a:r>
          </a:p>
        </p:txBody>
      </p:sp>
      <p:pic>
        <p:nvPicPr>
          <p:cNvPr id="8" name="Picture 7">
            <a:extLst>
              <a:ext uri="{FF2B5EF4-FFF2-40B4-BE49-F238E27FC236}">
                <a16:creationId xmlns:a16="http://schemas.microsoft.com/office/drawing/2014/main" id="{AB129DC8-6768-2CFE-AABC-E48E2B328E36}"/>
              </a:ext>
            </a:extLst>
          </p:cNvPr>
          <p:cNvPicPr>
            <a:picLocks noChangeAspect="1"/>
          </p:cNvPicPr>
          <p:nvPr/>
        </p:nvPicPr>
        <p:blipFill>
          <a:blip r:embed="rId4"/>
          <a:stretch>
            <a:fillRect/>
          </a:stretch>
        </p:blipFill>
        <p:spPr>
          <a:xfrm>
            <a:off x="1008936" y="9974103"/>
            <a:ext cx="12658691" cy="7795655"/>
          </a:xfrm>
          <a:prstGeom prst="rect">
            <a:avLst/>
          </a:prstGeom>
        </p:spPr>
      </p:pic>
    </p:spTree>
    <p:extLst>
      <p:ext uri="{BB962C8B-B14F-4D97-AF65-F5344CB8AC3E}">
        <p14:creationId xmlns:p14="http://schemas.microsoft.com/office/powerpoint/2010/main" val="407633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1916428-29E9-1DC1-D9B7-BE8C2B2607FF}"/>
              </a:ext>
            </a:extLst>
          </p:cNvPr>
          <p:cNvPicPr>
            <a:picLocks noChangeAspect="1"/>
          </p:cNvPicPr>
          <p:nvPr/>
        </p:nvPicPr>
        <p:blipFill>
          <a:blip r:embed="rId4"/>
          <a:stretch>
            <a:fillRect/>
          </a:stretch>
        </p:blipFill>
        <p:spPr>
          <a:xfrm>
            <a:off x="507340" y="1109629"/>
            <a:ext cx="13068230" cy="17014248"/>
          </a:xfrm>
          <a:prstGeom prst="rect">
            <a:avLst/>
          </a:prstGeom>
        </p:spPr>
      </p:pic>
    </p:spTree>
    <p:extLst>
      <p:ext uri="{BB962C8B-B14F-4D97-AF65-F5344CB8AC3E}">
        <p14:creationId xmlns:p14="http://schemas.microsoft.com/office/powerpoint/2010/main" val="168415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2" y="-2"/>
            <a:ext cx="14173200" cy="18653128"/>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340" name="Picture 4" descr="Electric car PNG transparent image download, size: 512x512px">
            <a:extLst>
              <a:ext uri="{FF2B5EF4-FFF2-40B4-BE49-F238E27FC236}">
                <a16:creationId xmlns:a16="http://schemas.microsoft.com/office/drawing/2014/main" id="{07A10303-C826-1D7D-F8A1-100CF0E80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194" y="-281355"/>
            <a:ext cx="11131061" cy="11131061"/>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Thank You PNG Transparent Images Free Download | Vector Files | Pngtree">
            <a:extLst>
              <a:ext uri="{FF2B5EF4-FFF2-40B4-BE49-F238E27FC236}">
                <a16:creationId xmlns:a16="http://schemas.microsoft.com/office/drawing/2014/main" id="{350FE47E-66A2-62BE-12A8-FA8B442699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006" y="7504478"/>
            <a:ext cx="11430000" cy="1143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3A52AA8-C075-1A54-2E68-DCD74BC72A46}"/>
              </a:ext>
            </a:extLst>
          </p:cNvPr>
          <p:cNvSpPr/>
          <p:nvPr/>
        </p:nvSpPr>
        <p:spPr>
          <a:xfrm>
            <a:off x="-1" y="-2"/>
            <a:ext cx="14173200" cy="18653127"/>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654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409405B-C8CE-83C2-6A6C-2D7E41913173}"/>
              </a:ext>
            </a:extLst>
          </p:cNvPr>
          <p:cNvPicPr>
            <a:picLocks noChangeAspect="1"/>
          </p:cNvPicPr>
          <p:nvPr/>
        </p:nvPicPr>
        <p:blipFill>
          <a:blip r:embed="rId4"/>
          <a:stretch>
            <a:fillRect/>
          </a:stretch>
        </p:blipFill>
        <p:spPr>
          <a:xfrm>
            <a:off x="890953" y="572722"/>
            <a:ext cx="12778155" cy="11408263"/>
          </a:xfrm>
          <a:prstGeom prst="rect">
            <a:avLst/>
          </a:prstGeom>
        </p:spPr>
      </p:pic>
      <p:pic>
        <p:nvPicPr>
          <p:cNvPr id="8" name="Picture 7">
            <a:extLst>
              <a:ext uri="{FF2B5EF4-FFF2-40B4-BE49-F238E27FC236}">
                <a16:creationId xmlns:a16="http://schemas.microsoft.com/office/drawing/2014/main" id="{3BA2D478-78A2-4AB8-9F72-045EB2EF9490}"/>
              </a:ext>
            </a:extLst>
          </p:cNvPr>
          <p:cNvPicPr>
            <a:picLocks noChangeAspect="1"/>
          </p:cNvPicPr>
          <p:nvPr/>
        </p:nvPicPr>
        <p:blipFill>
          <a:blip r:embed="rId5"/>
          <a:stretch>
            <a:fillRect/>
          </a:stretch>
        </p:blipFill>
        <p:spPr>
          <a:xfrm>
            <a:off x="890952" y="12356123"/>
            <a:ext cx="12778155" cy="5724280"/>
          </a:xfrm>
          <a:prstGeom prst="rect">
            <a:avLst/>
          </a:prstGeom>
        </p:spPr>
      </p:pic>
    </p:spTree>
    <p:extLst>
      <p:ext uri="{BB962C8B-B14F-4D97-AF65-F5344CB8AC3E}">
        <p14:creationId xmlns:p14="http://schemas.microsoft.com/office/powerpoint/2010/main" val="408454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F6C46932-1897-BB7D-3925-7199A4FE3046}"/>
              </a:ext>
            </a:extLst>
          </p:cNvPr>
          <p:cNvPicPr>
            <a:picLocks noChangeAspect="1"/>
          </p:cNvPicPr>
          <p:nvPr/>
        </p:nvPicPr>
        <p:blipFill>
          <a:blip r:embed="rId4"/>
          <a:stretch>
            <a:fillRect/>
          </a:stretch>
        </p:blipFill>
        <p:spPr>
          <a:xfrm>
            <a:off x="437614" y="868360"/>
            <a:ext cx="13297969" cy="16916401"/>
          </a:xfrm>
          <a:prstGeom prst="rect">
            <a:avLst/>
          </a:prstGeom>
        </p:spPr>
      </p:pic>
    </p:spTree>
    <p:extLst>
      <p:ext uri="{BB962C8B-B14F-4D97-AF65-F5344CB8AC3E}">
        <p14:creationId xmlns:p14="http://schemas.microsoft.com/office/powerpoint/2010/main" val="7205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2C9A69F-E20E-83F9-E5DD-39C76BD039B6}"/>
              </a:ext>
            </a:extLst>
          </p:cNvPr>
          <p:cNvPicPr>
            <a:picLocks noChangeAspect="1"/>
          </p:cNvPicPr>
          <p:nvPr/>
        </p:nvPicPr>
        <p:blipFill>
          <a:blip r:embed="rId4"/>
          <a:stretch>
            <a:fillRect/>
          </a:stretch>
        </p:blipFill>
        <p:spPr>
          <a:xfrm>
            <a:off x="582918" y="431444"/>
            <a:ext cx="13007363" cy="11197849"/>
          </a:xfrm>
          <a:prstGeom prst="rect">
            <a:avLst/>
          </a:prstGeom>
        </p:spPr>
      </p:pic>
      <p:pic>
        <p:nvPicPr>
          <p:cNvPr id="8" name="Picture 7">
            <a:extLst>
              <a:ext uri="{FF2B5EF4-FFF2-40B4-BE49-F238E27FC236}">
                <a16:creationId xmlns:a16="http://schemas.microsoft.com/office/drawing/2014/main" id="{3CEA9B1A-50FA-9B2C-4DEC-C763CE2B7C53}"/>
              </a:ext>
            </a:extLst>
          </p:cNvPr>
          <p:cNvPicPr>
            <a:picLocks noChangeAspect="1"/>
          </p:cNvPicPr>
          <p:nvPr/>
        </p:nvPicPr>
        <p:blipFill>
          <a:blip r:embed="rId5"/>
          <a:stretch>
            <a:fillRect/>
          </a:stretch>
        </p:blipFill>
        <p:spPr>
          <a:xfrm>
            <a:off x="582918" y="11629293"/>
            <a:ext cx="13007362" cy="6592388"/>
          </a:xfrm>
          <a:prstGeom prst="rect">
            <a:avLst/>
          </a:prstGeom>
        </p:spPr>
      </p:pic>
    </p:spTree>
    <p:extLst>
      <p:ext uri="{BB962C8B-B14F-4D97-AF65-F5344CB8AC3E}">
        <p14:creationId xmlns:p14="http://schemas.microsoft.com/office/powerpoint/2010/main" val="93384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54F5E39-881F-0406-1918-50E077D5FF42}"/>
              </a:ext>
            </a:extLst>
          </p:cNvPr>
          <p:cNvPicPr>
            <a:picLocks noChangeAspect="1"/>
          </p:cNvPicPr>
          <p:nvPr/>
        </p:nvPicPr>
        <p:blipFill>
          <a:blip r:embed="rId4"/>
          <a:stretch>
            <a:fillRect/>
          </a:stretch>
        </p:blipFill>
        <p:spPr>
          <a:xfrm>
            <a:off x="415550" y="391561"/>
            <a:ext cx="13342099" cy="12996194"/>
          </a:xfrm>
          <a:prstGeom prst="rect">
            <a:avLst/>
          </a:prstGeom>
        </p:spPr>
      </p:pic>
      <p:pic>
        <p:nvPicPr>
          <p:cNvPr id="8" name="Picture 7">
            <a:extLst>
              <a:ext uri="{FF2B5EF4-FFF2-40B4-BE49-F238E27FC236}">
                <a16:creationId xmlns:a16="http://schemas.microsoft.com/office/drawing/2014/main" id="{42DB4569-15A1-930B-5A76-6068203D28D2}"/>
              </a:ext>
            </a:extLst>
          </p:cNvPr>
          <p:cNvPicPr>
            <a:picLocks noChangeAspect="1"/>
          </p:cNvPicPr>
          <p:nvPr/>
        </p:nvPicPr>
        <p:blipFill>
          <a:blip r:embed="rId5"/>
          <a:stretch>
            <a:fillRect/>
          </a:stretch>
        </p:blipFill>
        <p:spPr>
          <a:xfrm>
            <a:off x="415549" y="13387755"/>
            <a:ext cx="13342099" cy="4689230"/>
          </a:xfrm>
          <a:prstGeom prst="rect">
            <a:avLst/>
          </a:prstGeom>
        </p:spPr>
      </p:pic>
    </p:spTree>
    <p:extLst>
      <p:ext uri="{BB962C8B-B14F-4D97-AF65-F5344CB8AC3E}">
        <p14:creationId xmlns:p14="http://schemas.microsoft.com/office/powerpoint/2010/main" val="297899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1" y="0"/>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4983A42-AD9C-DACA-31EA-60E9CFA3FF7C}"/>
              </a:ext>
            </a:extLst>
          </p:cNvPr>
          <p:cNvPicPr>
            <a:picLocks noChangeAspect="1"/>
          </p:cNvPicPr>
          <p:nvPr/>
        </p:nvPicPr>
        <p:blipFill>
          <a:blip r:embed="rId4"/>
          <a:stretch>
            <a:fillRect/>
          </a:stretch>
        </p:blipFill>
        <p:spPr>
          <a:xfrm>
            <a:off x="474210" y="492370"/>
            <a:ext cx="13224777" cy="12121661"/>
          </a:xfrm>
          <a:prstGeom prst="rect">
            <a:avLst/>
          </a:prstGeom>
        </p:spPr>
      </p:pic>
      <p:pic>
        <p:nvPicPr>
          <p:cNvPr id="8" name="Picture 7">
            <a:extLst>
              <a:ext uri="{FF2B5EF4-FFF2-40B4-BE49-F238E27FC236}">
                <a16:creationId xmlns:a16="http://schemas.microsoft.com/office/drawing/2014/main" id="{54D5CE28-49F2-1A30-DA57-86FCA098D47F}"/>
              </a:ext>
            </a:extLst>
          </p:cNvPr>
          <p:cNvPicPr>
            <a:picLocks noChangeAspect="1"/>
          </p:cNvPicPr>
          <p:nvPr/>
        </p:nvPicPr>
        <p:blipFill>
          <a:blip r:embed="rId5"/>
          <a:stretch>
            <a:fillRect/>
          </a:stretch>
        </p:blipFill>
        <p:spPr>
          <a:xfrm>
            <a:off x="474209" y="12562131"/>
            <a:ext cx="13224777" cy="5598624"/>
          </a:xfrm>
          <a:prstGeom prst="rect">
            <a:avLst/>
          </a:prstGeom>
        </p:spPr>
      </p:pic>
    </p:spTree>
    <p:extLst>
      <p:ext uri="{BB962C8B-B14F-4D97-AF65-F5344CB8AC3E}">
        <p14:creationId xmlns:p14="http://schemas.microsoft.com/office/powerpoint/2010/main" val="192512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 Images – Browse 211,267 Stock Photos ...">
            <a:extLst>
              <a:ext uri="{FF2B5EF4-FFF2-40B4-BE49-F238E27FC236}">
                <a16:creationId xmlns:a16="http://schemas.microsoft.com/office/drawing/2014/main" id="{7E655857-1817-4803-4309-1A8AF90D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612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 vs. HEV vs. PHEV: What Are the Types of Electric Vehicles?">
            <a:extLst>
              <a:ext uri="{FF2B5EF4-FFF2-40B4-BE49-F238E27FC236}">
                <a16:creationId xmlns:a16="http://schemas.microsoft.com/office/drawing/2014/main" id="{812D426B-5273-E8CD-0C4B-947847A98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612924"/>
            <a:ext cx="14173201" cy="9040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1652F-E506-B597-CD26-89BA898A2D2C}"/>
              </a:ext>
            </a:extLst>
          </p:cNvPr>
          <p:cNvSpPr/>
          <p:nvPr/>
        </p:nvSpPr>
        <p:spPr>
          <a:xfrm>
            <a:off x="0" y="0"/>
            <a:ext cx="14173200" cy="18653125"/>
          </a:xfrm>
          <a:prstGeom prst="rect">
            <a:avLst/>
          </a:prstGeom>
          <a:gradFill flip="none" rotWithShape="1">
            <a:gsLst>
              <a:gs pos="7000">
                <a:schemeClr val="tx2">
                  <a:lumMod val="50000"/>
                  <a:lumOff val="50000"/>
                </a:schemeClr>
              </a:gs>
              <a:gs pos="76000">
                <a:schemeClr val="accent4">
                  <a:lumMod val="60000"/>
                  <a:lumOff val="40000"/>
                  <a:alpha val="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0D1F5F7-E396-7785-07BA-966967FF0FEE}"/>
              </a:ext>
            </a:extLst>
          </p:cNvPr>
          <p:cNvSpPr/>
          <p:nvPr/>
        </p:nvSpPr>
        <p:spPr>
          <a:xfrm>
            <a:off x="0" y="-1"/>
            <a:ext cx="14173200" cy="18653125"/>
          </a:xfrm>
          <a:prstGeom prst="rect">
            <a:avLst/>
          </a:prstGeom>
          <a:gradFill>
            <a:gsLst>
              <a:gs pos="0">
                <a:schemeClr val="bg1">
                  <a:alpha val="90000"/>
                </a:schemeClr>
              </a:gs>
              <a:gs pos="88000">
                <a:schemeClr val="bg1">
                  <a:alpha val="7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F4450CA-4735-3A34-5980-4A04DF90141B}"/>
              </a:ext>
            </a:extLst>
          </p:cNvPr>
          <p:cNvSpPr/>
          <p:nvPr/>
        </p:nvSpPr>
        <p:spPr>
          <a:xfrm>
            <a:off x="0" y="-32702"/>
            <a:ext cx="14173201" cy="18653125"/>
          </a:xfrm>
          <a:prstGeom prst="rect">
            <a:avLst/>
          </a:prstGeom>
          <a:gradFill flip="none" rotWithShape="1">
            <a:gsLst>
              <a:gs pos="0">
                <a:schemeClr val="bg1">
                  <a:lumMod val="95000"/>
                  <a:alpha val="39000"/>
                </a:schemeClr>
              </a:gs>
              <a:gs pos="88000">
                <a:schemeClr val="bg1">
                  <a:alpha val="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C96301A-DBA5-970C-88FD-D5C09E5762FB}"/>
              </a:ext>
            </a:extLst>
          </p:cNvPr>
          <p:cNvPicPr>
            <a:picLocks noChangeAspect="1"/>
          </p:cNvPicPr>
          <p:nvPr/>
        </p:nvPicPr>
        <p:blipFill>
          <a:blip r:embed="rId4"/>
          <a:stretch>
            <a:fillRect/>
          </a:stretch>
        </p:blipFill>
        <p:spPr>
          <a:xfrm>
            <a:off x="706205" y="459669"/>
            <a:ext cx="12830638" cy="8580530"/>
          </a:xfrm>
          <a:prstGeom prst="rect">
            <a:avLst/>
          </a:prstGeom>
        </p:spPr>
      </p:pic>
      <p:pic>
        <p:nvPicPr>
          <p:cNvPr id="8" name="Picture 7">
            <a:extLst>
              <a:ext uri="{FF2B5EF4-FFF2-40B4-BE49-F238E27FC236}">
                <a16:creationId xmlns:a16="http://schemas.microsoft.com/office/drawing/2014/main" id="{8ED3BD25-65A2-AECC-B11D-D3143BC7A3AD}"/>
              </a:ext>
            </a:extLst>
          </p:cNvPr>
          <p:cNvPicPr>
            <a:picLocks noChangeAspect="1"/>
          </p:cNvPicPr>
          <p:nvPr/>
        </p:nvPicPr>
        <p:blipFill>
          <a:blip r:embed="rId5"/>
          <a:stretch>
            <a:fillRect/>
          </a:stretch>
        </p:blipFill>
        <p:spPr>
          <a:xfrm>
            <a:off x="706204" y="9040200"/>
            <a:ext cx="12830638" cy="9153256"/>
          </a:xfrm>
          <a:prstGeom prst="rect">
            <a:avLst/>
          </a:prstGeom>
        </p:spPr>
      </p:pic>
    </p:spTree>
    <p:extLst>
      <p:ext uri="{BB962C8B-B14F-4D97-AF65-F5344CB8AC3E}">
        <p14:creationId xmlns:p14="http://schemas.microsoft.com/office/powerpoint/2010/main" val="80321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574</Words>
  <Application>Microsoft Office PowerPoint</Application>
  <PresentationFormat>Custom</PresentationFormat>
  <Paragraphs>52</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kumar</dc:creator>
  <cp:lastModifiedBy>sandeep kumar</cp:lastModifiedBy>
  <cp:revision>6</cp:revision>
  <dcterms:created xsi:type="dcterms:W3CDTF">2024-08-10T02:45:16Z</dcterms:created>
  <dcterms:modified xsi:type="dcterms:W3CDTF">2024-08-10T04:54:56Z</dcterms:modified>
</cp:coreProperties>
</file>