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E0"/>
    <a:srgbClr val="004C9E"/>
    <a:srgbClr val="158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43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256DE-D68E-6922-CAA7-9B1A884E8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57045-1C9C-C60E-D879-25F5199C7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21E91-4341-6C5A-DD32-2177250EB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502E-1550-4F86-8073-4DFB1B7A7B27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B4073-BAEA-A298-08A4-939C836D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1756F-F27D-A1A3-9317-12A964DC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0379-B84E-4739-8C25-1736187C7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22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DF568-20DB-9F28-5914-8963F482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05F71-1702-3507-029D-CCABA3687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35336-039A-1069-B93C-ABC156B9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502E-1550-4F86-8073-4DFB1B7A7B27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C2B0-F85A-1040-DAEB-0022834B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CC941-5649-EAA3-944C-FC88A4BD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0379-B84E-4739-8C25-1736187C7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33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FCD8D2-CAB0-7EEB-BED8-00AEE4686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088E2-88E4-8B6C-6388-BC981BC7D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67E82-81AE-F35E-6963-E0970D14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502E-1550-4F86-8073-4DFB1B7A7B27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22F51-EAB0-4DC8-B27F-60CF0DED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54F00-D8E1-CC59-2677-199BFD77F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0379-B84E-4739-8C25-1736187C7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01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C079-C4FD-B5A4-D0DD-3EB0C900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63F66-8416-99A1-DD2A-7173DB9FA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D4D9D-E72E-26F2-9EDA-2A653DD8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502E-1550-4F86-8073-4DFB1B7A7B27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43D7C-217D-0D6D-11CA-D23714527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90FD7-A1D7-5B32-EA62-347F221B4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0379-B84E-4739-8C25-1736187C7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71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02496-67DB-EF0E-AB55-401188109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710C9-887E-D448-EA3C-00A4A3D6C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AB8B4-E90F-0544-B604-056BCCB4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502E-1550-4F86-8073-4DFB1B7A7B27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9AF40-EB96-505C-6897-E159E0A64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B7198-7D20-2117-1852-314CB3EE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0379-B84E-4739-8C25-1736187C7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66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88E5-8736-8883-E0A6-A7E30DD53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6E1BD-1321-CFFF-6F48-343D9528C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F0003-EC18-629E-07EA-CB7B9A826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86BF6-E15A-0788-78C5-E97C98FB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502E-1550-4F86-8073-4DFB1B7A7B27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A1AAD-2C90-4552-FD7F-983CE961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8A3D2-748F-3A7D-71F4-50925800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0379-B84E-4739-8C25-1736187C7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50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D8AA-4D05-BF3A-0DC6-13BE26244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6F1C0-47AA-1565-A90D-9D36B50CB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FA425-4565-157E-B2F9-AE2228123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F5AF8-CB10-94B1-08C3-5E92ABC15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B3D52-07A8-28EF-5E21-002FF3796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44346F-5385-5DB0-1677-71DC63B8F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502E-1550-4F86-8073-4DFB1B7A7B27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98142-20DB-ED76-F3B9-80D0FB9A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9DC02A-AECC-5B43-0D7A-786E2F6C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0379-B84E-4739-8C25-1736187C7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33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D795-5AA9-D17F-2120-207E7ADA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077869-687B-4F4D-A040-5904E977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502E-1550-4F86-8073-4DFB1B7A7B27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02556-E444-1559-0AFE-8860504A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4A7F5-2791-546D-02BE-59FCAA96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0379-B84E-4739-8C25-1736187C7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98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551476-17D6-A565-06BD-FFC96C91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502E-1550-4F86-8073-4DFB1B7A7B27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48A6F1-C03A-F9F5-E31F-3F2490CE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D2F52-1DCD-C0EF-A06F-5465680F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0379-B84E-4739-8C25-1736187C7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30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7B32-208D-5ECF-1178-A67B726BD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765B6-FB39-350B-C31F-504C67AD0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EA849-CAE1-E489-6275-78B6F4FBD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7BC68-3013-2409-3743-ED0A5DE24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502E-1550-4F86-8073-4DFB1B7A7B27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48E55-2985-DE57-F355-D60DB8414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7EADA-AA5D-9829-5556-6ACBCA64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0379-B84E-4739-8C25-1736187C7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06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7734-28CE-D4A3-9F3A-B98E474C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33759A-5E46-4A08-BB21-BB32DDCDC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4B747-FD49-43C6-0715-07D8E13DD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90E30-B5B3-1236-5492-278967CAA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502E-1550-4F86-8073-4DFB1B7A7B27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4024E-345B-C8EF-8381-3C342B45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EA07E-5E00-7A9E-EA4C-CC5B2EB5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0379-B84E-4739-8C25-1736187C7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95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F21EE-32CF-BCF5-5BC1-0BFD88E98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A6118-E7D2-D45E-8326-9A1F1032C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F575D-09E1-722F-5735-371632753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E6502E-1550-4F86-8073-4DFB1B7A7B27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22657-9386-F031-A88B-FF7690D62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34894-107F-661E-166B-30B8E944B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2D0379-B84E-4739-8C25-1736187C7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25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D31274-DB7B-5ACA-BD41-E35D649EF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0CA6A6E-1BEE-9D38-B038-92EDD4967275}"/>
              </a:ext>
            </a:extLst>
          </p:cNvPr>
          <p:cNvSpPr/>
          <p:nvPr/>
        </p:nvSpPr>
        <p:spPr>
          <a:xfrm>
            <a:off x="-2" y="-59668"/>
            <a:ext cx="12192000" cy="6917668"/>
          </a:xfrm>
          <a:prstGeom prst="rect">
            <a:avLst/>
          </a:prstGeom>
          <a:gradFill flip="none" rotWithShape="0">
            <a:gsLst>
              <a:gs pos="88000">
                <a:srgbClr val="F2F2F2">
                  <a:lumMod val="100000"/>
                </a:srgbClr>
              </a:gs>
              <a:gs pos="20000">
                <a:srgbClr val="F2F2F2">
                  <a:alpha val="81000"/>
                </a:srgb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5273FA-71D2-25A2-3F97-6F66237E14BF}"/>
              </a:ext>
            </a:extLst>
          </p:cNvPr>
          <p:cNvSpPr/>
          <p:nvPr/>
        </p:nvSpPr>
        <p:spPr>
          <a:xfrm>
            <a:off x="1" y="1"/>
            <a:ext cx="12191999" cy="837184"/>
          </a:xfrm>
          <a:prstGeom prst="rect">
            <a:avLst/>
          </a:prstGeom>
          <a:gradFill>
            <a:gsLst>
              <a:gs pos="65000">
                <a:srgbClr val="004C9E"/>
              </a:gs>
              <a:gs pos="18000">
                <a:srgbClr val="004C9E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 descr="A close-up of a shopping cart&#10;&#10;Description automatically generated">
            <a:extLst>
              <a:ext uri="{FF2B5EF4-FFF2-40B4-BE49-F238E27FC236}">
                <a16:creationId xmlns:a16="http://schemas.microsoft.com/office/drawing/2014/main" id="{74F91368-3370-18E4-9D06-FDE411121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747" y="-59668"/>
            <a:ext cx="1468878" cy="8371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2C2FEA-4CD7-F803-B8E5-8909F03B7C33}"/>
              </a:ext>
            </a:extLst>
          </p:cNvPr>
          <p:cNvSpPr txBox="1"/>
          <p:nvPr/>
        </p:nvSpPr>
        <p:spPr>
          <a:xfrm>
            <a:off x="350195" y="156983"/>
            <a:ext cx="4328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FFE0"/>
                </a:solidFill>
              </a:rPr>
              <a:t>Walmart</a:t>
            </a:r>
            <a:r>
              <a:rPr lang="en-IN" sz="2400" b="1" dirty="0">
                <a:solidFill>
                  <a:srgbClr val="FFFFE0"/>
                </a:solidFill>
              </a:rPr>
              <a:t> Sales </a:t>
            </a:r>
            <a:r>
              <a:rPr lang="en-IN" sz="2000" b="1" dirty="0">
                <a:solidFill>
                  <a:srgbClr val="FFFFE0"/>
                </a:solidFill>
              </a:rPr>
              <a:t>Dashboard</a:t>
            </a:r>
          </a:p>
        </p:txBody>
      </p:sp>
      <p:pic>
        <p:nvPicPr>
          <p:cNvPr id="13" name="Picture 12" descr="A logo of a company&#10;&#10;Description automatically generated">
            <a:extLst>
              <a:ext uri="{FF2B5EF4-FFF2-40B4-BE49-F238E27FC236}">
                <a16:creationId xmlns:a16="http://schemas.microsoft.com/office/drawing/2014/main" id="{0863434A-4CCB-4E11-E995-24CF8F0CD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544" y="-59668"/>
            <a:ext cx="1358930" cy="996034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D19EB4B-4A79-46BE-7FF0-321890C0080E}"/>
              </a:ext>
            </a:extLst>
          </p:cNvPr>
          <p:cNvSpPr/>
          <p:nvPr/>
        </p:nvSpPr>
        <p:spPr>
          <a:xfrm>
            <a:off x="67375" y="896854"/>
            <a:ext cx="12057250" cy="999680"/>
          </a:xfrm>
          <a:prstGeom prst="roundRect">
            <a:avLst/>
          </a:prstGeom>
          <a:solidFill>
            <a:schemeClr val="accent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73C51B2-4758-7F37-B611-F901DE47E6D2}"/>
              </a:ext>
            </a:extLst>
          </p:cNvPr>
          <p:cNvSpPr/>
          <p:nvPr/>
        </p:nvSpPr>
        <p:spPr>
          <a:xfrm>
            <a:off x="1627761" y="2006008"/>
            <a:ext cx="3233545" cy="2305731"/>
          </a:xfrm>
          <a:prstGeom prst="roundRect">
            <a:avLst>
              <a:gd name="adj" fmla="val 5260"/>
            </a:avLst>
          </a:prstGeom>
          <a:solidFill>
            <a:schemeClr val="accent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C7AD42B-6111-5458-02AF-99816499BE4F}"/>
              </a:ext>
            </a:extLst>
          </p:cNvPr>
          <p:cNvSpPr/>
          <p:nvPr/>
        </p:nvSpPr>
        <p:spPr>
          <a:xfrm>
            <a:off x="1627761" y="4421213"/>
            <a:ext cx="3233544" cy="2275896"/>
          </a:xfrm>
          <a:prstGeom prst="roundRect">
            <a:avLst>
              <a:gd name="adj" fmla="val 7006"/>
            </a:avLst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39CC503-916C-D456-50E5-60C27F44A66C}"/>
              </a:ext>
            </a:extLst>
          </p:cNvPr>
          <p:cNvSpPr/>
          <p:nvPr/>
        </p:nvSpPr>
        <p:spPr>
          <a:xfrm>
            <a:off x="4928680" y="2006010"/>
            <a:ext cx="3233545" cy="2305729"/>
          </a:xfrm>
          <a:prstGeom prst="roundRect">
            <a:avLst>
              <a:gd name="adj" fmla="val 7016"/>
            </a:avLst>
          </a:prstGeom>
          <a:solidFill>
            <a:schemeClr val="accent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D4CDB3A-44E7-526B-2DCE-0DF3531F8CBF}"/>
              </a:ext>
            </a:extLst>
          </p:cNvPr>
          <p:cNvSpPr/>
          <p:nvPr/>
        </p:nvSpPr>
        <p:spPr>
          <a:xfrm>
            <a:off x="4928682" y="4430209"/>
            <a:ext cx="3233544" cy="2309322"/>
          </a:xfrm>
          <a:prstGeom prst="roundRect">
            <a:avLst>
              <a:gd name="adj" fmla="val 4872"/>
            </a:avLst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FF57B89-BF22-94CD-E09C-4323C5FE22DF}"/>
              </a:ext>
            </a:extLst>
          </p:cNvPr>
          <p:cNvSpPr/>
          <p:nvPr/>
        </p:nvSpPr>
        <p:spPr>
          <a:xfrm>
            <a:off x="8229599" y="2006011"/>
            <a:ext cx="3895025" cy="2305731"/>
          </a:xfrm>
          <a:prstGeom prst="roundRect">
            <a:avLst>
              <a:gd name="adj" fmla="val 5024"/>
            </a:avLst>
          </a:prstGeom>
          <a:solidFill>
            <a:schemeClr val="accent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E1D5F5E-6D55-76BF-76B5-31D9B35B33CB}"/>
              </a:ext>
            </a:extLst>
          </p:cNvPr>
          <p:cNvSpPr/>
          <p:nvPr/>
        </p:nvSpPr>
        <p:spPr>
          <a:xfrm>
            <a:off x="8229599" y="4421218"/>
            <a:ext cx="3895026" cy="2351286"/>
          </a:xfrm>
          <a:prstGeom prst="roundRect">
            <a:avLst>
              <a:gd name="adj" fmla="val 4594"/>
            </a:avLst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EC98E4C-178C-B554-ADB9-052ABE5CF6E5}"/>
              </a:ext>
            </a:extLst>
          </p:cNvPr>
          <p:cNvSpPr/>
          <p:nvPr/>
        </p:nvSpPr>
        <p:spPr>
          <a:xfrm>
            <a:off x="78362" y="2006007"/>
            <a:ext cx="1482025" cy="4691101"/>
          </a:xfrm>
          <a:prstGeom prst="roundRect">
            <a:avLst>
              <a:gd name="adj" fmla="val 5260"/>
            </a:avLst>
          </a:prstGeom>
          <a:solidFill>
            <a:schemeClr val="accent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469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Goutam Kuiri</dc:creator>
  <cp:lastModifiedBy>Goutam Kuiri</cp:lastModifiedBy>
  <cp:revision>2</cp:revision>
  <dcterms:created xsi:type="dcterms:W3CDTF">2024-04-04T04:36:47Z</dcterms:created>
  <dcterms:modified xsi:type="dcterms:W3CDTF">2024-04-04T06:18:44Z</dcterms:modified>
</cp:coreProperties>
</file>