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 snapToObjects="1">
      <p:cViewPr varScale="1">
        <p:scale>
          <a:sx n="109" d="100"/>
          <a:sy n="109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89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99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2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2C45C-44A1-6607-CAD7-B1E9FD1F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E31807-E0DC-4EEB-76DB-26662A8B2A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graphique 3">
            <a:extLst>
              <a:ext uri="{FF2B5EF4-FFF2-40B4-BE49-F238E27FC236}">
                <a16:creationId xmlns:a16="http://schemas.microsoft.com/office/drawing/2014/main" id="{BEA753D7-0807-34BA-A52B-C57A2FC3697B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1D2499-316A-9D84-8904-78840347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3466B7-FE89-E767-062A-9422F422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47BEAC-F4AF-BF45-AC8B-D019D0D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2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7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7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4F42F06-6BF6-BE4F-AB22-16DC4C4F8BC8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514477-1C55-DE4B-9643-0BFA55C6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39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20C3A-5CD9-C577-5939-C14953513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89892"/>
          </a:xfrm>
        </p:spPr>
        <p:txBody>
          <a:bodyPr/>
          <a:lstStyle/>
          <a:p>
            <a:r>
              <a:rPr lang="fr-FR" dirty="0"/>
              <a:t>Projet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68BF02-003B-4910-D4F3-9DF4365E9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Lacaille Gustave, Projet WEB DU II 2023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BA35BC-EDF1-C8BE-0C29-9B6DC1F8F42E}"/>
              </a:ext>
            </a:extLst>
          </p:cNvPr>
          <p:cNvSpPr txBox="1"/>
          <p:nvPr/>
        </p:nvSpPr>
        <p:spPr>
          <a:xfrm>
            <a:off x="1154955" y="3042139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Projet de création d’un site web référençant les villes françaises et leurs données météos dans le cadre de la confirmation des acquis du D.U II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094653-14A3-E4C9-1666-CE1C781A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55" y="2267346"/>
            <a:ext cx="2323307" cy="23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3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E2574-5E2F-E24C-5D65-C909FCF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Planification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A3D86E-AF8E-053A-25B4-575A38F190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5200" y="2528920"/>
            <a:ext cx="5263662" cy="3364388"/>
          </a:xfrm>
        </p:spPr>
        <p:txBody>
          <a:bodyPr>
            <a:noAutofit/>
          </a:bodyPr>
          <a:lstStyle/>
          <a:p>
            <a:r>
              <a:rPr lang="fr-FR" dirty="0"/>
              <a:t>Processus de planification, j’ai utilisé les acquis de cette année dans la gestion du temps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Création d’un diagramme de GANTT, il a permis un aperçu global des taches et la mise en route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Mises au point avec Mr. BOURDON faite le 27 mars et le 9 avril 2023, pour un suivi particulier de l’avancée</a:t>
            </a:r>
          </a:p>
        </p:txBody>
      </p:sp>
    </p:spTree>
    <p:extLst>
      <p:ext uri="{BB962C8B-B14F-4D97-AF65-F5344CB8AC3E}">
        <p14:creationId xmlns:p14="http://schemas.microsoft.com/office/powerpoint/2010/main" val="303837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A3F15-33D1-69CC-9A5A-B9529137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du site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6691AF-0005-69A5-9CB6-A21A43F5389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5200" y="2530108"/>
            <a:ext cx="5181600" cy="3363200"/>
          </a:xfrm>
        </p:spPr>
        <p:txBody>
          <a:bodyPr/>
          <a:lstStyle/>
          <a:p>
            <a:r>
              <a:rPr lang="fr-FR" dirty="0"/>
              <a:t>L’objectif du site est d’afficher la météo pour chaque ville de France métropolitaine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HTML / CSS / JavaScript a été utilisé côté utilisateur et PHP côté serveur pour gérer certaines pages</a:t>
            </a:r>
          </a:p>
          <a:p>
            <a:endParaRPr lang="fr-FR" dirty="0"/>
          </a:p>
          <a:p>
            <a:r>
              <a:rPr lang="fr-FR" dirty="0"/>
              <a:t>Le site a été développé en 3 parties distincte les unes des autres</a:t>
            </a:r>
          </a:p>
        </p:txBody>
      </p:sp>
    </p:spTree>
    <p:extLst>
      <p:ext uri="{BB962C8B-B14F-4D97-AF65-F5344CB8AC3E}">
        <p14:creationId xmlns:p14="http://schemas.microsoft.com/office/powerpoint/2010/main" val="20227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F4EBE-9569-A5EC-D445-BECE1E9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Conception du Site : Partie 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C7474C-E405-A96F-8319-56A35E530C5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5200" y="2530108"/>
            <a:ext cx="5181600" cy="3519000"/>
          </a:xfrm>
        </p:spPr>
        <p:txBody>
          <a:bodyPr/>
          <a:lstStyle/>
          <a:p>
            <a:r>
              <a:rPr lang="fr-FR" dirty="0"/>
              <a:t>Mise en place de l’environnement de développement, logiciels et autres inspirations (réseaux sociaux, doc …)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 en application du diagramme de GANTT et création des premiers fichiers après l’analyse méticuleuse de l’énoncé</a:t>
            </a:r>
          </a:p>
          <a:p>
            <a:endParaRPr lang="fr-FR" dirty="0"/>
          </a:p>
          <a:p>
            <a:r>
              <a:rPr lang="fr-FR" dirty="0"/>
              <a:t>Mis en place de la structure globale du site et du fonctionnement de son squelette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16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FC10D-63FD-3E8E-CE80-484DE114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Conception du Site : Partie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755D2-4836-116C-87D0-71B9AF6D098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5200" y="2528920"/>
            <a:ext cx="5181600" cy="2992649"/>
          </a:xfrm>
        </p:spPr>
        <p:txBody>
          <a:bodyPr/>
          <a:lstStyle/>
          <a:p>
            <a:r>
              <a:rPr lang="fr-FR" dirty="0"/>
              <a:t>Mis en place d’une navigation en arborescence partant de la France et allant jusqu’aux communes (région, département)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 en place de la météo pour chaque ville via une A.P.I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 en place d’un compteur de pages</a:t>
            </a:r>
          </a:p>
        </p:txBody>
      </p:sp>
    </p:spTree>
    <p:extLst>
      <p:ext uri="{BB962C8B-B14F-4D97-AF65-F5344CB8AC3E}">
        <p14:creationId xmlns:p14="http://schemas.microsoft.com/office/powerpoint/2010/main" val="163931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11AC3-58F7-F3A0-12E4-EC3B2846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Conception du Site : Partie 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780A66-1757-8D92-7BB1-3D1BD147C10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5200" y="2530108"/>
            <a:ext cx="5181600" cy="235841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Ajustement de l’habillage du site via les feuilles de style CSS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Choix de l’hébergement et problèmes rencontrés lors de la mise en place du site</a:t>
            </a:r>
          </a:p>
          <a:p>
            <a:endParaRPr lang="fr-FR" dirty="0"/>
          </a:p>
          <a:p>
            <a:r>
              <a:rPr lang="fr-FR" dirty="0"/>
              <a:t>Derniers ajustements mineurs</a:t>
            </a:r>
          </a:p>
        </p:txBody>
      </p:sp>
    </p:spTree>
    <p:extLst>
      <p:ext uri="{BB962C8B-B14F-4D97-AF65-F5344CB8AC3E}">
        <p14:creationId xmlns:p14="http://schemas.microsoft.com/office/powerpoint/2010/main" val="313121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98561-2B7B-6B4D-9909-8D653325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Points non traités &amp; 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E0B5E-2C7B-98BF-2253-C290AB783F5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5200" y="2530108"/>
            <a:ext cx="5181600" cy="3363200"/>
          </a:xfrm>
        </p:spPr>
        <p:txBody>
          <a:bodyPr/>
          <a:lstStyle/>
          <a:p>
            <a:r>
              <a:rPr lang="fr-FR" dirty="0"/>
              <a:t>L’énoncé demandait un mode sombre pour le site, il n’a pas pu être réalisé dans les temps, le reste de l’énonce à put être respecté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 nombreuses compétences acquises via le travail et la recherche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projet a été utile pour comprendre ce que l’on a vu cette année et pour ce qui nous attend l’année prochaine</a:t>
            </a:r>
          </a:p>
        </p:txBody>
      </p:sp>
    </p:spTree>
    <p:extLst>
      <p:ext uri="{BB962C8B-B14F-4D97-AF65-F5344CB8AC3E}">
        <p14:creationId xmlns:p14="http://schemas.microsoft.com/office/powerpoint/2010/main" val="377393246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1119</TotalTime>
  <Words>350</Words>
  <Application>Microsoft Macintosh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Colis</vt:lpstr>
      <vt:lpstr>Projet WEB</vt:lpstr>
      <vt:lpstr>Planification du Projet</vt:lpstr>
      <vt:lpstr>Description du site</vt:lpstr>
      <vt:lpstr>Conception du Site : Partie 1</vt:lpstr>
      <vt:lpstr>Conception du Site : Partie 2</vt:lpstr>
      <vt:lpstr>Conception du Site : Partie 3</vt:lpstr>
      <vt:lpstr>Points non traités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de fin d’année</dc:title>
  <dc:creator>Gustave Lacaille</dc:creator>
  <cp:lastModifiedBy>Gustave Lacaille</cp:lastModifiedBy>
  <cp:revision>7</cp:revision>
  <dcterms:created xsi:type="dcterms:W3CDTF">2023-05-24T20:20:05Z</dcterms:created>
  <dcterms:modified xsi:type="dcterms:W3CDTF">2023-05-28T09:38:30Z</dcterms:modified>
</cp:coreProperties>
</file>