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userId="d8dfe58f1b04dbb1" providerId="LiveId" clId="{D90EFB50-BAF7-4F41-9C91-9FF7C888FAB0}"/>
    <pc:docChg chg="undo custSel addSld delSld modSld sldOrd modMainMaster">
      <pc:chgData name="Nikhil" userId="d8dfe58f1b04dbb1" providerId="LiveId" clId="{D90EFB50-BAF7-4F41-9C91-9FF7C888FAB0}" dt="2025-05-19T14:31:01.288" v="2938" actId="20577"/>
      <pc:docMkLst>
        <pc:docMk/>
      </pc:docMkLst>
      <pc:sldChg chg="modSp">
        <pc:chgData name="Nikhil" userId="d8dfe58f1b04dbb1" providerId="LiveId" clId="{D90EFB50-BAF7-4F41-9C91-9FF7C888FAB0}" dt="2025-05-18T10:26:28.685" v="1144"/>
        <pc:sldMkLst>
          <pc:docMk/>
          <pc:sldMk cId="489419130" sldId="256"/>
        </pc:sldMkLst>
        <pc:spChg chg="mod">
          <ac:chgData name="Nikhil" userId="d8dfe58f1b04dbb1" providerId="LiveId" clId="{D90EFB50-BAF7-4F41-9C91-9FF7C888FAB0}" dt="2025-05-18T10:26:28.685" v="1144"/>
          <ac:spMkLst>
            <pc:docMk/>
            <pc:sldMk cId="489419130" sldId="256"/>
            <ac:spMk id="2" creationId="{DEEA2191-5AB6-4F10-8F27-D3A0EFC64FDD}"/>
          </ac:spMkLst>
        </pc:spChg>
        <pc:spChg chg="mod">
          <ac:chgData name="Nikhil" userId="d8dfe58f1b04dbb1" providerId="LiveId" clId="{D90EFB50-BAF7-4F41-9C91-9FF7C888FAB0}" dt="2025-05-18T10:26:28.685" v="1144"/>
          <ac:spMkLst>
            <pc:docMk/>
            <pc:sldMk cId="489419130" sldId="256"/>
            <ac:spMk id="3" creationId="{63A9B764-F37F-403E-8C14-423975054948}"/>
          </ac:spMkLst>
        </pc:spChg>
      </pc:sldChg>
      <pc:sldChg chg="modSp mod">
        <pc:chgData name="Nikhil" userId="d8dfe58f1b04dbb1" providerId="LiveId" clId="{D90EFB50-BAF7-4F41-9C91-9FF7C888FAB0}" dt="2025-05-19T12:09:19.749" v="1270" actId="113"/>
        <pc:sldMkLst>
          <pc:docMk/>
          <pc:sldMk cId="518915327" sldId="257"/>
        </pc:sldMkLst>
        <pc:spChg chg="mod">
          <ac:chgData name="Nikhil" userId="d8dfe58f1b04dbb1" providerId="LiveId" clId="{D90EFB50-BAF7-4F41-9C91-9FF7C888FAB0}" dt="2025-05-18T10:26:28.685" v="1144"/>
          <ac:spMkLst>
            <pc:docMk/>
            <pc:sldMk cId="518915327" sldId="257"/>
            <ac:spMk id="2" creationId="{F11381EB-EBC2-4D23-B4C1-8387B3AF490E}"/>
          </ac:spMkLst>
        </pc:spChg>
        <pc:spChg chg="mod">
          <ac:chgData name="Nikhil" userId="d8dfe58f1b04dbb1" providerId="LiveId" clId="{D90EFB50-BAF7-4F41-9C91-9FF7C888FAB0}" dt="2025-05-19T12:09:19.749" v="1270" actId="113"/>
          <ac:spMkLst>
            <pc:docMk/>
            <pc:sldMk cId="518915327" sldId="257"/>
            <ac:spMk id="3" creationId="{C25841D3-9B2E-4EFE-92B5-3E26F1B6FE36}"/>
          </ac:spMkLst>
        </pc:spChg>
      </pc:sldChg>
      <pc:sldChg chg="modSp">
        <pc:chgData name="Nikhil" userId="d8dfe58f1b04dbb1" providerId="LiveId" clId="{D90EFB50-BAF7-4F41-9C91-9FF7C888FAB0}" dt="2025-05-18T10:26:28.685" v="1144"/>
        <pc:sldMkLst>
          <pc:docMk/>
          <pc:sldMk cId="2441933635" sldId="258"/>
        </pc:sldMkLst>
        <pc:spChg chg="mod">
          <ac:chgData name="Nikhil" userId="d8dfe58f1b04dbb1" providerId="LiveId" clId="{D90EFB50-BAF7-4F41-9C91-9FF7C888FAB0}" dt="2025-05-18T10:26:28.685" v="1144"/>
          <ac:spMkLst>
            <pc:docMk/>
            <pc:sldMk cId="2441933635" sldId="258"/>
            <ac:spMk id="4" creationId="{0D1AD62F-3793-4C45-A606-21A4BA9ED2E6}"/>
          </ac:spMkLst>
        </pc:spChg>
        <pc:spChg chg="mod">
          <ac:chgData name="Nikhil" userId="d8dfe58f1b04dbb1" providerId="LiveId" clId="{D90EFB50-BAF7-4F41-9C91-9FF7C888FAB0}" dt="2025-05-18T10:26:28.685" v="1144"/>
          <ac:spMkLst>
            <pc:docMk/>
            <pc:sldMk cId="2441933635" sldId="258"/>
            <ac:spMk id="6" creationId="{8F49AD36-2461-465F-AFC3-9DD4329178FC}"/>
          </ac:spMkLst>
        </pc:spChg>
        <pc:spChg chg="mod">
          <ac:chgData name="Nikhil" userId="d8dfe58f1b04dbb1" providerId="LiveId" clId="{D90EFB50-BAF7-4F41-9C91-9FF7C888FAB0}" dt="2025-05-18T10:26:28.685" v="1144"/>
          <ac:spMkLst>
            <pc:docMk/>
            <pc:sldMk cId="2441933635" sldId="258"/>
            <ac:spMk id="10" creationId="{9DF90A59-790C-445D-BAE0-BBF8AED70BC3}"/>
          </ac:spMkLst>
        </pc:spChg>
      </pc:sldChg>
      <pc:sldChg chg="addSp delSp modSp mod">
        <pc:chgData name="Nikhil" userId="d8dfe58f1b04dbb1" providerId="LiveId" clId="{D90EFB50-BAF7-4F41-9C91-9FF7C888FAB0}" dt="2025-05-18T10:26:28.685" v="1144"/>
        <pc:sldMkLst>
          <pc:docMk/>
          <pc:sldMk cId="2221643263" sldId="259"/>
        </pc:sldMkLst>
        <pc:spChg chg="mod">
          <ac:chgData name="Nikhil" userId="d8dfe58f1b04dbb1" providerId="LiveId" clId="{D90EFB50-BAF7-4F41-9C91-9FF7C888FAB0}" dt="2025-05-18T10:26:28.685" v="1144"/>
          <ac:spMkLst>
            <pc:docMk/>
            <pc:sldMk cId="2221643263" sldId="259"/>
            <ac:spMk id="4" creationId="{DA51A3E6-F0F6-429C-98A2-55662AA2A8C3}"/>
          </ac:spMkLst>
        </pc:spChg>
        <pc:spChg chg="mod">
          <ac:chgData name="Nikhil" userId="d8dfe58f1b04dbb1" providerId="LiveId" clId="{D90EFB50-BAF7-4F41-9C91-9FF7C888FAB0}" dt="2025-05-18T10:26:28.685" v="1144"/>
          <ac:spMkLst>
            <pc:docMk/>
            <pc:sldMk cId="2221643263" sldId="259"/>
            <ac:spMk id="6" creationId="{E8B4ECD9-D85E-4D25-AD28-248FDDF593E5}"/>
          </ac:spMkLst>
        </pc:spChg>
        <pc:spChg chg="mod">
          <ac:chgData name="Nikhil" userId="d8dfe58f1b04dbb1" providerId="LiveId" clId="{D90EFB50-BAF7-4F41-9C91-9FF7C888FAB0}" dt="2025-05-18T10:26:28.685" v="1144"/>
          <ac:spMkLst>
            <pc:docMk/>
            <pc:sldMk cId="2221643263" sldId="259"/>
            <ac:spMk id="11" creationId="{6D26D77C-C337-4A12-8422-F46951194582}"/>
          </ac:spMkLst>
        </pc:spChg>
        <pc:spChg chg="mod">
          <ac:chgData name="Nikhil" userId="d8dfe58f1b04dbb1" providerId="LiveId" clId="{D90EFB50-BAF7-4F41-9C91-9FF7C888FAB0}" dt="2025-05-18T10:26:28.685" v="1144"/>
          <ac:spMkLst>
            <pc:docMk/>
            <pc:sldMk cId="2221643263" sldId="259"/>
            <ac:spMk id="13" creationId="{69FBF291-C61A-4342-8BC8-002C14C16D0D}"/>
          </ac:spMkLst>
        </pc:spChg>
        <pc:spChg chg="add mod">
          <ac:chgData name="Nikhil" userId="d8dfe58f1b04dbb1" providerId="LiveId" clId="{D90EFB50-BAF7-4F41-9C91-9FF7C888FAB0}" dt="2025-05-18T10:26:28.685" v="1144"/>
          <ac:spMkLst>
            <pc:docMk/>
            <pc:sldMk cId="2221643263" sldId="259"/>
            <ac:spMk id="15" creationId="{7724A4BD-CBA9-4A75-9471-D81248237967}"/>
          </ac:spMkLst>
        </pc:spChg>
        <pc:spChg chg="add del mod">
          <ac:chgData name="Nikhil" userId="d8dfe58f1b04dbb1" providerId="LiveId" clId="{D90EFB50-BAF7-4F41-9C91-9FF7C888FAB0}" dt="2025-05-18T09:21:50.390" v="17" actId="22"/>
          <ac:spMkLst>
            <pc:docMk/>
            <pc:sldMk cId="2221643263" sldId="259"/>
            <ac:spMk id="17" creationId="{6ED38D94-3431-42DB-8BD0-704BCF1F15FE}"/>
          </ac:spMkLst>
        </pc:spChg>
        <pc:spChg chg="add mod">
          <ac:chgData name="Nikhil" userId="d8dfe58f1b04dbb1" providerId="LiveId" clId="{D90EFB50-BAF7-4F41-9C91-9FF7C888FAB0}" dt="2025-05-18T10:26:28.685" v="1144"/>
          <ac:spMkLst>
            <pc:docMk/>
            <pc:sldMk cId="2221643263" sldId="259"/>
            <ac:spMk id="19" creationId="{BACC1450-2D30-4899-81C4-47755BF73617}"/>
          </ac:spMkLst>
        </pc:spChg>
        <pc:spChg chg="add mod">
          <ac:chgData name="Nikhil" userId="d8dfe58f1b04dbb1" providerId="LiveId" clId="{D90EFB50-BAF7-4F41-9C91-9FF7C888FAB0}" dt="2025-05-18T10:26:28.685" v="1144"/>
          <ac:spMkLst>
            <pc:docMk/>
            <pc:sldMk cId="2221643263" sldId="259"/>
            <ac:spMk id="21" creationId="{BC22A52F-CFA0-4655-8F57-C63DB7448B1A}"/>
          </ac:spMkLst>
        </pc:spChg>
      </pc:sldChg>
      <pc:sldChg chg="addSp delSp modSp new del mod modClrScheme chgLayout">
        <pc:chgData name="Nikhil" userId="d8dfe58f1b04dbb1" providerId="LiveId" clId="{D90EFB50-BAF7-4F41-9C91-9FF7C888FAB0}" dt="2025-05-18T10:28:29.686" v="1155" actId="2696"/>
        <pc:sldMkLst>
          <pc:docMk/>
          <pc:sldMk cId="3293169564" sldId="260"/>
        </pc:sldMkLst>
        <pc:spChg chg="add del mod">
          <ac:chgData name="Nikhil" userId="d8dfe58f1b04dbb1" providerId="LiveId" clId="{D90EFB50-BAF7-4F41-9C91-9FF7C888FAB0}" dt="2025-05-18T10:02:18.962" v="1033" actId="21"/>
          <ac:spMkLst>
            <pc:docMk/>
            <pc:sldMk cId="3293169564" sldId="260"/>
            <ac:spMk id="3" creationId="{D60DDEDC-6471-436F-93B2-4F754B470FB4}"/>
          </ac:spMkLst>
        </pc:spChg>
        <pc:spChg chg="add del mod ord">
          <ac:chgData name="Nikhil" userId="d8dfe58f1b04dbb1" providerId="LiveId" clId="{D90EFB50-BAF7-4F41-9C91-9FF7C888FAB0}" dt="2025-05-18T10:26:28.685" v="1144"/>
          <ac:spMkLst>
            <pc:docMk/>
            <pc:sldMk cId="3293169564" sldId="260"/>
            <ac:spMk id="4" creationId="{C493A61B-7FA1-4B0F-8E72-70F156B6E8F4}"/>
          </ac:spMkLst>
        </pc:spChg>
        <pc:spChg chg="add del mod ord">
          <ac:chgData name="Nikhil" userId="d8dfe58f1b04dbb1" providerId="LiveId" clId="{D90EFB50-BAF7-4F41-9C91-9FF7C888FAB0}" dt="2025-05-18T10:21:54.620" v="1107" actId="700"/>
          <ac:spMkLst>
            <pc:docMk/>
            <pc:sldMk cId="3293169564" sldId="260"/>
            <ac:spMk id="5" creationId="{42213F39-E49A-4295-9756-90B796A5EE56}"/>
          </ac:spMkLst>
        </pc:spChg>
        <pc:spChg chg="add del mod ord">
          <ac:chgData name="Nikhil" userId="d8dfe58f1b04dbb1" providerId="LiveId" clId="{D90EFB50-BAF7-4F41-9C91-9FF7C888FAB0}" dt="2025-05-18T10:21:54.620" v="1107" actId="700"/>
          <ac:spMkLst>
            <pc:docMk/>
            <pc:sldMk cId="3293169564" sldId="260"/>
            <ac:spMk id="6" creationId="{68ADDCA3-01F2-45AB-A49E-D023FCFCD68A}"/>
          </ac:spMkLst>
        </pc:spChg>
        <pc:spChg chg="add del mod ord">
          <ac:chgData name="Nikhil" userId="d8dfe58f1b04dbb1" providerId="LiveId" clId="{D90EFB50-BAF7-4F41-9C91-9FF7C888FAB0}" dt="2025-05-18T10:01:44.136" v="995" actId="700"/>
          <ac:spMkLst>
            <pc:docMk/>
            <pc:sldMk cId="3293169564" sldId="260"/>
            <ac:spMk id="7" creationId="{6A29B799-145F-40B3-B606-B43CD52F2582}"/>
          </ac:spMkLst>
        </pc:spChg>
        <pc:spChg chg="add del mod ord">
          <ac:chgData name="Nikhil" userId="d8dfe58f1b04dbb1" providerId="LiveId" clId="{D90EFB50-BAF7-4F41-9C91-9FF7C888FAB0}" dt="2025-05-18T10:01:44.136" v="995" actId="700"/>
          <ac:spMkLst>
            <pc:docMk/>
            <pc:sldMk cId="3293169564" sldId="260"/>
            <ac:spMk id="8" creationId="{DA46F649-5FCD-4B60-AB6E-0777AFE69AE5}"/>
          </ac:spMkLst>
        </pc:spChg>
        <pc:spChg chg="add del mod ord">
          <ac:chgData name="Nikhil" userId="d8dfe58f1b04dbb1" providerId="LiveId" clId="{D90EFB50-BAF7-4F41-9C91-9FF7C888FAB0}" dt="2025-05-18T10:01:44.136" v="995" actId="700"/>
          <ac:spMkLst>
            <pc:docMk/>
            <pc:sldMk cId="3293169564" sldId="260"/>
            <ac:spMk id="9" creationId="{5C26EC8F-7A58-4AB6-A22D-0764B38EE1BA}"/>
          </ac:spMkLst>
        </pc:spChg>
        <pc:spChg chg="add del mod ord">
          <ac:chgData name="Nikhil" userId="d8dfe58f1b04dbb1" providerId="LiveId" clId="{D90EFB50-BAF7-4F41-9C91-9FF7C888FAB0}" dt="2025-05-18T10:01:44.136" v="995" actId="700"/>
          <ac:spMkLst>
            <pc:docMk/>
            <pc:sldMk cId="3293169564" sldId="260"/>
            <ac:spMk id="10" creationId="{58CFBFBD-CDB2-4A4C-9A1E-76CBF40ACEC2}"/>
          </ac:spMkLst>
        </pc:spChg>
        <pc:spChg chg="add del mod ord">
          <ac:chgData name="Nikhil" userId="d8dfe58f1b04dbb1" providerId="LiveId" clId="{D90EFB50-BAF7-4F41-9C91-9FF7C888FAB0}" dt="2025-05-18T10:01:44.136" v="995" actId="700"/>
          <ac:spMkLst>
            <pc:docMk/>
            <pc:sldMk cId="3293169564" sldId="260"/>
            <ac:spMk id="11" creationId="{723F33F4-91D3-4564-BE15-E524636B6834}"/>
          </ac:spMkLst>
        </pc:spChg>
        <pc:spChg chg="add del mod">
          <ac:chgData name="Nikhil" userId="d8dfe58f1b04dbb1" providerId="LiveId" clId="{D90EFB50-BAF7-4F41-9C91-9FF7C888FAB0}" dt="2025-05-18T10:09:44.325" v="1100"/>
          <ac:spMkLst>
            <pc:docMk/>
            <pc:sldMk cId="3293169564" sldId="260"/>
            <ac:spMk id="12" creationId="{F61AFB3F-F831-4EFD-BA1C-9E82894B58B0}"/>
          </ac:spMkLst>
        </pc:spChg>
        <pc:spChg chg="add mod">
          <ac:chgData name="Nikhil" userId="d8dfe58f1b04dbb1" providerId="LiveId" clId="{D90EFB50-BAF7-4F41-9C91-9FF7C888FAB0}" dt="2025-05-18T10:28:06.254" v="1154" actId="14100"/>
          <ac:spMkLst>
            <pc:docMk/>
            <pc:sldMk cId="3293169564" sldId="260"/>
            <ac:spMk id="16" creationId="{D4802555-DDB7-4988-80F5-4D9095FA2F4C}"/>
          </ac:spMkLst>
        </pc:spChg>
        <pc:picChg chg="add del mod">
          <ac:chgData name="Nikhil" userId="d8dfe58f1b04dbb1" providerId="LiveId" clId="{D90EFB50-BAF7-4F41-9C91-9FF7C888FAB0}" dt="2025-05-18T10:21:48.324" v="1106"/>
          <ac:picMkLst>
            <pc:docMk/>
            <pc:sldMk cId="3293169564" sldId="260"/>
            <ac:picMk id="14" creationId="{BBD8E858-0BFD-4E45-A85A-26A3E8CA8B62}"/>
          </ac:picMkLst>
        </pc:picChg>
      </pc:sldChg>
      <pc:sldChg chg="addSp delSp modSp new mod modClrScheme chgLayout">
        <pc:chgData name="Nikhil" userId="d8dfe58f1b04dbb1" providerId="LiveId" clId="{D90EFB50-BAF7-4F41-9C91-9FF7C888FAB0}" dt="2025-05-19T12:12:55.098" v="1418" actId="1076"/>
        <pc:sldMkLst>
          <pc:docMk/>
          <pc:sldMk cId="3380094765" sldId="260"/>
        </pc:sldMkLst>
        <pc:spChg chg="add del">
          <ac:chgData name="Nikhil" userId="d8dfe58f1b04dbb1" providerId="LiveId" clId="{D90EFB50-BAF7-4F41-9C91-9FF7C888FAB0}" dt="2025-05-19T11:47:20.704" v="1160" actId="22"/>
          <ac:spMkLst>
            <pc:docMk/>
            <pc:sldMk cId="3380094765" sldId="260"/>
            <ac:spMk id="3" creationId="{0301E855-7168-4DEB-AF7A-BB3EC72EC433}"/>
          </ac:spMkLst>
        </pc:spChg>
        <pc:spChg chg="add del mod ord">
          <ac:chgData name="Nikhil" userId="d8dfe58f1b04dbb1" providerId="LiveId" clId="{D90EFB50-BAF7-4F41-9C91-9FF7C888FAB0}" dt="2025-05-19T11:47:20.178" v="1159" actId="700"/>
          <ac:spMkLst>
            <pc:docMk/>
            <pc:sldMk cId="3380094765" sldId="260"/>
            <ac:spMk id="4" creationId="{300D65B6-1F1C-4CCE-8AEF-C81379BA64CD}"/>
          </ac:spMkLst>
        </pc:spChg>
        <pc:spChg chg="add del mod ord">
          <ac:chgData name="Nikhil" userId="d8dfe58f1b04dbb1" providerId="LiveId" clId="{D90EFB50-BAF7-4F41-9C91-9FF7C888FAB0}" dt="2025-05-19T11:47:20.178" v="1159" actId="700"/>
          <ac:spMkLst>
            <pc:docMk/>
            <pc:sldMk cId="3380094765" sldId="260"/>
            <ac:spMk id="5" creationId="{C0292B08-E56E-4D61-8C0A-6EAB8194228D}"/>
          </ac:spMkLst>
        </pc:spChg>
        <pc:spChg chg="add del mod ord">
          <ac:chgData name="Nikhil" userId="d8dfe58f1b04dbb1" providerId="LiveId" clId="{D90EFB50-BAF7-4F41-9C91-9FF7C888FAB0}" dt="2025-05-19T11:47:20.178" v="1159" actId="700"/>
          <ac:spMkLst>
            <pc:docMk/>
            <pc:sldMk cId="3380094765" sldId="260"/>
            <ac:spMk id="6" creationId="{451ACC3A-CD39-4B44-B8AE-CF27D66F406E}"/>
          </ac:spMkLst>
        </pc:spChg>
        <pc:spChg chg="add del mod">
          <ac:chgData name="Nikhil" userId="d8dfe58f1b04dbb1" providerId="LiveId" clId="{D90EFB50-BAF7-4F41-9C91-9FF7C888FAB0}" dt="2025-05-19T12:01:50.396" v="1196" actId="478"/>
          <ac:spMkLst>
            <pc:docMk/>
            <pc:sldMk cId="3380094765" sldId="260"/>
            <ac:spMk id="7" creationId="{6E027AE4-E3D9-4DF8-96A8-2F09551E4127}"/>
          </ac:spMkLst>
        </pc:spChg>
        <pc:spChg chg="add del mod">
          <ac:chgData name="Nikhil" userId="d8dfe58f1b04dbb1" providerId="LiveId" clId="{D90EFB50-BAF7-4F41-9C91-9FF7C888FAB0}" dt="2025-05-19T11:57:44.959" v="1177"/>
          <ac:spMkLst>
            <pc:docMk/>
            <pc:sldMk cId="3380094765" sldId="260"/>
            <ac:spMk id="8" creationId="{514ABBC9-7B71-4A10-B514-EF98F7CB3E55}"/>
          </ac:spMkLst>
        </pc:spChg>
        <pc:spChg chg="add del mod">
          <ac:chgData name="Nikhil" userId="d8dfe58f1b04dbb1" providerId="LiveId" clId="{D90EFB50-BAF7-4F41-9C91-9FF7C888FAB0}" dt="2025-05-19T11:58:28.288" v="1181"/>
          <ac:spMkLst>
            <pc:docMk/>
            <pc:sldMk cId="3380094765" sldId="260"/>
            <ac:spMk id="9" creationId="{636A4A49-6083-4ABD-80BA-46EA2594AEED}"/>
          </ac:spMkLst>
        </pc:spChg>
        <pc:spChg chg="add del mod">
          <ac:chgData name="Nikhil" userId="d8dfe58f1b04dbb1" providerId="LiveId" clId="{D90EFB50-BAF7-4F41-9C91-9FF7C888FAB0}" dt="2025-05-19T12:02:01.255" v="1197" actId="700"/>
          <ac:spMkLst>
            <pc:docMk/>
            <pc:sldMk cId="3380094765" sldId="260"/>
            <ac:spMk id="15" creationId="{0096C88C-3195-4817-9CE4-E00356643784}"/>
          </ac:spMkLst>
        </pc:spChg>
        <pc:spChg chg="add del mod">
          <ac:chgData name="Nikhil" userId="d8dfe58f1b04dbb1" providerId="LiveId" clId="{D90EFB50-BAF7-4F41-9C91-9FF7C888FAB0}" dt="2025-05-19T12:02:01.255" v="1197" actId="700"/>
          <ac:spMkLst>
            <pc:docMk/>
            <pc:sldMk cId="3380094765" sldId="260"/>
            <ac:spMk id="17" creationId="{3A8C684C-45C8-44E3-A29C-4A2C3A39D1B5}"/>
          </ac:spMkLst>
        </pc:spChg>
        <pc:spChg chg="add mod">
          <ac:chgData name="Nikhil" userId="d8dfe58f1b04dbb1" providerId="LiveId" clId="{D90EFB50-BAF7-4F41-9C91-9FF7C888FAB0}" dt="2025-05-19T12:12:55.098" v="1418" actId="1076"/>
          <ac:spMkLst>
            <pc:docMk/>
            <pc:sldMk cId="3380094765" sldId="260"/>
            <ac:spMk id="19" creationId="{A60444AB-117B-43F0-A6D3-88FB888FD507}"/>
          </ac:spMkLst>
        </pc:spChg>
        <pc:picChg chg="add del mod">
          <ac:chgData name="Nikhil" userId="d8dfe58f1b04dbb1" providerId="LiveId" clId="{D90EFB50-BAF7-4F41-9C91-9FF7C888FAB0}" dt="2025-05-19T12:01:50.396" v="1196" actId="478"/>
          <ac:picMkLst>
            <pc:docMk/>
            <pc:sldMk cId="3380094765" sldId="260"/>
            <ac:picMk id="11" creationId="{6D2CD19A-1382-4219-9CB4-D47E2F1757D1}"/>
          </ac:picMkLst>
        </pc:picChg>
        <pc:picChg chg="add del mod">
          <ac:chgData name="Nikhil" userId="d8dfe58f1b04dbb1" providerId="LiveId" clId="{D90EFB50-BAF7-4F41-9C91-9FF7C888FAB0}" dt="2025-05-19T12:01:50.396" v="1196" actId="478"/>
          <ac:picMkLst>
            <pc:docMk/>
            <pc:sldMk cId="3380094765" sldId="260"/>
            <ac:picMk id="13" creationId="{62C312DF-8473-4ECC-BF7A-BC122618886A}"/>
          </ac:picMkLst>
        </pc:picChg>
        <pc:picChg chg="add mod">
          <ac:chgData name="Nikhil" userId="d8dfe58f1b04dbb1" providerId="LiveId" clId="{D90EFB50-BAF7-4F41-9C91-9FF7C888FAB0}" dt="2025-05-19T12:07:50.829" v="1245" actId="14100"/>
          <ac:picMkLst>
            <pc:docMk/>
            <pc:sldMk cId="3380094765" sldId="260"/>
            <ac:picMk id="21" creationId="{3E213967-99DD-4ABC-8747-0EC83BFD5CF5}"/>
          </ac:picMkLst>
        </pc:picChg>
      </pc:sldChg>
      <pc:sldChg chg="addSp modSp new mod ord">
        <pc:chgData name="Nikhil" userId="d8dfe58f1b04dbb1" providerId="LiveId" clId="{D90EFB50-BAF7-4F41-9C91-9FF7C888FAB0}" dt="2025-05-19T14:30:45.617" v="2926" actId="20578"/>
        <pc:sldMkLst>
          <pc:docMk/>
          <pc:sldMk cId="1331311551" sldId="261"/>
        </pc:sldMkLst>
        <pc:picChg chg="add mod">
          <ac:chgData name="Nikhil" userId="d8dfe58f1b04dbb1" providerId="LiveId" clId="{D90EFB50-BAF7-4F41-9C91-9FF7C888FAB0}" dt="2025-05-19T12:05:38.133" v="1225" actId="14100"/>
          <ac:picMkLst>
            <pc:docMk/>
            <pc:sldMk cId="1331311551" sldId="261"/>
            <ac:picMk id="3" creationId="{27CBFD78-CE27-48D2-9370-0BE31C2540B5}"/>
          </ac:picMkLst>
        </pc:picChg>
      </pc:sldChg>
      <pc:sldChg chg="addSp modSp new mod">
        <pc:chgData name="Nikhil" userId="d8dfe58f1b04dbb1" providerId="LiveId" clId="{D90EFB50-BAF7-4F41-9C91-9FF7C888FAB0}" dt="2025-05-19T12:30:01.536" v="1528" actId="20577"/>
        <pc:sldMkLst>
          <pc:docMk/>
          <pc:sldMk cId="926556614" sldId="262"/>
        </pc:sldMkLst>
        <pc:spChg chg="add mod">
          <ac:chgData name="Nikhil" userId="d8dfe58f1b04dbb1" providerId="LiveId" clId="{D90EFB50-BAF7-4F41-9C91-9FF7C888FAB0}" dt="2025-05-19T12:30:01.536" v="1528" actId="20577"/>
          <ac:spMkLst>
            <pc:docMk/>
            <pc:sldMk cId="926556614" sldId="262"/>
            <ac:spMk id="3" creationId="{FD091A31-5077-456B-B4F5-2A87A7370424}"/>
          </ac:spMkLst>
        </pc:spChg>
        <pc:picChg chg="add mod">
          <ac:chgData name="Nikhil" userId="d8dfe58f1b04dbb1" providerId="LiveId" clId="{D90EFB50-BAF7-4F41-9C91-9FF7C888FAB0}" dt="2025-05-19T12:17:58.837" v="1423" actId="14100"/>
          <ac:picMkLst>
            <pc:docMk/>
            <pc:sldMk cId="926556614" sldId="262"/>
            <ac:picMk id="5" creationId="{A478B92D-3D4D-4FF7-BC7E-58FA2D4B0C45}"/>
          </ac:picMkLst>
        </pc:picChg>
      </pc:sldChg>
      <pc:sldChg chg="addSp modSp new mod">
        <pc:chgData name="Nikhil" userId="d8dfe58f1b04dbb1" providerId="LiveId" clId="{D90EFB50-BAF7-4F41-9C91-9FF7C888FAB0}" dt="2025-05-19T12:28:30.619" v="1511" actId="20577"/>
        <pc:sldMkLst>
          <pc:docMk/>
          <pc:sldMk cId="1962745748" sldId="263"/>
        </pc:sldMkLst>
        <pc:spChg chg="add mod">
          <ac:chgData name="Nikhil" userId="d8dfe58f1b04dbb1" providerId="LiveId" clId="{D90EFB50-BAF7-4F41-9C91-9FF7C888FAB0}" dt="2025-05-19T12:28:30.619" v="1511" actId="20577"/>
          <ac:spMkLst>
            <pc:docMk/>
            <pc:sldMk cId="1962745748" sldId="263"/>
            <ac:spMk id="3" creationId="{06315DA4-C050-4249-8B76-7073BA6B151F}"/>
          </ac:spMkLst>
        </pc:spChg>
        <pc:picChg chg="add mod">
          <ac:chgData name="Nikhil" userId="d8dfe58f1b04dbb1" providerId="LiveId" clId="{D90EFB50-BAF7-4F41-9C91-9FF7C888FAB0}" dt="2025-05-19T12:27:53.417" v="1457" actId="14100"/>
          <ac:picMkLst>
            <pc:docMk/>
            <pc:sldMk cId="1962745748" sldId="263"/>
            <ac:picMk id="5" creationId="{01DE28E5-5E5B-4048-BA80-E59DCBA19D8B}"/>
          </ac:picMkLst>
        </pc:picChg>
      </pc:sldChg>
      <pc:sldChg chg="addSp modSp new mod">
        <pc:chgData name="Nikhil" userId="d8dfe58f1b04dbb1" providerId="LiveId" clId="{D90EFB50-BAF7-4F41-9C91-9FF7C888FAB0}" dt="2025-05-19T12:37:30.853" v="1546" actId="255"/>
        <pc:sldMkLst>
          <pc:docMk/>
          <pc:sldMk cId="2866891245" sldId="264"/>
        </pc:sldMkLst>
        <pc:spChg chg="add mod">
          <ac:chgData name="Nikhil" userId="d8dfe58f1b04dbb1" providerId="LiveId" clId="{D90EFB50-BAF7-4F41-9C91-9FF7C888FAB0}" dt="2025-05-19T12:37:30.853" v="1546" actId="255"/>
          <ac:spMkLst>
            <pc:docMk/>
            <pc:sldMk cId="2866891245" sldId="264"/>
            <ac:spMk id="3" creationId="{82330E30-D6D7-4894-A714-C0A36B101FC1}"/>
          </ac:spMkLst>
        </pc:spChg>
        <pc:picChg chg="add mod">
          <ac:chgData name="Nikhil" userId="d8dfe58f1b04dbb1" providerId="LiveId" clId="{D90EFB50-BAF7-4F41-9C91-9FF7C888FAB0}" dt="2025-05-19T12:36:52.815" v="1534" actId="14100"/>
          <ac:picMkLst>
            <pc:docMk/>
            <pc:sldMk cId="2866891245" sldId="264"/>
            <ac:picMk id="5" creationId="{238F9DCA-27F4-41FE-8374-CA1B7BCFFDC7}"/>
          </ac:picMkLst>
        </pc:picChg>
      </pc:sldChg>
      <pc:sldChg chg="addSp delSp modSp new mod modClrScheme chgLayout">
        <pc:chgData name="Nikhil" userId="d8dfe58f1b04dbb1" providerId="LiveId" clId="{D90EFB50-BAF7-4F41-9C91-9FF7C888FAB0}" dt="2025-05-19T14:27:31.542" v="2923" actId="2711"/>
        <pc:sldMkLst>
          <pc:docMk/>
          <pc:sldMk cId="3368596814" sldId="265"/>
        </pc:sldMkLst>
        <pc:spChg chg="add mod">
          <ac:chgData name="Nikhil" userId="d8dfe58f1b04dbb1" providerId="LiveId" clId="{D90EFB50-BAF7-4F41-9C91-9FF7C888FAB0}" dt="2025-05-19T12:48:44.557" v="1587" actId="1076"/>
          <ac:spMkLst>
            <pc:docMk/>
            <pc:sldMk cId="3368596814" sldId="265"/>
            <ac:spMk id="3" creationId="{2B30EF67-EDA0-4861-8D0D-C0BFE5147BB4}"/>
          </ac:spMkLst>
        </pc:spChg>
        <pc:spChg chg="add mod ord">
          <ac:chgData name="Nikhil" userId="d8dfe58f1b04dbb1" providerId="LiveId" clId="{D90EFB50-BAF7-4F41-9C91-9FF7C888FAB0}" dt="2025-05-19T12:48:57.789" v="1589" actId="14100"/>
          <ac:spMkLst>
            <pc:docMk/>
            <pc:sldMk cId="3368596814" sldId="265"/>
            <ac:spMk id="4" creationId="{B90FA7A5-7994-48AB-85B4-79A6AF17734C}"/>
          </ac:spMkLst>
        </pc:spChg>
        <pc:spChg chg="add del mod ord">
          <ac:chgData name="Nikhil" userId="d8dfe58f1b04dbb1" providerId="LiveId" clId="{D90EFB50-BAF7-4F41-9C91-9FF7C888FAB0}" dt="2025-05-19T12:55:31.355" v="1592"/>
          <ac:spMkLst>
            <pc:docMk/>
            <pc:sldMk cId="3368596814" sldId="265"/>
            <ac:spMk id="5" creationId="{F9646F07-9397-4D01-B604-CB6846DB9A8C}"/>
          </ac:spMkLst>
        </pc:spChg>
        <pc:spChg chg="add del mod ord">
          <ac:chgData name="Nikhil" userId="d8dfe58f1b04dbb1" providerId="LiveId" clId="{D90EFB50-BAF7-4F41-9C91-9FF7C888FAB0}" dt="2025-05-19T12:56:21.868" v="1597"/>
          <ac:spMkLst>
            <pc:docMk/>
            <pc:sldMk cId="3368596814" sldId="265"/>
            <ac:spMk id="6" creationId="{73779F60-0027-45B4-BAB1-57F418ED277E}"/>
          </ac:spMkLst>
        </pc:spChg>
        <pc:spChg chg="add mod">
          <ac:chgData name="Nikhil" userId="d8dfe58f1b04dbb1" providerId="LiveId" clId="{D90EFB50-BAF7-4F41-9C91-9FF7C888FAB0}" dt="2025-05-19T14:27:31.542" v="2923" actId="2711"/>
          <ac:spMkLst>
            <pc:docMk/>
            <pc:sldMk cId="3368596814" sldId="265"/>
            <ac:spMk id="12" creationId="{7DFAEDD4-DF6A-4D20-BAD6-DDA48679254B}"/>
          </ac:spMkLst>
        </pc:spChg>
        <pc:spChg chg="add del">
          <ac:chgData name="Nikhil" userId="d8dfe58f1b04dbb1" providerId="LiveId" clId="{D90EFB50-BAF7-4F41-9C91-9FF7C888FAB0}" dt="2025-05-19T13:05:08.256" v="1607"/>
          <ac:spMkLst>
            <pc:docMk/>
            <pc:sldMk cId="3368596814" sldId="265"/>
            <ac:spMk id="13" creationId="{766BFA18-C6D7-4FB4-82CC-EFCD85240C3B}"/>
          </ac:spMkLst>
        </pc:spChg>
        <pc:spChg chg="add del mod">
          <ac:chgData name="Nikhil" userId="d8dfe58f1b04dbb1" providerId="LiveId" clId="{D90EFB50-BAF7-4F41-9C91-9FF7C888FAB0}" dt="2025-05-19T13:05:07.804" v="1606"/>
          <ac:spMkLst>
            <pc:docMk/>
            <pc:sldMk cId="3368596814" sldId="265"/>
            <ac:spMk id="14" creationId="{4AAF2B58-6A95-4532-9609-94E71E0F7D52}"/>
          </ac:spMkLst>
        </pc:spChg>
        <pc:spChg chg="add del">
          <ac:chgData name="Nikhil" userId="d8dfe58f1b04dbb1" providerId="LiveId" clId="{D90EFB50-BAF7-4F41-9C91-9FF7C888FAB0}" dt="2025-05-19T13:07:01.997" v="1623"/>
          <ac:spMkLst>
            <pc:docMk/>
            <pc:sldMk cId="3368596814" sldId="265"/>
            <ac:spMk id="15" creationId="{AAFCA07C-DF19-4B68-918E-C523E00C963D}"/>
          </ac:spMkLst>
        </pc:spChg>
        <pc:picChg chg="add del mod">
          <ac:chgData name="Nikhil" userId="d8dfe58f1b04dbb1" providerId="LiveId" clId="{D90EFB50-BAF7-4F41-9C91-9FF7C888FAB0}" dt="2025-05-19T13:00:39.180" v="1601" actId="21"/>
          <ac:picMkLst>
            <pc:docMk/>
            <pc:sldMk cId="3368596814" sldId="265"/>
            <ac:picMk id="8" creationId="{BC379B35-8A75-4E23-B215-5F814905283C}"/>
          </ac:picMkLst>
        </pc:picChg>
        <pc:picChg chg="add mod">
          <ac:chgData name="Nikhil" userId="d8dfe58f1b04dbb1" providerId="LiveId" clId="{D90EFB50-BAF7-4F41-9C91-9FF7C888FAB0}" dt="2025-05-19T12:56:33.440" v="1600" actId="14100"/>
          <ac:picMkLst>
            <pc:docMk/>
            <pc:sldMk cId="3368596814" sldId="265"/>
            <ac:picMk id="10" creationId="{AD86D2E0-766A-4A18-B793-279AA06E57FB}"/>
          </ac:picMkLst>
        </pc:picChg>
      </pc:sldChg>
      <pc:sldChg chg="addSp delSp modSp new mod">
        <pc:chgData name="Nikhil" userId="d8dfe58f1b04dbb1" providerId="LiveId" clId="{D90EFB50-BAF7-4F41-9C91-9FF7C888FAB0}" dt="2025-05-19T14:31:01.288" v="2938" actId="20577"/>
        <pc:sldMkLst>
          <pc:docMk/>
          <pc:sldMk cId="1564552414" sldId="266"/>
        </pc:sldMkLst>
        <pc:spChg chg="mod">
          <ac:chgData name="Nikhil" userId="d8dfe58f1b04dbb1" providerId="LiveId" clId="{D90EFB50-BAF7-4F41-9C91-9FF7C888FAB0}" dt="2025-05-19T13:15:45.120" v="1647" actId="1076"/>
          <ac:spMkLst>
            <pc:docMk/>
            <pc:sldMk cId="1564552414" sldId="266"/>
            <ac:spMk id="2" creationId="{F2FE632F-349E-4471-BA2A-F1F6C7399D93}"/>
          </ac:spMkLst>
        </pc:spChg>
        <pc:spChg chg="add del mod">
          <ac:chgData name="Nikhil" userId="d8dfe58f1b04dbb1" providerId="LiveId" clId="{D90EFB50-BAF7-4F41-9C91-9FF7C888FAB0}" dt="2025-05-19T14:31:01.288" v="2938" actId="20577"/>
          <ac:spMkLst>
            <pc:docMk/>
            <pc:sldMk cId="1564552414" sldId="266"/>
            <ac:spMk id="3" creationId="{E6FD5308-AB68-4E5A-8C0F-0AC22503E3FE}"/>
          </ac:spMkLst>
        </pc:spChg>
        <pc:spChg chg="del mod">
          <ac:chgData name="Nikhil" userId="d8dfe58f1b04dbb1" providerId="LiveId" clId="{D90EFB50-BAF7-4F41-9C91-9FF7C888FAB0}" dt="2025-05-19T13:18:26.512" v="1650"/>
          <ac:spMkLst>
            <pc:docMk/>
            <pc:sldMk cId="1564552414" sldId="266"/>
            <ac:spMk id="4" creationId="{6DF65A1D-6836-45A3-A7EB-9EC2423E11B1}"/>
          </ac:spMkLst>
        </pc:spChg>
        <pc:spChg chg="add del mod">
          <ac:chgData name="Nikhil" userId="d8dfe58f1b04dbb1" providerId="LiveId" clId="{D90EFB50-BAF7-4F41-9C91-9FF7C888FAB0}" dt="2025-05-19T13:21:22.178" v="1656"/>
          <ac:spMkLst>
            <pc:docMk/>
            <pc:sldMk cId="1564552414" sldId="266"/>
            <ac:spMk id="7" creationId="{9D343173-3714-4253-A024-F5BDFF6DC51E}"/>
          </ac:spMkLst>
        </pc:spChg>
        <pc:spChg chg="add del">
          <ac:chgData name="Nikhil" userId="d8dfe58f1b04dbb1" providerId="LiveId" clId="{D90EFB50-BAF7-4F41-9C91-9FF7C888FAB0}" dt="2025-05-19T13:22:02.152" v="1658"/>
          <ac:spMkLst>
            <pc:docMk/>
            <pc:sldMk cId="1564552414" sldId="266"/>
            <ac:spMk id="8" creationId="{13B385E9-3A35-4876-98F6-9E793DE76460}"/>
          </ac:spMkLst>
        </pc:spChg>
        <pc:spChg chg="add del">
          <ac:chgData name="Nikhil" userId="d8dfe58f1b04dbb1" providerId="LiveId" clId="{D90EFB50-BAF7-4F41-9C91-9FF7C888FAB0}" dt="2025-05-19T13:22:02.152" v="1658"/>
          <ac:spMkLst>
            <pc:docMk/>
            <pc:sldMk cId="1564552414" sldId="266"/>
            <ac:spMk id="9" creationId="{EAA7C72B-38A4-4777-9407-9084F9744143}"/>
          </ac:spMkLst>
        </pc:spChg>
        <pc:spChg chg="add del">
          <ac:chgData name="Nikhil" userId="d8dfe58f1b04dbb1" providerId="LiveId" clId="{D90EFB50-BAF7-4F41-9C91-9FF7C888FAB0}" dt="2025-05-19T13:22:02.152" v="1658"/>
          <ac:spMkLst>
            <pc:docMk/>
            <pc:sldMk cId="1564552414" sldId="266"/>
            <ac:spMk id="10" creationId="{F49BCC1D-049D-4679-87B4-4BC75E376216}"/>
          </ac:spMkLst>
        </pc:spChg>
        <pc:picChg chg="add mod">
          <ac:chgData name="Nikhil" userId="d8dfe58f1b04dbb1" providerId="LiveId" clId="{D90EFB50-BAF7-4F41-9C91-9FF7C888FAB0}" dt="2025-05-19T13:18:44.583" v="1654" actId="14100"/>
          <ac:picMkLst>
            <pc:docMk/>
            <pc:sldMk cId="1564552414" sldId="266"/>
            <ac:picMk id="6" creationId="{BA30A861-5CC7-41FA-9108-294178FA1D1E}"/>
          </ac:picMkLst>
        </pc:picChg>
      </pc:sldChg>
      <pc:sldChg chg="addSp delSp modSp new mod">
        <pc:chgData name="Nikhil" userId="d8dfe58f1b04dbb1" providerId="LiveId" clId="{D90EFB50-BAF7-4F41-9C91-9FF7C888FAB0}" dt="2025-05-19T14:26:34.706" v="2918" actId="2711"/>
        <pc:sldMkLst>
          <pc:docMk/>
          <pc:sldMk cId="3750878923" sldId="267"/>
        </pc:sldMkLst>
        <pc:spChg chg="mod">
          <ac:chgData name="Nikhil" userId="d8dfe58f1b04dbb1" providerId="LiveId" clId="{D90EFB50-BAF7-4F41-9C91-9FF7C888FAB0}" dt="2025-05-19T13:31:30.815" v="1756" actId="113"/>
          <ac:spMkLst>
            <pc:docMk/>
            <pc:sldMk cId="3750878923" sldId="267"/>
            <ac:spMk id="2" creationId="{72B40EAB-5B7E-4BDA-8C71-483210AC6138}"/>
          </ac:spMkLst>
        </pc:spChg>
        <pc:spChg chg="mod">
          <ac:chgData name="Nikhil" userId="d8dfe58f1b04dbb1" providerId="LiveId" clId="{D90EFB50-BAF7-4F41-9C91-9FF7C888FAB0}" dt="2025-05-19T14:26:34.706" v="2918" actId="2711"/>
          <ac:spMkLst>
            <pc:docMk/>
            <pc:sldMk cId="3750878923" sldId="267"/>
            <ac:spMk id="3" creationId="{3B666B85-A9C3-4FFD-BE02-90DAD33011FF}"/>
          </ac:spMkLst>
        </pc:spChg>
        <pc:spChg chg="del">
          <ac:chgData name="Nikhil" userId="d8dfe58f1b04dbb1" providerId="LiveId" clId="{D90EFB50-BAF7-4F41-9C91-9FF7C888FAB0}" dt="2025-05-19T13:30:44.497" v="1752" actId="22"/>
          <ac:spMkLst>
            <pc:docMk/>
            <pc:sldMk cId="3750878923" sldId="267"/>
            <ac:spMk id="4" creationId="{816DCE71-7FC5-4C80-8833-D65F28935AA4}"/>
          </ac:spMkLst>
        </pc:spChg>
        <pc:spChg chg="add del">
          <ac:chgData name="Nikhil" userId="d8dfe58f1b04dbb1" providerId="LiveId" clId="{D90EFB50-BAF7-4F41-9C91-9FF7C888FAB0}" dt="2025-05-19T13:35:22.150" v="1782"/>
          <ac:spMkLst>
            <pc:docMk/>
            <pc:sldMk cId="3750878923" sldId="267"/>
            <ac:spMk id="7" creationId="{EFA85157-A73B-419F-9B24-317C0BE4C7D7}"/>
          </ac:spMkLst>
        </pc:spChg>
        <pc:spChg chg="add del mod">
          <ac:chgData name="Nikhil" userId="d8dfe58f1b04dbb1" providerId="LiveId" clId="{D90EFB50-BAF7-4F41-9C91-9FF7C888FAB0}" dt="2025-05-19T13:35:21.044" v="1781"/>
          <ac:spMkLst>
            <pc:docMk/>
            <pc:sldMk cId="3750878923" sldId="267"/>
            <ac:spMk id="8" creationId="{9AF6298C-6194-450B-94E6-8EB74F7BD68E}"/>
          </ac:spMkLst>
        </pc:spChg>
        <pc:spChg chg="add del">
          <ac:chgData name="Nikhil" userId="d8dfe58f1b04dbb1" providerId="LiveId" clId="{D90EFB50-BAF7-4F41-9C91-9FF7C888FAB0}" dt="2025-05-19T13:35:45.927" v="1790"/>
          <ac:spMkLst>
            <pc:docMk/>
            <pc:sldMk cId="3750878923" sldId="267"/>
            <ac:spMk id="9" creationId="{3F9EA09E-24C5-40CA-B060-0673EB549BE9}"/>
          </ac:spMkLst>
        </pc:spChg>
        <pc:picChg chg="add mod ord">
          <ac:chgData name="Nikhil" userId="d8dfe58f1b04dbb1" providerId="LiveId" clId="{D90EFB50-BAF7-4F41-9C91-9FF7C888FAB0}" dt="2025-05-19T13:31:57.129" v="1759" actId="14100"/>
          <ac:picMkLst>
            <pc:docMk/>
            <pc:sldMk cId="3750878923" sldId="267"/>
            <ac:picMk id="6" creationId="{685B298E-16F8-423C-AE4A-BB079617F447}"/>
          </ac:picMkLst>
        </pc:picChg>
      </pc:sldChg>
      <pc:sldChg chg="addSp delSp modSp new mod">
        <pc:chgData name="Nikhil" userId="d8dfe58f1b04dbb1" providerId="LiveId" clId="{D90EFB50-BAF7-4F41-9C91-9FF7C888FAB0}" dt="2025-05-19T14:27:03.576" v="2920" actId="2711"/>
        <pc:sldMkLst>
          <pc:docMk/>
          <pc:sldMk cId="2217774073" sldId="268"/>
        </pc:sldMkLst>
        <pc:spChg chg="mod">
          <ac:chgData name="Nikhil" userId="d8dfe58f1b04dbb1" providerId="LiveId" clId="{D90EFB50-BAF7-4F41-9C91-9FF7C888FAB0}" dt="2025-05-19T13:54:51.867" v="2089" actId="113"/>
          <ac:spMkLst>
            <pc:docMk/>
            <pc:sldMk cId="2217774073" sldId="268"/>
            <ac:spMk id="2" creationId="{A967F6EC-410A-4F48-B375-930567BC2C68}"/>
          </ac:spMkLst>
        </pc:spChg>
        <pc:spChg chg="mod">
          <ac:chgData name="Nikhil" userId="d8dfe58f1b04dbb1" providerId="LiveId" clId="{D90EFB50-BAF7-4F41-9C91-9FF7C888FAB0}" dt="2025-05-19T14:27:03.576" v="2920" actId="2711"/>
          <ac:spMkLst>
            <pc:docMk/>
            <pc:sldMk cId="2217774073" sldId="268"/>
            <ac:spMk id="3" creationId="{75A33134-6344-4B29-87F9-308EBDCB3EBB}"/>
          </ac:spMkLst>
        </pc:spChg>
        <pc:spChg chg="del mod">
          <ac:chgData name="Nikhil" userId="d8dfe58f1b04dbb1" providerId="LiveId" clId="{D90EFB50-BAF7-4F41-9C91-9FF7C888FAB0}" dt="2025-05-19T13:55:55.056" v="2093" actId="22"/>
          <ac:spMkLst>
            <pc:docMk/>
            <pc:sldMk cId="2217774073" sldId="268"/>
            <ac:spMk id="4" creationId="{06A8E62B-469F-47F5-93B4-73FB2DD63F8B}"/>
          </ac:spMkLst>
        </pc:spChg>
        <pc:spChg chg="add del">
          <ac:chgData name="Nikhil" userId="d8dfe58f1b04dbb1" providerId="LiveId" clId="{D90EFB50-BAF7-4F41-9C91-9FF7C888FAB0}" dt="2025-05-19T14:12:29.215" v="2851"/>
          <ac:spMkLst>
            <pc:docMk/>
            <pc:sldMk cId="2217774073" sldId="268"/>
            <ac:spMk id="7" creationId="{9F02D150-1DB0-40CD-89F2-A79064B2BD2C}"/>
          </ac:spMkLst>
        </pc:spChg>
        <pc:spChg chg="add del">
          <ac:chgData name="Nikhil" userId="d8dfe58f1b04dbb1" providerId="LiveId" clId="{D90EFB50-BAF7-4F41-9C91-9FF7C888FAB0}" dt="2025-05-19T14:12:36.411" v="2854"/>
          <ac:spMkLst>
            <pc:docMk/>
            <pc:sldMk cId="2217774073" sldId="268"/>
            <ac:spMk id="8" creationId="{547B358D-04D9-43E2-99CD-184B1365F5F1}"/>
          </ac:spMkLst>
        </pc:spChg>
        <pc:picChg chg="add mod ord">
          <ac:chgData name="Nikhil" userId="d8dfe58f1b04dbb1" providerId="LiveId" clId="{D90EFB50-BAF7-4F41-9C91-9FF7C888FAB0}" dt="2025-05-19T13:56:17.540" v="2098" actId="14100"/>
          <ac:picMkLst>
            <pc:docMk/>
            <pc:sldMk cId="2217774073" sldId="268"/>
            <ac:picMk id="6" creationId="{4C8FB064-C459-4582-9456-9A6DB9A846C4}"/>
          </ac:picMkLst>
        </pc:picChg>
      </pc:sldChg>
      <pc:sldChg chg="addSp delSp modSp new mod modClrScheme chgLayout">
        <pc:chgData name="Nikhil" userId="d8dfe58f1b04dbb1" providerId="LiveId" clId="{D90EFB50-BAF7-4F41-9C91-9FF7C888FAB0}" dt="2025-05-19T14:26:50.586" v="2919" actId="2711"/>
        <pc:sldMkLst>
          <pc:docMk/>
          <pc:sldMk cId="3428177759" sldId="269"/>
        </pc:sldMkLst>
        <pc:spChg chg="del mod ord">
          <ac:chgData name="Nikhil" userId="d8dfe58f1b04dbb1" providerId="LiveId" clId="{D90EFB50-BAF7-4F41-9C91-9FF7C888FAB0}" dt="2025-05-19T14:14:42.402" v="2864" actId="700"/>
          <ac:spMkLst>
            <pc:docMk/>
            <pc:sldMk cId="3428177759" sldId="269"/>
            <ac:spMk id="2" creationId="{73E29141-8EE4-4A40-AF5F-E36BE70B8B63}"/>
          </ac:spMkLst>
        </pc:spChg>
        <pc:spChg chg="del">
          <ac:chgData name="Nikhil" userId="d8dfe58f1b04dbb1" providerId="LiveId" clId="{D90EFB50-BAF7-4F41-9C91-9FF7C888FAB0}" dt="2025-05-19T14:14:42.402" v="2864" actId="700"/>
          <ac:spMkLst>
            <pc:docMk/>
            <pc:sldMk cId="3428177759" sldId="269"/>
            <ac:spMk id="3" creationId="{FB2777C6-F483-4E3F-A3F2-491333B77D1F}"/>
          </ac:spMkLst>
        </pc:spChg>
        <pc:spChg chg="del">
          <ac:chgData name="Nikhil" userId="d8dfe58f1b04dbb1" providerId="LiveId" clId="{D90EFB50-BAF7-4F41-9C91-9FF7C888FAB0}" dt="2025-05-19T14:14:42.402" v="2864" actId="700"/>
          <ac:spMkLst>
            <pc:docMk/>
            <pc:sldMk cId="3428177759" sldId="269"/>
            <ac:spMk id="4" creationId="{5C920898-E912-490C-9545-EC8A73165DE5}"/>
          </ac:spMkLst>
        </pc:spChg>
        <pc:spChg chg="add mod ord">
          <ac:chgData name="Nikhil" userId="d8dfe58f1b04dbb1" providerId="LiveId" clId="{D90EFB50-BAF7-4F41-9C91-9FF7C888FAB0}" dt="2025-05-19T14:16:38.523" v="2903" actId="20577"/>
          <ac:spMkLst>
            <pc:docMk/>
            <pc:sldMk cId="3428177759" sldId="269"/>
            <ac:spMk id="5" creationId="{44BCA62A-87F7-435C-9FFA-A28B212A968A}"/>
          </ac:spMkLst>
        </pc:spChg>
        <pc:spChg chg="add del mod">
          <ac:chgData name="Nikhil" userId="d8dfe58f1b04dbb1" providerId="LiveId" clId="{D90EFB50-BAF7-4F41-9C91-9FF7C888FAB0}" dt="2025-05-19T14:17:30.069" v="2909" actId="11529"/>
          <ac:spMkLst>
            <pc:docMk/>
            <pc:sldMk cId="3428177759" sldId="269"/>
            <ac:spMk id="6" creationId="{E62DABD4-12A2-462C-95BD-F62A3E6B5C64}"/>
          </ac:spMkLst>
        </pc:spChg>
        <pc:spChg chg="add mod">
          <ac:chgData name="Nikhil" userId="d8dfe58f1b04dbb1" providerId="LiveId" clId="{D90EFB50-BAF7-4F41-9C91-9FF7C888FAB0}" dt="2025-05-19T14:26:50.586" v="2919" actId="2711"/>
          <ac:spMkLst>
            <pc:docMk/>
            <pc:sldMk cId="3428177759" sldId="269"/>
            <ac:spMk id="8" creationId="{0FBEFFE5-4DB6-48D3-8366-705E41114470}"/>
          </ac:spMkLst>
        </pc:spChg>
      </pc:sldChg>
      <pc:sldMasterChg chg="modSp modSldLayout">
        <pc:chgData name="Nikhil" userId="d8dfe58f1b04dbb1" providerId="LiveId" clId="{D90EFB50-BAF7-4F41-9C91-9FF7C888FAB0}" dt="2025-05-18T10:26:28.685" v="1144"/>
        <pc:sldMasterMkLst>
          <pc:docMk/>
          <pc:sldMasterMk cId="2710812173" sldId="2147483660"/>
        </pc:sldMasterMkLst>
        <pc:spChg chg="mod">
          <ac:chgData name="Nikhil" userId="d8dfe58f1b04dbb1" providerId="LiveId" clId="{D90EFB50-BAF7-4F41-9C91-9FF7C888FAB0}" dt="2025-05-18T10:26:28.685" v="1144"/>
          <ac:spMkLst>
            <pc:docMk/>
            <pc:sldMasterMk cId="2710812173" sldId="2147483660"/>
            <ac:spMk id="2" creationId="{00000000-0000-0000-0000-000000000000}"/>
          </ac:spMkLst>
        </pc:spChg>
        <pc:spChg chg="mod">
          <ac:chgData name="Nikhil" userId="d8dfe58f1b04dbb1" providerId="LiveId" clId="{D90EFB50-BAF7-4F41-9C91-9FF7C888FAB0}" dt="2025-05-18T10:26:28.685" v="1144"/>
          <ac:spMkLst>
            <pc:docMk/>
            <pc:sldMasterMk cId="2710812173" sldId="2147483660"/>
            <ac:spMk id="3" creationId="{00000000-0000-0000-0000-000000000000}"/>
          </ac:spMkLst>
        </pc:spChg>
        <pc:spChg chg="mod">
          <ac:chgData name="Nikhil" userId="d8dfe58f1b04dbb1" providerId="LiveId" clId="{D90EFB50-BAF7-4F41-9C91-9FF7C888FAB0}" dt="2025-05-18T10:26:28.685" v="1144"/>
          <ac:spMkLst>
            <pc:docMk/>
            <pc:sldMasterMk cId="2710812173" sldId="2147483660"/>
            <ac:spMk id="4" creationId="{00000000-0000-0000-0000-000000000000}"/>
          </ac:spMkLst>
        </pc:spChg>
        <pc:spChg chg="mod">
          <ac:chgData name="Nikhil" userId="d8dfe58f1b04dbb1" providerId="LiveId" clId="{D90EFB50-BAF7-4F41-9C91-9FF7C888FAB0}" dt="2025-05-18T10:26:28.685" v="1144"/>
          <ac:spMkLst>
            <pc:docMk/>
            <pc:sldMasterMk cId="2710812173" sldId="2147483660"/>
            <ac:spMk id="5" creationId="{00000000-0000-0000-0000-000000000000}"/>
          </ac:spMkLst>
        </pc:spChg>
        <pc:spChg chg="mod">
          <ac:chgData name="Nikhil" userId="d8dfe58f1b04dbb1" providerId="LiveId" clId="{D90EFB50-BAF7-4F41-9C91-9FF7C888FAB0}" dt="2025-05-18T10:26:28.685" v="1144"/>
          <ac:spMkLst>
            <pc:docMk/>
            <pc:sldMasterMk cId="2710812173" sldId="2147483660"/>
            <ac:spMk id="6" creationId="{00000000-0000-0000-0000-000000000000}"/>
          </ac:spMkLst>
        </pc:spChg>
        <pc:spChg chg="mod">
          <ac:chgData name="Nikhil" userId="d8dfe58f1b04dbb1" providerId="LiveId" clId="{D90EFB50-BAF7-4F41-9C91-9FF7C888FAB0}" dt="2025-05-18T10:26:28.685" v="1144"/>
          <ac:spMkLst>
            <pc:docMk/>
            <pc:sldMasterMk cId="2710812173" sldId="2147483660"/>
            <ac:spMk id="9" creationId="{00000000-0000-0000-0000-000000000000}"/>
          </ac:spMkLst>
        </pc:spChg>
        <pc:grpChg chg="mod">
          <ac:chgData name="Nikhil" userId="d8dfe58f1b04dbb1" providerId="LiveId" clId="{D90EFB50-BAF7-4F41-9C91-9FF7C888FAB0}" dt="2025-05-18T10:26:28.685" v="1144"/>
          <ac:grpSpMkLst>
            <pc:docMk/>
            <pc:sldMasterMk cId="2710812173" sldId="2147483660"/>
            <ac:grpSpMk id="7" creationId="{00000000-0000-0000-0000-000000000000}"/>
          </ac:grpSpMkLst>
        </pc:grpChg>
        <pc:picChg chg="mod">
          <ac:chgData name="Nikhil" userId="d8dfe58f1b04dbb1" providerId="LiveId" clId="{D90EFB50-BAF7-4F41-9C91-9FF7C888FAB0}" dt="2025-05-18T10:26:28.685" v="1144"/>
          <ac:picMkLst>
            <pc:docMk/>
            <pc:sldMasterMk cId="2710812173" sldId="2147483660"/>
            <ac:picMk id="8" creationId="{00000000-0000-0000-0000-000000000000}"/>
          </ac:picMkLst>
        </pc:picChg>
        <pc:picChg chg="mod">
          <ac:chgData name="Nikhil" userId="d8dfe58f1b04dbb1" providerId="LiveId" clId="{D90EFB50-BAF7-4F41-9C91-9FF7C888FAB0}" dt="2025-05-18T10:26:28.685" v="1144"/>
          <ac:picMkLst>
            <pc:docMk/>
            <pc:sldMasterMk cId="2710812173" sldId="2147483660"/>
            <ac:picMk id="10" creationId="{00000000-0000-0000-0000-000000000000}"/>
          </ac:picMkLst>
        </pc:picChg>
        <pc:picChg chg="mod">
          <ac:chgData name="Nikhil" userId="d8dfe58f1b04dbb1" providerId="LiveId" clId="{D90EFB50-BAF7-4F41-9C91-9FF7C888FAB0}" dt="2025-05-18T10:26:28.685" v="1144"/>
          <ac:picMkLst>
            <pc:docMk/>
            <pc:sldMasterMk cId="2710812173" sldId="2147483660"/>
            <ac:picMk id="11" creationId="{00000000-0000-0000-0000-000000000000}"/>
          </ac:picMkLst>
        </pc:picChg>
        <pc:sldLayoutChg chg="modSp">
          <pc:chgData name="Nikhil" userId="d8dfe58f1b04dbb1" providerId="LiveId" clId="{D90EFB50-BAF7-4F41-9C91-9FF7C888FAB0}" dt="2025-05-18T10:26:28.685" v="1144"/>
          <pc:sldLayoutMkLst>
            <pc:docMk/>
            <pc:sldMasterMk cId="2710812173" sldId="2147483660"/>
            <pc:sldLayoutMk cId="3645777667" sldId="2147483661"/>
          </pc:sldLayoutMkLst>
          <pc:spChg chg="mod">
            <ac:chgData name="Nikhil" userId="d8dfe58f1b04dbb1" providerId="LiveId" clId="{D90EFB50-BAF7-4F41-9C91-9FF7C888FAB0}" dt="2025-05-18T10:26:28.685" v="1144"/>
            <ac:spMkLst>
              <pc:docMk/>
              <pc:sldMasterMk cId="2710812173" sldId="2147483660"/>
              <pc:sldLayoutMk cId="3645777667" sldId="2147483661"/>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645777667" sldId="2147483661"/>
              <ac:spMk id="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645777667" sldId="2147483661"/>
              <ac:spMk id="4"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645777667" sldId="2147483661"/>
              <ac:spMk id="5"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645777667" sldId="2147483661"/>
              <ac:spMk id="6"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645777667" sldId="2147483661"/>
              <ac:spMk id="26" creationId="{00000000-0000-0000-0000-000000000000}"/>
            </ac:spMkLst>
          </pc:spChg>
          <pc:grpChg chg="mod">
            <ac:chgData name="Nikhil" userId="d8dfe58f1b04dbb1" providerId="LiveId" clId="{D90EFB50-BAF7-4F41-9C91-9FF7C888FAB0}" dt="2025-05-18T10:26:28.685" v="1144"/>
            <ac:grpSpMkLst>
              <pc:docMk/>
              <pc:sldMasterMk cId="2710812173" sldId="2147483660"/>
              <pc:sldLayoutMk cId="3645777667" sldId="2147483661"/>
              <ac:grpSpMk id="7" creationId="{00000000-0000-0000-0000-000000000000}"/>
            </ac:grpSpMkLst>
          </pc:grpChg>
          <pc:picChg chg="mod">
            <ac:chgData name="Nikhil" userId="d8dfe58f1b04dbb1" providerId="LiveId" clId="{D90EFB50-BAF7-4F41-9C91-9FF7C888FAB0}" dt="2025-05-18T10:26:28.685" v="1144"/>
            <ac:picMkLst>
              <pc:docMk/>
              <pc:sldMasterMk cId="2710812173" sldId="2147483660"/>
              <pc:sldLayoutMk cId="3645777667" sldId="2147483661"/>
              <ac:picMk id="16" creationId="{00000000-0000-0000-0000-000000000000}"/>
            </ac:picMkLst>
          </pc:picChg>
          <pc:picChg chg="mod">
            <ac:chgData name="Nikhil" userId="d8dfe58f1b04dbb1" providerId="LiveId" clId="{D90EFB50-BAF7-4F41-9C91-9FF7C888FAB0}" dt="2025-05-18T10:26:28.685" v="1144"/>
            <ac:picMkLst>
              <pc:docMk/>
              <pc:sldMasterMk cId="2710812173" sldId="2147483660"/>
              <pc:sldLayoutMk cId="3645777667" sldId="2147483661"/>
              <ac:picMk id="17" creationId="{00000000-0000-0000-0000-000000000000}"/>
            </ac:picMkLst>
          </pc:picChg>
          <pc:picChg chg="mod">
            <ac:chgData name="Nikhil" userId="d8dfe58f1b04dbb1" providerId="LiveId" clId="{D90EFB50-BAF7-4F41-9C91-9FF7C888FAB0}" dt="2025-05-18T10:26:28.685" v="1144"/>
            <ac:picMkLst>
              <pc:docMk/>
              <pc:sldMasterMk cId="2710812173" sldId="2147483660"/>
              <pc:sldLayoutMk cId="3645777667" sldId="2147483661"/>
              <ac:picMk id="20" creationId="{00000000-0000-0000-0000-000000000000}"/>
            </ac:picMkLst>
          </pc:picChg>
          <pc:cxnChg chg="mod">
            <ac:chgData name="Nikhil" userId="d8dfe58f1b04dbb1" providerId="LiveId" clId="{D90EFB50-BAF7-4F41-9C91-9FF7C888FAB0}" dt="2025-05-18T10:26:28.685" v="1144"/>
            <ac:cxnSpMkLst>
              <pc:docMk/>
              <pc:sldMasterMk cId="2710812173" sldId="2147483660"/>
              <pc:sldLayoutMk cId="3645777667" sldId="2147483661"/>
              <ac:cxnSpMk id="15"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2929438224" sldId="2147483662"/>
          </pc:sldLayoutMkLst>
          <pc:cxnChg chg="mod">
            <ac:chgData name="Nikhil" userId="d8dfe58f1b04dbb1" providerId="LiveId" clId="{D90EFB50-BAF7-4F41-9C91-9FF7C888FAB0}" dt="2025-05-18T10:26:28.685" v="1144"/>
            <ac:cxnSpMkLst>
              <pc:docMk/>
              <pc:sldMasterMk cId="2710812173" sldId="2147483660"/>
              <pc:sldLayoutMk cId="2929438224" sldId="2147483662"/>
              <ac:cxnSpMk id="7"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1879269743" sldId="2147483663"/>
          </pc:sldLayoutMkLst>
          <pc:spChg chg="mod">
            <ac:chgData name="Nikhil" userId="d8dfe58f1b04dbb1" providerId="LiveId" clId="{D90EFB50-BAF7-4F41-9C91-9FF7C888FAB0}" dt="2025-05-18T10:26:28.685" v="1144"/>
            <ac:spMkLst>
              <pc:docMk/>
              <pc:sldMasterMk cId="2710812173" sldId="2147483660"/>
              <pc:sldLayoutMk cId="1879269743" sldId="2147483663"/>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1879269743" sldId="2147483663"/>
              <ac:spMk id="3"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1879269743" sldId="2147483663"/>
              <ac:cxnSpMk id="16"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323344167" sldId="2147483664"/>
          </pc:sldLayoutMkLst>
          <pc:spChg chg="mod">
            <ac:chgData name="Nikhil" userId="d8dfe58f1b04dbb1" providerId="LiveId" clId="{D90EFB50-BAF7-4F41-9C91-9FF7C888FAB0}" dt="2025-05-18T10:26:28.685" v="1144"/>
            <ac:spMkLst>
              <pc:docMk/>
              <pc:sldMasterMk cId="2710812173" sldId="2147483660"/>
              <pc:sldLayoutMk cId="323344167" sldId="2147483664"/>
              <ac:spMk id="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23344167" sldId="2147483664"/>
              <ac:spMk id="4"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323344167" sldId="2147483664"/>
              <ac:cxnSpMk id="8"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742436734" sldId="2147483665"/>
          </pc:sldLayoutMkLst>
          <pc:spChg chg="mod">
            <ac:chgData name="Nikhil" userId="d8dfe58f1b04dbb1" providerId="LiveId" clId="{D90EFB50-BAF7-4F41-9C91-9FF7C888FAB0}" dt="2025-05-18T10:26:28.685" v="1144"/>
            <ac:spMkLst>
              <pc:docMk/>
              <pc:sldMasterMk cId="2710812173" sldId="2147483660"/>
              <pc:sldLayoutMk cId="742436734" sldId="2147483665"/>
              <ac:spMk id="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742436734" sldId="2147483665"/>
              <ac:spMk id="4"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742436734" sldId="2147483665"/>
              <ac:spMk id="5"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742436734" sldId="2147483665"/>
              <ac:spMk id="6"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742436734" sldId="2147483665"/>
              <ac:cxnSpMk id="18"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3639913944" sldId="2147483666"/>
          </pc:sldLayoutMkLst>
          <pc:cxnChg chg="mod">
            <ac:chgData name="Nikhil" userId="d8dfe58f1b04dbb1" providerId="LiveId" clId="{D90EFB50-BAF7-4F41-9C91-9FF7C888FAB0}" dt="2025-05-18T10:26:28.685" v="1144"/>
            <ac:cxnSpMkLst>
              <pc:docMk/>
              <pc:sldMasterMk cId="2710812173" sldId="2147483660"/>
              <pc:sldLayoutMk cId="3639913944" sldId="2147483666"/>
              <ac:cxnSpMk id="14"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3516483017" sldId="2147483668"/>
          </pc:sldLayoutMkLst>
          <pc:spChg chg="mod">
            <ac:chgData name="Nikhil" userId="d8dfe58f1b04dbb1" providerId="LiveId" clId="{D90EFB50-BAF7-4F41-9C91-9FF7C888FAB0}" dt="2025-05-18T10:26:28.685" v="1144"/>
            <ac:spMkLst>
              <pc:docMk/>
              <pc:sldMasterMk cId="2710812173" sldId="2147483660"/>
              <pc:sldLayoutMk cId="3516483017" sldId="2147483668"/>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516483017" sldId="2147483668"/>
              <ac:spMk id="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516483017" sldId="2147483668"/>
              <ac:spMk id="4"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3516483017" sldId="2147483668"/>
              <ac:cxnSpMk id="16"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2815107405" sldId="2147483669"/>
          </pc:sldLayoutMkLst>
          <pc:spChg chg="mod">
            <ac:chgData name="Nikhil" userId="d8dfe58f1b04dbb1" providerId="LiveId" clId="{D90EFB50-BAF7-4F41-9C91-9FF7C888FAB0}" dt="2025-05-18T10:26:28.685" v="1144"/>
            <ac:spMkLst>
              <pc:docMk/>
              <pc:sldMasterMk cId="2710812173" sldId="2147483660"/>
              <pc:sldLayoutMk cId="2815107405" sldId="2147483669"/>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2815107405" sldId="2147483669"/>
              <ac:spMk id="4"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2815107405" sldId="2147483669"/>
              <ac:spMk id="17" creationId="{00000000-0000-0000-0000-000000000000}"/>
            </ac:spMkLst>
          </pc:spChg>
        </pc:sldLayoutChg>
        <pc:sldLayoutChg chg="modSp">
          <pc:chgData name="Nikhil" userId="d8dfe58f1b04dbb1" providerId="LiveId" clId="{D90EFB50-BAF7-4F41-9C91-9FF7C888FAB0}" dt="2025-05-18T10:26:28.685" v="1144"/>
          <pc:sldLayoutMkLst>
            <pc:docMk/>
            <pc:sldMasterMk cId="2710812173" sldId="2147483660"/>
            <pc:sldLayoutMk cId="1441912191" sldId="2147483670"/>
          </pc:sldLayoutMkLst>
          <pc:spChg chg="mod">
            <ac:chgData name="Nikhil" userId="d8dfe58f1b04dbb1" providerId="LiveId" clId="{D90EFB50-BAF7-4F41-9C91-9FF7C888FAB0}" dt="2025-05-18T10:26:28.685" v="1144"/>
            <ac:spMkLst>
              <pc:docMk/>
              <pc:sldMasterMk cId="2710812173" sldId="2147483660"/>
              <pc:sldLayoutMk cId="1441912191" sldId="2147483670"/>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1441912191" sldId="2147483670"/>
              <ac:spMk id="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1441912191" sldId="2147483670"/>
              <ac:spMk id="4" creationId="{00000000-0000-0000-0000-000000000000}"/>
            </ac:spMkLst>
          </pc:spChg>
        </pc:sldLayoutChg>
        <pc:sldLayoutChg chg="modSp">
          <pc:chgData name="Nikhil" userId="d8dfe58f1b04dbb1" providerId="LiveId" clId="{D90EFB50-BAF7-4F41-9C91-9FF7C888FAB0}" dt="2025-05-18T10:26:28.685" v="1144"/>
          <pc:sldLayoutMkLst>
            <pc:docMk/>
            <pc:sldMasterMk cId="2710812173" sldId="2147483660"/>
            <pc:sldLayoutMk cId="2051168891" sldId="2147483671"/>
          </pc:sldLayoutMkLst>
          <pc:spChg chg="mod">
            <ac:chgData name="Nikhil" userId="d8dfe58f1b04dbb1" providerId="LiveId" clId="{D90EFB50-BAF7-4F41-9C91-9FF7C888FAB0}" dt="2025-05-18T10:26:28.685" v="1144"/>
            <ac:spMkLst>
              <pc:docMk/>
              <pc:sldMasterMk cId="2710812173" sldId="2147483660"/>
              <pc:sldLayoutMk cId="2051168891" sldId="2147483671"/>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2051168891" sldId="2147483671"/>
              <ac:spMk id="3"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2051168891" sldId="2147483671"/>
              <ac:cxnSpMk id="15"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3460035475" sldId="2147483672"/>
          </pc:sldLayoutMkLst>
          <pc:spChg chg="mod">
            <ac:chgData name="Nikhil" userId="d8dfe58f1b04dbb1" providerId="LiveId" clId="{D90EFB50-BAF7-4F41-9C91-9FF7C888FAB0}" dt="2025-05-18T10:26:28.685" v="1144"/>
            <ac:spMkLst>
              <pc:docMk/>
              <pc:sldMasterMk cId="2710812173" sldId="2147483660"/>
              <pc:sldLayoutMk cId="3460035475" sldId="2147483672"/>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460035475" sldId="2147483672"/>
              <ac:spMk id="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460035475" sldId="2147483672"/>
              <ac:spMk id="10"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460035475" sldId="2147483672"/>
              <ac:spMk id="14"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460035475" sldId="2147483672"/>
              <ac:spMk id="15"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3460035475" sldId="2147483672"/>
              <ac:cxnSpMk id="19"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3922733651" sldId="2147483673"/>
          </pc:sldLayoutMkLst>
          <pc:spChg chg="mod">
            <ac:chgData name="Nikhil" userId="d8dfe58f1b04dbb1" providerId="LiveId" clId="{D90EFB50-BAF7-4F41-9C91-9FF7C888FAB0}" dt="2025-05-18T10:26:28.685" v="1144"/>
            <ac:spMkLst>
              <pc:docMk/>
              <pc:sldMasterMk cId="2710812173" sldId="2147483660"/>
              <pc:sldLayoutMk cId="3922733651" sldId="2147483673"/>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922733651" sldId="2147483673"/>
              <ac:spMk id="3" creationId="{00000000-0000-0000-0000-000000000000}"/>
            </ac:spMkLst>
          </pc:spChg>
        </pc:sldLayoutChg>
        <pc:sldLayoutChg chg="modSp">
          <pc:chgData name="Nikhil" userId="d8dfe58f1b04dbb1" providerId="LiveId" clId="{D90EFB50-BAF7-4F41-9C91-9FF7C888FAB0}" dt="2025-05-18T10:26:28.685" v="1144"/>
          <pc:sldLayoutMkLst>
            <pc:docMk/>
            <pc:sldMasterMk cId="2710812173" sldId="2147483660"/>
            <pc:sldLayoutMk cId="1482130048" sldId="2147483674"/>
          </pc:sldLayoutMkLst>
          <pc:spChg chg="mod">
            <ac:chgData name="Nikhil" userId="d8dfe58f1b04dbb1" providerId="LiveId" clId="{D90EFB50-BAF7-4F41-9C91-9FF7C888FAB0}" dt="2025-05-18T10:26:28.685" v="1144"/>
            <ac:spMkLst>
              <pc:docMk/>
              <pc:sldMasterMk cId="2710812173" sldId="2147483660"/>
              <pc:sldLayoutMk cId="1482130048" sldId="2147483674"/>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1482130048" sldId="2147483674"/>
              <ac:spMk id="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1482130048" sldId="2147483674"/>
              <ac:spMk id="1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1482130048" sldId="2147483674"/>
              <ac:spMk id="1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1482130048" sldId="2147483674"/>
              <ac:spMk id="23"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1482130048" sldId="2147483674"/>
              <ac:cxnSpMk id="26"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2516477755" sldId="2147483675"/>
          </pc:sldLayoutMkLst>
          <pc:spChg chg="mod">
            <ac:chgData name="Nikhil" userId="d8dfe58f1b04dbb1" providerId="LiveId" clId="{D90EFB50-BAF7-4F41-9C91-9FF7C888FAB0}" dt="2025-05-18T10:26:28.685" v="1144"/>
            <ac:spMkLst>
              <pc:docMk/>
              <pc:sldMasterMk cId="2710812173" sldId="2147483660"/>
              <pc:sldLayoutMk cId="2516477755" sldId="2147483675"/>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2516477755" sldId="2147483675"/>
              <ac:spMk id="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2516477755" sldId="2147483675"/>
              <ac:spMk id="20"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2516477755" sldId="2147483675"/>
              <ac:cxnSpMk id="15"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1977117960" sldId="2147483676"/>
          </pc:sldLayoutMkLst>
          <pc:cxnChg chg="mod">
            <ac:chgData name="Nikhil" userId="d8dfe58f1b04dbb1" providerId="LiveId" clId="{D90EFB50-BAF7-4F41-9C91-9FF7C888FAB0}" dt="2025-05-18T10:26:28.685" v="1144"/>
            <ac:cxnSpMkLst>
              <pc:docMk/>
              <pc:sldMasterMk cId="2710812173" sldId="2147483660"/>
              <pc:sldLayoutMk cId="1977117960" sldId="2147483676"/>
              <ac:cxnSpMk id="14"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2698923027" sldId="2147483677"/>
          </pc:sldLayoutMkLst>
          <pc:spChg chg="mod">
            <ac:chgData name="Nikhil" userId="d8dfe58f1b04dbb1" providerId="LiveId" clId="{D90EFB50-BAF7-4F41-9C91-9FF7C888FAB0}" dt="2025-05-18T10:26:28.685" v="1144"/>
            <ac:spMkLst>
              <pc:docMk/>
              <pc:sldMasterMk cId="2710812173" sldId="2147483660"/>
              <pc:sldLayoutMk cId="2698923027" sldId="2147483677"/>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2698923027" sldId="2147483677"/>
              <ac:spMk id="3"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2698923027" sldId="2147483677"/>
              <ac:cxnSpMk id="14" creationId="{00000000-0000-0000-0000-000000000000}"/>
            </ac:cxnSpMkLst>
          </pc:cxnChg>
        </pc:sldLayoutChg>
      </pc:sldMasterChg>
      <pc:sldMasterChg chg="modSp modSldLayout">
        <pc:chgData name="Nikhil" userId="d8dfe58f1b04dbb1" providerId="LiveId" clId="{D90EFB50-BAF7-4F41-9C91-9FF7C888FAB0}" dt="2025-05-18T10:26:26.988" v="1143"/>
        <pc:sldMasterMkLst>
          <pc:docMk/>
          <pc:sldMasterMk cId="4254430221" sldId="2147483678"/>
        </pc:sldMasterMkLst>
        <pc:spChg chg="mod">
          <ac:chgData name="Nikhil" userId="d8dfe58f1b04dbb1" providerId="LiveId" clId="{D90EFB50-BAF7-4F41-9C91-9FF7C888FAB0}" dt="2025-05-18T10:26:26.988" v="1143"/>
          <ac:spMkLst>
            <pc:docMk/>
            <pc:sldMasterMk cId="4254430221" sldId="2147483678"/>
            <ac:spMk id="2" creationId="{00000000-0000-0000-0000-000000000000}"/>
          </ac:spMkLst>
        </pc:spChg>
        <pc:spChg chg="mod">
          <ac:chgData name="Nikhil" userId="d8dfe58f1b04dbb1" providerId="LiveId" clId="{D90EFB50-BAF7-4F41-9C91-9FF7C888FAB0}" dt="2025-05-18T10:26:26.988" v="1143"/>
          <ac:spMkLst>
            <pc:docMk/>
            <pc:sldMasterMk cId="4254430221" sldId="2147483678"/>
            <ac:spMk id="3" creationId="{00000000-0000-0000-0000-000000000000}"/>
          </ac:spMkLst>
        </pc:spChg>
        <pc:spChg chg="mod">
          <ac:chgData name="Nikhil" userId="d8dfe58f1b04dbb1" providerId="LiveId" clId="{D90EFB50-BAF7-4F41-9C91-9FF7C888FAB0}" dt="2025-05-18T10:26:26.988" v="1143"/>
          <ac:spMkLst>
            <pc:docMk/>
            <pc:sldMasterMk cId="4254430221" sldId="2147483678"/>
            <ac:spMk id="4" creationId="{00000000-0000-0000-0000-000000000000}"/>
          </ac:spMkLst>
        </pc:spChg>
        <pc:spChg chg="mod">
          <ac:chgData name="Nikhil" userId="d8dfe58f1b04dbb1" providerId="LiveId" clId="{D90EFB50-BAF7-4F41-9C91-9FF7C888FAB0}" dt="2025-05-18T10:26:26.988" v="1143"/>
          <ac:spMkLst>
            <pc:docMk/>
            <pc:sldMasterMk cId="4254430221" sldId="2147483678"/>
            <ac:spMk id="5" creationId="{00000000-0000-0000-0000-000000000000}"/>
          </ac:spMkLst>
        </pc:spChg>
        <pc:spChg chg="mod">
          <ac:chgData name="Nikhil" userId="d8dfe58f1b04dbb1" providerId="LiveId" clId="{D90EFB50-BAF7-4F41-9C91-9FF7C888FAB0}" dt="2025-05-18T10:26:26.988" v="1143"/>
          <ac:spMkLst>
            <pc:docMk/>
            <pc:sldMasterMk cId="4254430221" sldId="2147483678"/>
            <ac:spMk id="6" creationId="{00000000-0000-0000-0000-000000000000}"/>
          </ac:spMkLst>
        </pc:spChg>
        <pc:spChg chg="mod">
          <ac:chgData name="Nikhil" userId="d8dfe58f1b04dbb1" providerId="LiveId" clId="{D90EFB50-BAF7-4F41-9C91-9FF7C888FAB0}" dt="2025-05-18T10:26:26.988" v="1143"/>
          <ac:spMkLst>
            <pc:docMk/>
            <pc:sldMasterMk cId="4254430221" sldId="2147483678"/>
            <ac:spMk id="9" creationId="{00000000-0000-0000-0000-000000000000}"/>
          </ac:spMkLst>
        </pc:spChg>
        <pc:grpChg chg="mod">
          <ac:chgData name="Nikhil" userId="d8dfe58f1b04dbb1" providerId="LiveId" clId="{D90EFB50-BAF7-4F41-9C91-9FF7C888FAB0}" dt="2025-05-18T10:26:26.988" v="1143"/>
          <ac:grpSpMkLst>
            <pc:docMk/>
            <pc:sldMasterMk cId="4254430221" sldId="2147483678"/>
            <ac:grpSpMk id="7" creationId="{00000000-0000-0000-0000-000000000000}"/>
          </ac:grpSpMkLst>
        </pc:grpChg>
        <pc:picChg chg="mod">
          <ac:chgData name="Nikhil" userId="d8dfe58f1b04dbb1" providerId="LiveId" clId="{D90EFB50-BAF7-4F41-9C91-9FF7C888FAB0}" dt="2025-05-18T10:26:26.988" v="1143"/>
          <ac:picMkLst>
            <pc:docMk/>
            <pc:sldMasterMk cId="4254430221" sldId="2147483678"/>
            <ac:picMk id="8" creationId="{00000000-0000-0000-0000-000000000000}"/>
          </ac:picMkLst>
        </pc:picChg>
        <pc:picChg chg="mod">
          <ac:chgData name="Nikhil" userId="d8dfe58f1b04dbb1" providerId="LiveId" clId="{D90EFB50-BAF7-4F41-9C91-9FF7C888FAB0}" dt="2025-05-18T10:26:26.988" v="1143"/>
          <ac:picMkLst>
            <pc:docMk/>
            <pc:sldMasterMk cId="4254430221" sldId="2147483678"/>
            <ac:picMk id="10" creationId="{00000000-0000-0000-0000-000000000000}"/>
          </ac:picMkLst>
        </pc:picChg>
        <pc:picChg chg="mod">
          <ac:chgData name="Nikhil" userId="d8dfe58f1b04dbb1" providerId="LiveId" clId="{D90EFB50-BAF7-4F41-9C91-9FF7C888FAB0}" dt="2025-05-18T10:26:26.988" v="1143"/>
          <ac:picMkLst>
            <pc:docMk/>
            <pc:sldMasterMk cId="4254430221" sldId="2147483678"/>
            <ac:picMk id="11" creationId="{00000000-0000-0000-0000-000000000000}"/>
          </ac:picMkLst>
        </pc:picChg>
        <pc:sldLayoutChg chg="modSp">
          <pc:chgData name="Nikhil" userId="d8dfe58f1b04dbb1" providerId="LiveId" clId="{D90EFB50-BAF7-4F41-9C91-9FF7C888FAB0}" dt="2025-05-18T10:26:26.988" v="1143"/>
          <pc:sldLayoutMkLst>
            <pc:docMk/>
            <pc:sldMasterMk cId="4254430221" sldId="2147483678"/>
            <pc:sldLayoutMk cId="3641512820" sldId="2147483679"/>
          </pc:sldLayoutMkLst>
          <pc:spChg chg="mod">
            <ac:chgData name="Nikhil" userId="d8dfe58f1b04dbb1" providerId="LiveId" clId="{D90EFB50-BAF7-4F41-9C91-9FF7C888FAB0}" dt="2025-05-18T10:26:26.988" v="1143"/>
            <ac:spMkLst>
              <pc:docMk/>
              <pc:sldMasterMk cId="4254430221" sldId="2147483678"/>
              <pc:sldLayoutMk cId="3641512820" sldId="2147483679"/>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641512820" sldId="2147483679"/>
              <ac:spMk id="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641512820" sldId="2147483679"/>
              <ac:spMk id="4"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641512820" sldId="2147483679"/>
              <ac:spMk id="5"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641512820" sldId="2147483679"/>
              <ac:spMk id="6"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641512820" sldId="2147483679"/>
              <ac:spMk id="11" creationId="{00000000-0000-0000-0000-000000000000}"/>
            </ac:spMkLst>
          </pc:spChg>
          <pc:grpChg chg="mod">
            <ac:chgData name="Nikhil" userId="d8dfe58f1b04dbb1" providerId="LiveId" clId="{D90EFB50-BAF7-4F41-9C91-9FF7C888FAB0}" dt="2025-05-18T10:26:26.988" v="1143"/>
            <ac:grpSpMkLst>
              <pc:docMk/>
              <pc:sldMasterMk cId="4254430221" sldId="2147483678"/>
              <pc:sldLayoutMk cId="3641512820" sldId="2147483679"/>
              <ac:grpSpMk id="18" creationId="{00000000-0000-0000-0000-000000000000}"/>
            </ac:grpSpMkLst>
          </pc:grpChg>
          <pc:picChg chg="mod">
            <ac:chgData name="Nikhil" userId="d8dfe58f1b04dbb1" providerId="LiveId" clId="{D90EFB50-BAF7-4F41-9C91-9FF7C888FAB0}" dt="2025-05-18T10:26:26.988" v="1143"/>
            <ac:picMkLst>
              <pc:docMk/>
              <pc:sldMasterMk cId="4254430221" sldId="2147483678"/>
              <pc:sldLayoutMk cId="3641512820" sldId="2147483679"/>
              <ac:picMk id="8" creationId="{00000000-0000-0000-0000-000000000000}"/>
            </ac:picMkLst>
          </pc:picChg>
          <pc:picChg chg="mod">
            <ac:chgData name="Nikhil" userId="d8dfe58f1b04dbb1" providerId="LiveId" clId="{D90EFB50-BAF7-4F41-9C91-9FF7C888FAB0}" dt="2025-05-18T10:26:26.988" v="1143"/>
            <ac:picMkLst>
              <pc:docMk/>
              <pc:sldMasterMk cId="4254430221" sldId="2147483678"/>
              <pc:sldLayoutMk cId="3641512820" sldId="2147483679"/>
              <ac:picMk id="12" creationId="{00000000-0000-0000-0000-000000000000}"/>
            </ac:picMkLst>
          </pc:picChg>
          <pc:picChg chg="mod">
            <ac:chgData name="Nikhil" userId="d8dfe58f1b04dbb1" providerId="LiveId" clId="{D90EFB50-BAF7-4F41-9C91-9FF7C888FAB0}" dt="2025-05-18T10:26:26.988" v="1143"/>
            <ac:picMkLst>
              <pc:docMk/>
              <pc:sldMasterMk cId="4254430221" sldId="2147483678"/>
              <pc:sldLayoutMk cId="3641512820" sldId="2147483679"/>
              <ac:picMk id="13" creationId="{00000000-0000-0000-0000-000000000000}"/>
            </ac:picMkLst>
          </pc:picChg>
          <pc:cxnChg chg="mod">
            <ac:chgData name="Nikhil" userId="d8dfe58f1b04dbb1" providerId="LiveId" clId="{D90EFB50-BAF7-4F41-9C91-9FF7C888FAB0}" dt="2025-05-18T10:26:26.988" v="1143"/>
            <ac:cxnSpMkLst>
              <pc:docMk/>
              <pc:sldMasterMk cId="4254430221" sldId="2147483678"/>
              <pc:sldLayoutMk cId="3641512820" sldId="2147483679"/>
              <ac:cxnSpMk id="15"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1702266619" sldId="2147483680"/>
          </pc:sldLayoutMkLst>
          <pc:cxnChg chg="mod">
            <ac:chgData name="Nikhil" userId="d8dfe58f1b04dbb1" providerId="LiveId" clId="{D90EFB50-BAF7-4F41-9C91-9FF7C888FAB0}" dt="2025-05-18T10:26:26.988" v="1143"/>
            <ac:cxnSpMkLst>
              <pc:docMk/>
              <pc:sldMasterMk cId="4254430221" sldId="2147483678"/>
              <pc:sldLayoutMk cId="1702266619" sldId="2147483680"/>
              <ac:cxnSpMk id="7"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2100180443" sldId="2147483681"/>
          </pc:sldLayoutMkLst>
          <pc:spChg chg="mod">
            <ac:chgData name="Nikhil" userId="d8dfe58f1b04dbb1" providerId="LiveId" clId="{D90EFB50-BAF7-4F41-9C91-9FF7C888FAB0}" dt="2025-05-18T10:26:26.988" v="1143"/>
            <ac:spMkLst>
              <pc:docMk/>
              <pc:sldMasterMk cId="4254430221" sldId="2147483678"/>
              <pc:sldLayoutMk cId="2100180443" sldId="2147483681"/>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100180443" sldId="2147483681"/>
              <ac:spMk id="3"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2100180443" sldId="2147483681"/>
              <ac:cxnSpMk id="31"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1241579968" sldId="2147483682"/>
          </pc:sldLayoutMkLst>
          <pc:spChg chg="mod">
            <ac:chgData name="Nikhil" userId="d8dfe58f1b04dbb1" providerId="LiveId" clId="{D90EFB50-BAF7-4F41-9C91-9FF7C888FAB0}" dt="2025-05-18T10:26:26.988" v="1143"/>
            <ac:spMkLst>
              <pc:docMk/>
              <pc:sldMasterMk cId="4254430221" sldId="2147483678"/>
              <pc:sldLayoutMk cId="1241579968" sldId="2147483682"/>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241579968" sldId="2147483682"/>
              <ac:spMk id="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241579968" sldId="2147483682"/>
              <ac:spMk id="4"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1241579968" sldId="2147483682"/>
              <ac:cxnSpMk id="8"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2984574935" sldId="2147483683"/>
          </pc:sldLayoutMkLst>
          <pc:spChg chg="mod">
            <ac:chgData name="Nikhil" userId="d8dfe58f1b04dbb1" providerId="LiveId" clId="{D90EFB50-BAF7-4F41-9C91-9FF7C888FAB0}" dt="2025-05-18T10:26:26.988" v="1143"/>
            <ac:spMkLst>
              <pc:docMk/>
              <pc:sldMasterMk cId="4254430221" sldId="2147483678"/>
              <pc:sldLayoutMk cId="2984574935" sldId="2147483683"/>
              <ac:spMk id="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984574935" sldId="2147483683"/>
              <ac:spMk id="4"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984574935" sldId="2147483683"/>
              <ac:spMk id="5"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984574935" sldId="2147483683"/>
              <ac:spMk id="6"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2984574935" sldId="2147483683"/>
              <ac:cxnSpMk id="41"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3526400922" sldId="2147483684"/>
          </pc:sldLayoutMkLst>
          <pc:spChg chg="mod">
            <ac:chgData name="Nikhil" userId="d8dfe58f1b04dbb1" providerId="LiveId" clId="{D90EFB50-BAF7-4F41-9C91-9FF7C888FAB0}" dt="2025-05-18T10:26:26.988" v="1143"/>
            <ac:spMkLst>
              <pc:docMk/>
              <pc:sldMasterMk cId="4254430221" sldId="2147483678"/>
              <pc:sldLayoutMk cId="3526400922" sldId="2147483684"/>
              <ac:spMk id="2"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3526400922" sldId="2147483684"/>
              <ac:cxnSpMk id="14"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1465806597" sldId="2147483686"/>
          </pc:sldLayoutMkLst>
          <pc:spChg chg="mod">
            <ac:chgData name="Nikhil" userId="d8dfe58f1b04dbb1" providerId="LiveId" clId="{D90EFB50-BAF7-4F41-9C91-9FF7C888FAB0}" dt="2025-05-18T10:26:26.988" v="1143"/>
            <ac:spMkLst>
              <pc:docMk/>
              <pc:sldMasterMk cId="4254430221" sldId="2147483678"/>
              <pc:sldLayoutMk cId="1465806597" sldId="2147483686"/>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465806597" sldId="2147483686"/>
              <ac:spMk id="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465806597" sldId="2147483686"/>
              <ac:spMk id="4"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1465806597" sldId="2147483686"/>
              <ac:cxnSpMk id="16"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910929082" sldId="2147483687"/>
          </pc:sldLayoutMkLst>
          <pc:spChg chg="mod">
            <ac:chgData name="Nikhil" userId="d8dfe58f1b04dbb1" providerId="LiveId" clId="{D90EFB50-BAF7-4F41-9C91-9FF7C888FAB0}" dt="2025-05-18T10:26:26.988" v="1143"/>
            <ac:spMkLst>
              <pc:docMk/>
              <pc:sldMasterMk cId="4254430221" sldId="2147483678"/>
              <pc:sldLayoutMk cId="910929082" sldId="2147483687"/>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910929082" sldId="2147483687"/>
              <ac:spMk id="4"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910929082" sldId="2147483687"/>
              <ac:spMk id="17" creationId="{00000000-0000-0000-0000-000000000000}"/>
            </ac:spMkLst>
          </pc:spChg>
        </pc:sldLayoutChg>
        <pc:sldLayoutChg chg="modSp">
          <pc:chgData name="Nikhil" userId="d8dfe58f1b04dbb1" providerId="LiveId" clId="{D90EFB50-BAF7-4F41-9C91-9FF7C888FAB0}" dt="2025-05-18T10:26:26.988" v="1143"/>
          <pc:sldLayoutMkLst>
            <pc:docMk/>
            <pc:sldMasterMk cId="4254430221" sldId="2147483678"/>
            <pc:sldLayoutMk cId="3234807477" sldId="2147483688"/>
          </pc:sldLayoutMkLst>
          <pc:spChg chg="mod">
            <ac:chgData name="Nikhil" userId="d8dfe58f1b04dbb1" providerId="LiveId" clId="{D90EFB50-BAF7-4F41-9C91-9FF7C888FAB0}" dt="2025-05-18T10:26:26.988" v="1143"/>
            <ac:spMkLst>
              <pc:docMk/>
              <pc:sldMasterMk cId="4254430221" sldId="2147483678"/>
              <pc:sldLayoutMk cId="3234807477" sldId="2147483688"/>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234807477" sldId="2147483688"/>
              <ac:spMk id="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234807477" sldId="2147483688"/>
              <ac:spMk id="4" creationId="{00000000-0000-0000-0000-000000000000}"/>
            </ac:spMkLst>
          </pc:spChg>
        </pc:sldLayoutChg>
        <pc:sldLayoutChg chg="modSp">
          <pc:chgData name="Nikhil" userId="d8dfe58f1b04dbb1" providerId="LiveId" clId="{D90EFB50-BAF7-4F41-9C91-9FF7C888FAB0}" dt="2025-05-18T10:26:26.988" v="1143"/>
          <pc:sldLayoutMkLst>
            <pc:docMk/>
            <pc:sldMasterMk cId="4254430221" sldId="2147483678"/>
            <pc:sldLayoutMk cId="3587961553" sldId="2147483689"/>
          </pc:sldLayoutMkLst>
          <pc:spChg chg="mod">
            <ac:chgData name="Nikhil" userId="d8dfe58f1b04dbb1" providerId="LiveId" clId="{D90EFB50-BAF7-4F41-9C91-9FF7C888FAB0}" dt="2025-05-18T10:26:26.988" v="1143"/>
            <ac:spMkLst>
              <pc:docMk/>
              <pc:sldMasterMk cId="4254430221" sldId="2147483678"/>
              <pc:sldLayoutMk cId="3587961553" sldId="2147483689"/>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587961553" sldId="2147483689"/>
              <ac:spMk id="3"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3587961553" sldId="2147483689"/>
              <ac:cxnSpMk id="15"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2931992728" sldId="2147483690"/>
          </pc:sldLayoutMkLst>
          <pc:spChg chg="mod">
            <ac:chgData name="Nikhil" userId="d8dfe58f1b04dbb1" providerId="LiveId" clId="{D90EFB50-BAF7-4F41-9C91-9FF7C888FAB0}" dt="2025-05-18T10:26:26.988" v="1143"/>
            <ac:spMkLst>
              <pc:docMk/>
              <pc:sldMasterMk cId="4254430221" sldId="2147483678"/>
              <pc:sldLayoutMk cId="2931992728" sldId="2147483690"/>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931992728" sldId="2147483690"/>
              <ac:spMk id="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931992728" sldId="2147483690"/>
              <ac:spMk id="10"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931992728" sldId="2147483690"/>
              <ac:spMk id="14"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931992728" sldId="2147483690"/>
              <ac:spMk id="15"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2931992728" sldId="2147483690"/>
              <ac:cxnSpMk id="19"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3531787698" sldId="2147483691"/>
          </pc:sldLayoutMkLst>
          <pc:spChg chg="mod">
            <ac:chgData name="Nikhil" userId="d8dfe58f1b04dbb1" providerId="LiveId" clId="{D90EFB50-BAF7-4F41-9C91-9FF7C888FAB0}" dt="2025-05-18T10:26:26.988" v="1143"/>
            <ac:spMkLst>
              <pc:docMk/>
              <pc:sldMasterMk cId="4254430221" sldId="2147483678"/>
              <pc:sldLayoutMk cId="3531787698" sldId="2147483691"/>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531787698" sldId="2147483691"/>
              <ac:spMk id="3" creationId="{00000000-0000-0000-0000-000000000000}"/>
            </ac:spMkLst>
          </pc:spChg>
        </pc:sldLayoutChg>
        <pc:sldLayoutChg chg="modSp">
          <pc:chgData name="Nikhil" userId="d8dfe58f1b04dbb1" providerId="LiveId" clId="{D90EFB50-BAF7-4F41-9C91-9FF7C888FAB0}" dt="2025-05-18T10:26:26.988" v="1143"/>
          <pc:sldLayoutMkLst>
            <pc:docMk/>
            <pc:sldMasterMk cId="4254430221" sldId="2147483678"/>
            <pc:sldLayoutMk cId="1275133784" sldId="2147483692"/>
          </pc:sldLayoutMkLst>
          <pc:spChg chg="mod">
            <ac:chgData name="Nikhil" userId="d8dfe58f1b04dbb1" providerId="LiveId" clId="{D90EFB50-BAF7-4F41-9C91-9FF7C888FAB0}" dt="2025-05-18T10:26:26.988" v="1143"/>
            <ac:spMkLst>
              <pc:docMk/>
              <pc:sldMasterMk cId="4254430221" sldId="2147483678"/>
              <pc:sldLayoutMk cId="1275133784" sldId="2147483692"/>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275133784" sldId="2147483692"/>
              <ac:spMk id="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275133784" sldId="2147483692"/>
              <ac:spMk id="1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275133784" sldId="2147483692"/>
              <ac:spMk id="1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275133784" sldId="2147483692"/>
              <ac:spMk id="18"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1275133784" sldId="2147483692"/>
              <ac:cxnSpMk id="26"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2530520803" sldId="2147483693"/>
          </pc:sldLayoutMkLst>
          <pc:spChg chg="mod">
            <ac:chgData name="Nikhil" userId="d8dfe58f1b04dbb1" providerId="LiveId" clId="{D90EFB50-BAF7-4F41-9C91-9FF7C888FAB0}" dt="2025-05-18T10:26:26.988" v="1143"/>
            <ac:spMkLst>
              <pc:docMk/>
              <pc:sldMasterMk cId="4254430221" sldId="2147483678"/>
              <pc:sldLayoutMk cId="2530520803" sldId="2147483693"/>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530520803" sldId="2147483693"/>
              <ac:spMk id="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530520803" sldId="2147483693"/>
              <ac:spMk id="14"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2530520803" sldId="2147483693"/>
              <ac:cxnSpMk id="15"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1692949420" sldId="2147483694"/>
          </pc:sldLayoutMkLst>
          <pc:spChg chg="mod">
            <ac:chgData name="Nikhil" userId="d8dfe58f1b04dbb1" providerId="LiveId" clId="{D90EFB50-BAF7-4F41-9C91-9FF7C888FAB0}" dt="2025-05-18T10:26:26.988" v="1143"/>
            <ac:spMkLst>
              <pc:docMk/>
              <pc:sldMasterMk cId="4254430221" sldId="2147483678"/>
              <pc:sldLayoutMk cId="1692949420" sldId="2147483694"/>
              <ac:spMk id="3"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1692949420" sldId="2147483694"/>
              <ac:cxnSpMk id="14"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1097759527" sldId="2147483695"/>
          </pc:sldLayoutMkLst>
          <pc:spChg chg="mod">
            <ac:chgData name="Nikhil" userId="d8dfe58f1b04dbb1" providerId="LiveId" clId="{D90EFB50-BAF7-4F41-9C91-9FF7C888FAB0}" dt="2025-05-18T10:26:26.988" v="1143"/>
            <ac:spMkLst>
              <pc:docMk/>
              <pc:sldMasterMk cId="4254430221" sldId="2147483678"/>
              <pc:sldLayoutMk cId="1097759527" sldId="2147483695"/>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097759527" sldId="2147483695"/>
              <ac:spMk id="3"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1097759527" sldId="2147483695"/>
              <ac:cxnSpMk id="14" creationId="{00000000-0000-0000-0000-000000000000}"/>
            </ac:cxnSpMkLst>
          </pc:cxnChg>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3"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9" y="1871133"/>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9"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3" y="5037663"/>
            <a:ext cx="897467" cy="279400"/>
          </a:xfrm>
        </p:spPr>
        <p:txBody>
          <a:bodyPr/>
          <a:lstStyle/>
          <a:p>
            <a:fld id="{0ACAAE1F-7B9E-4235-BE4B-292D0491ED1E}" type="datetimeFigureOut">
              <a:rPr lang="en-US" smtClean="0"/>
              <a:t>5/19/2025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2" y="5037663"/>
            <a:ext cx="551167" cy="279400"/>
          </a:xfrm>
        </p:spPr>
        <p:txBody>
          <a:bodyPr/>
          <a:lstStyle/>
          <a:p>
            <a:fld id="{6DA078C9-0FB6-43B3-B55F-3DC6A7A59EB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5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7"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401"/>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7"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AAE1F-7B9E-4235-BE4B-292D0491ED1E}"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078C9-0FB6-43B3-B55F-3DC6A7A59EB7}" type="slidenum">
              <a:rPr lang="en-US" smtClean="0"/>
              <a:t>‹#›</a:t>
            </a:fld>
            <a:endParaRPr lang="en-US"/>
          </a:p>
        </p:txBody>
      </p:sp>
    </p:spTree>
    <p:extLst>
      <p:ext uri="{BB962C8B-B14F-4D97-AF65-F5344CB8AC3E}">
        <p14:creationId xmlns:p14="http://schemas.microsoft.com/office/powerpoint/2010/main" val="1441912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9"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9" y="4343401"/>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AAE1F-7B9E-4235-BE4B-292D0491ED1E}"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cxnSp>
        <p:nvCxnSpPr>
          <p:cNvPr id="15" name="Straight Connector 14"/>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168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3"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401"/>
            <a:ext cx="9609667"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AAE1F-7B9E-4235-BE4B-292D0491ED1E}"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0035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3"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2"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AAE1F-7B9E-4235-BE4B-292D0491ED1E}"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spTree>
    <p:extLst>
      <p:ext uri="{BB962C8B-B14F-4D97-AF65-F5344CB8AC3E}">
        <p14:creationId xmlns:p14="http://schemas.microsoft.com/office/powerpoint/2010/main" val="3922733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2"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2"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AAE1F-7B9E-4235-BE4B-292D0491ED1E}"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2130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7"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2"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470401"/>
            <a:ext cx="9609671"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AAE1F-7B9E-4235-BE4B-292D0491ED1E}"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cxnSp>
        <p:nvCxnSpPr>
          <p:cNvPr id="15" name="Straight Connector 14"/>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6477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AAE1F-7B9E-4235-BE4B-292D0491ED1E}"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117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8" y="982133"/>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AAE1F-7B9E-4235-BE4B-292D0491ED1E}"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cxnSp>
        <p:nvCxnSpPr>
          <p:cNvPr id="14" name="Straight Connector 13"/>
          <p:cNvCxnSpPr/>
          <p:nvPr/>
        </p:nvCxnSpPr>
        <p:spPr>
          <a:xfrm>
            <a:off x="8863891"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8923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AAE1F-7B9E-4235-BE4B-292D0491ED1E}"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spTree>
    <p:extLst>
      <p:ext uri="{BB962C8B-B14F-4D97-AF65-F5344CB8AC3E}">
        <p14:creationId xmlns:p14="http://schemas.microsoft.com/office/powerpoint/2010/main" val="292943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3"/>
            <a:ext cx="8158691"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AAE1F-7B9E-4235-BE4B-292D0491ED1E}"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926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CAAE1F-7B9E-4235-BE4B-292D0491ED1E}"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078C9-0FB6-43B3-B55F-3DC6A7A59EB7}" type="slidenum">
              <a:rPr lang="en-US" smtClean="0"/>
              <a:t>‹#›</a:t>
            </a:fld>
            <a:endParaRPr lang="en-US"/>
          </a:p>
        </p:txBody>
      </p:sp>
    </p:spTree>
    <p:extLst>
      <p:ext uri="{BB962C8B-B14F-4D97-AF65-F5344CB8AC3E}">
        <p14:creationId xmlns:p14="http://schemas.microsoft.com/office/powerpoint/2010/main" val="323344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4"/>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4"/>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CAAE1F-7B9E-4235-BE4B-292D0491ED1E}" type="datetimeFigureOut">
              <a:rPr lang="en-US" smtClean="0"/>
              <a:t>5/19/2025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A078C9-0FB6-43B3-B55F-3DC6A7A59EB7}" type="slidenum">
              <a:rPr lang="en-US" smtClean="0"/>
              <a:t>‹#›</a:t>
            </a:fld>
            <a:endParaRPr lang="en-US"/>
          </a:p>
        </p:txBody>
      </p:sp>
      <p:cxnSp>
        <p:nvCxnSpPr>
          <p:cNvPr id="18" name="Straight Connector 1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243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CAAE1F-7B9E-4235-BE4B-292D0491ED1E}" type="datetimeFigureOut">
              <a:rPr lang="en-US" smtClean="0"/>
              <a:t>5/19/2025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A078C9-0FB6-43B3-B55F-3DC6A7A59EB7}" type="slidenum">
              <a:rPr lang="en-US" smtClean="0"/>
              <a:t>‹#›</a:t>
            </a:fld>
            <a:endParaRPr lang="en-US"/>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991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AAE1F-7B9E-4235-BE4B-292D0491ED1E}" type="datetimeFigureOut">
              <a:rPr lang="en-US" smtClean="0"/>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A078C9-0FB6-43B3-B55F-3DC6A7A59EB7}" type="slidenum">
              <a:rPr lang="en-US" smtClean="0"/>
              <a:t>‹#›</a:t>
            </a:fld>
            <a:endParaRPr lang="en-US"/>
          </a:p>
        </p:txBody>
      </p:sp>
    </p:spTree>
    <p:extLst>
      <p:ext uri="{BB962C8B-B14F-4D97-AF65-F5344CB8AC3E}">
        <p14:creationId xmlns:p14="http://schemas.microsoft.com/office/powerpoint/2010/main" val="32984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3"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3"/>
            <a:ext cx="5469467"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3"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AAE1F-7B9E-4235-BE4B-292D0491ED1E}"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078C9-0FB6-43B3-B55F-3DC6A7A59EB7}" type="slidenum">
              <a:rPr lang="en-US" smtClean="0"/>
              <a:t>‹#›</a:t>
            </a:fld>
            <a:endParaRPr lang="en-US"/>
          </a:p>
        </p:txBody>
      </p:sp>
      <p:cxnSp>
        <p:nvCxnSpPr>
          <p:cNvPr id="16" name="Straight Connector 15"/>
          <p:cNvCxnSpPr/>
          <p:nvPr/>
        </p:nvCxnSpPr>
        <p:spPr>
          <a:xfrm>
            <a:off x="1396169" y="2912533"/>
            <a:ext cx="35144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648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2"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AAE1F-7B9E-4235-BE4B-292D0491ED1E}"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078C9-0FB6-43B3-B55F-3DC6A7A59EB7}" type="slidenum">
              <a:rPr lang="en-US" smtClean="0"/>
              <a:t>‹#›</a:t>
            </a:fld>
            <a:endParaRPr lang="en-US"/>
          </a:p>
        </p:txBody>
      </p:sp>
    </p:spTree>
    <p:extLst>
      <p:ext uri="{BB962C8B-B14F-4D97-AF65-F5344CB8AC3E}">
        <p14:creationId xmlns:p14="http://schemas.microsoft.com/office/powerpoint/2010/main" val="281510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3"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3" y="982134"/>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2"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CAAE1F-7B9E-4235-BE4B-292D0491ED1E}" type="datetimeFigureOut">
              <a:rPr lang="en-US" smtClean="0"/>
              <a:t>5/19/2025</a:t>
            </a:fld>
            <a:endParaRPr lang="en-US"/>
          </a:p>
        </p:txBody>
      </p:sp>
      <p:sp>
        <p:nvSpPr>
          <p:cNvPr id="5" name="Footer Placeholder 4"/>
          <p:cNvSpPr>
            <a:spLocks noGrp="1"/>
          </p:cNvSpPr>
          <p:nvPr>
            <p:ph type="ftr" sz="quarter" idx="3"/>
          </p:nvPr>
        </p:nvSpPr>
        <p:spPr>
          <a:xfrm>
            <a:off x="1295402"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2"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A078C9-0FB6-43B3-B55F-3DC6A7A59EB7}" type="slidenum">
              <a:rPr lang="en-US" smtClean="0"/>
              <a:t>‹#›</a:t>
            </a:fld>
            <a:endParaRPr lang="en-US"/>
          </a:p>
        </p:txBody>
      </p:sp>
    </p:spTree>
    <p:extLst>
      <p:ext uri="{BB962C8B-B14F-4D97-AF65-F5344CB8AC3E}">
        <p14:creationId xmlns:p14="http://schemas.microsoft.com/office/powerpoint/2010/main" val="2710812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2191-5AB6-4F10-8F27-D3A0EFC64FDD}"/>
              </a:ext>
            </a:extLst>
          </p:cNvPr>
          <p:cNvSpPr>
            <a:spLocks noGrp="1"/>
          </p:cNvSpPr>
          <p:nvPr>
            <p:ph type="ctrTitle"/>
          </p:nvPr>
        </p:nvSpPr>
        <p:spPr>
          <a:xfrm>
            <a:off x="1524000" y="1122367"/>
            <a:ext cx="9144000" cy="2133599"/>
          </a:xfrm>
        </p:spPr>
        <p:txBody>
          <a:bodyPr>
            <a:normAutofit/>
          </a:bodyPr>
          <a:lstStyle/>
          <a:p>
            <a:r>
              <a:rPr lang="en-US" sz="4000" dirty="0">
                <a:latin typeface="Times New Roman" panose="02020603050405020304" pitchFamily="18" charset="0"/>
                <a:ea typeface="Times New Roman" panose="02020603050405020304" pitchFamily="18" charset="0"/>
              </a:rPr>
              <a:t>KKR vs RCB Match Analysis</a:t>
            </a:r>
            <a:endParaRPr lang="en-US" sz="4000" dirty="0"/>
          </a:p>
        </p:txBody>
      </p:sp>
      <p:sp>
        <p:nvSpPr>
          <p:cNvPr id="3" name="Subtitle 2">
            <a:extLst>
              <a:ext uri="{FF2B5EF4-FFF2-40B4-BE49-F238E27FC236}">
                <a16:creationId xmlns:a16="http://schemas.microsoft.com/office/drawing/2014/main" id="{63A9B764-F37F-403E-8C14-423975054948}"/>
              </a:ext>
            </a:extLst>
          </p:cNvPr>
          <p:cNvSpPr>
            <a:spLocks noGrp="1"/>
          </p:cNvSpPr>
          <p:nvPr>
            <p:ph type="subTitle" idx="1"/>
          </p:nvPr>
        </p:nvSpPr>
        <p:spPr>
          <a:xfrm>
            <a:off x="2692402" y="3505201"/>
            <a:ext cx="6815669" cy="1473198"/>
          </a:xfrm>
        </p:spPr>
        <p:txBody>
          <a:bodyPr>
            <a:normAutofit/>
          </a:bodyPr>
          <a:lstStyle/>
          <a:p>
            <a:r>
              <a:rPr lang="en-US" dirty="0">
                <a:effectLst/>
                <a:latin typeface="Times New Roman" panose="02020603050405020304" pitchFamily="18" charset="0"/>
                <a:ea typeface="Times New Roman" panose="02020603050405020304" pitchFamily="18" charset="0"/>
              </a:rPr>
              <a:t>A Data-Driven Breakdown of the Game </a:t>
            </a:r>
          </a:p>
          <a:p>
            <a:pPr lvl="1"/>
            <a:r>
              <a:rPr lang="en-US" dirty="0">
                <a:highlight>
                  <a:srgbClr val="000000"/>
                </a:highlight>
                <a:latin typeface="Times New Roman" panose="02020603050405020304" pitchFamily="18" charset="0"/>
              </a:rPr>
              <a:t>Presented by- Goutham and Nikhil</a:t>
            </a:r>
          </a:p>
        </p:txBody>
      </p:sp>
    </p:spTree>
    <p:extLst>
      <p:ext uri="{BB962C8B-B14F-4D97-AF65-F5344CB8AC3E}">
        <p14:creationId xmlns:p14="http://schemas.microsoft.com/office/powerpoint/2010/main" val="48941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30EF67-EDA0-4861-8D0D-C0BFE5147BB4}"/>
              </a:ext>
            </a:extLst>
          </p:cNvPr>
          <p:cNvSpPr txBox="1"/>
          <p:nvPr/>
        </p:nvSpPr>
        <p:spPr>
          <a:xfrm>
            <a:off x="-717176" y="439271"/>
            <a:ext cx="8471646" cy="646331"/>
          </a:xfrm>
          <a:prstGeom prst="rect">
            <a:avLst/>
          </a:prstGeom>
          <a:noFill/>
        </p:spPr>
        <p:txBody>
          <a:bodyPr wrap="square">
            <a:spAutoFit/>
          </a:bodyPr>
          <a:lstStyle/>
          <a:p>
            <a:endParaRPr lang="en-US" sz="1800" b="1" spc="-10" dirty="0">
              <a:solidFill>
                <a:srgbClr val="282523"/>
              </a:solidFill>
              <a:effectLst/>
              <a:latin typeface="Times New Roman" panose="02020603050405020304" pitchFamily="18" charset="0"/>
              <a:ea typeface="Times New Roman" panose="02020603050405020304" pitchFamily="18" charset="0"/>
            </a:endParaRPr>
          </a:p>
          <a:p>
            <a:endParaRPr lang="en-US" b="1" dirty="0"/>
          </a:p>
        </p:txBody>
      </p:sp>
      <p:sp>
        <p:nvSpPr>
          <p:cNvPr id="4" name="Title 3">
            <a:extLst>
              <a:ext uri="{FF2B5EF4-FFF2-40B4-BE49-F238E27FC236}">
                <a16:creationId xmlns:a16="http://schemas.microsoft.com/office/drawing/2014/main" id="{B90FA7A5-7994-48AB-85B4-79A6AF17734C}"/>
              </a:ext>
            </a:extLst>
          </p:cNvPr>
          <p:cNvSpPr>
            <a:spLocks noGrp="1"/>
          </p:cNvSpPr>
          <p:nvPr>
            <p:ph type="title"/>
          </p:nvPr>
        </p:nvSpPr>
        <p:spPr>
          <a:xfrm>
            <a:off x="1295403" y="914400"/>
            <a:ext cx="9601196" cy="493059"/>
          </a:xfrm>
        </p:spPr>
        <p:txBody>
          <a:bodyPr>
            <a:normAutofit fontScale="90000"/>
          </a:bodyPr>
          <a:lstStyle/>
          <a:p>
            <a:r>
              <a:rPr lang="en-US" sz="1800" b="1" spc="-10" dirty="0">
                <a:solidFill>
                  <a:srgbClr val="282523"/>
                </a:solidFill>
                <a:effectLst/>
                <a:latin typeface="Times New Roman" panose="02020603050405020304" pitchFamily="18" charset="0"/>
                <a:ea typeface="Times New Roman" panose="02020603050405020304" pitchFamily="18" charset="0"/>
              </a:rPr>
              <a:t> Visual Representations</a:t>
            </a:r>
            <a:br>
              <a:rPr lang="en-US" sz="1800" b="1" spc="-10" dirty="0">
                <a:solidFill>
                  <a:srgbClr val="282523"/>
                </a:solidFill>
                <a:effectLst/>
                <a:latin typeface="Times New Roman" panose="02020603050405020304" pitchFamily="18" charset="0"/>
                <a:ea typeface="Times New Roman" panose="02020603050405020304" pitchFamily="18" charset="0"/>
              </a:rPr>
            </a:br>
            <a:r>
              <a:rPr lang="en-US" sz="18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Bar Graph: Runs scored per over with wicket markers</a:t>
            </a:r>
            <a:br>
              <a:rPr lang="en-US" sz="1800" b="1" dirty="0">
                <a:solidFill>
                  <a:srgbClr val="282523"/>
                </a:solidFill>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pic>
        <p:nvPicPr>
          <p:cNvPr id="10" name="Content Placeholder 9">
            <a:extLst>
              <a:ext uri="{FF2B5EF4-FFF2-40B4-BE49-F238E27FC236}">
                <a16:creationId xmlns:a16="http://schemas.microsoft.com/office/drawing/2014/main" id="{AD86D2E0-766A-4A18-B793-279AA06E57F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52565" y="1443319"/>
            <a:ext cx="5593323" cy="4196312"/>
          </a:xfrm>
        </p:spPr>
      </p:pic>
      <p:sp>
        <p:nvSpPr>
          <p:cNvPr id="12" name="Content Placeholder 11">
            <a:extLst>
              <a:ext uri="{FF2B5EF4-FFF2-40B4-BE49-F238E27FC236}">
                <a16:creationId xmlns:a16="http://schemas.microsoft.com/office/drawing/2014/main" id="{7DFAEDD4-DF6A-4D20-BAD6-DDA48679254B}"/>
              </a:ext>
            </a:extLst>
          </p:cNvPr>
          <p:cNvSpPr>
            <a:spLocks noGrp="1"/>
          </p:cNvSpPr>
          <p:nvPr>
            <p:ph sz="half" idx="1"/>
          </p:nvPr>
        </p:nvSpPr>
        <p:spPr>
          <a:xfrm>
            <a:off x="1298448" y="1945341"/>
            <a:ext cx="4718304" cy="3925106"/>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The bar graph visualizes total runs scored per over, highlighting key moments where wickets fell.</a:t>
            </a:r>
          </a:p>
          <a:p>
            <a:r>
              <a:rPr lang="en-US" dirty="0">
                <a:latin typeface="Times New Roman" panose="02020603050405020304" pitchFamily="18" charset="0"/>
                <a:cs typeface="Times New Roman" panose="02020603050405020304" pitchFamily="18" charset="0"/>
              </a:rPr>
              <a:t>X-Axis: Represents the over number (1 to 20 for each innings).</a:t>
            </a:r>
          </a:p>
          <a:p>
            <a:r>
              <a:rPr lang="en-US" dirty="0">
                <a:latin typeface="Times New Roman" panose="02020603050405020304" pitchFamily="18" charset="0"/>
                <a:cs typeface="Times New Roman" panose="02020603050405020304" pitchFamily="18" charset="0"/>
              </a:rPr>
              <a:t>Y-Axis: Displays the total runs scored in each over.</a:t>
            </a:r>
          </a:p>
          <a:p>
            <a:r>
              <a:rPr lang="en-US" dirty="0">
                <a:latin typeface="Times New Roman" panose="02020603050405020304" pitchFamily="18" charset="0"/>
                <a:cs typeface="Times New Roman" panose="02020603050405020304" pitchFamily="18" charset="0"/>
              </a:rPr>
              <a:t>KKR's innings: Bars are colored purple. RCB's innings: Bars are colored red.</a:t>
            </a:r>
          </a:p>
          <a:p>
            <a:r>
              <a:rPr lang="en-US" dirty="0">
                <a:latin typeface="Times New Roman" panose="02020603050405020304" pitchFamily="18" charset="0"/>
                <a:cs typeface="Times New Roman" panose="02020603050405020304" pitchFamily="18" charset="0"/>
              </a:rPr>
              <a:t>Wicket Markers: Black dots are placed above bars to indicate overs where wickets fell.</a:t>
            </a:r>
          </a:p>
          <a:p>
            <a:r>
              <a:rPr lang="en-US" dirty="0">
                <a:latin typeface="Times New Roman" panose="02020603050405020304" pitchFamily="18" charset="0"/>
                <a:cs typeface="Times New Roman" panose="02020603050405020304" pitchFamily="18" charset="0"/>
              </a:rPr>
              <a:t>Identifies high-scoring overs and key moments where wickets impacted the game.</a:t>
            </a:r>
          </a:p>
          <a:p>
            <a:r>
              <a:rPr lang="en-US" dirty="0">
                <a:latin typeface="Times New Roman" panose="02020603050405020304" pitchFamily="18" charset="0"/>
                <a:cs typeface="Times New Roman" panose="02020603050405020304" pitchFamily="18" charset="0"/>
              </a:rPr>
              <a:t>Helps compare the scoring pattern between KKR and RCB.</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59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632F-349E-4471-BA2A-F1F6C7399D93}"/>
              </a:ext>
            </a:extLst>
          </p:cNvPr>
          <p:cNvSpPr>
            <a:spLocks noGrp="1"/>
          </p:cNvSpPr>
          <p:nvPr>
            <p:ph type="title"/>
          </p:nvPr>
        </p:nvSpPr>
        <p:spPr>
          <a:xfrm>
            <a:off x="1298452" y="987552"/>
            <a:ext cx="9601196" cy="179293"/>
          </a:xfrm>
        </p:spPr>
        <p:txBody>
          <a:bodyPr>
            <a:normAutofit fontScale="90000"/>
          </a:bodyPr>
          <a:lstStyle/>
          <a:p>
            <a:r>
              <a:rPr lang="en-US" sz="18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Pie Chart: Match event distribution (dot balls, boundaries, wickets, extras)</a:t>
            </a:r>
            <a:br>
              <a:rPr lang="en-US" sz="1800" b="1" dirty="0">
                <a:solidFill>
                  <a:srgbClr val="282523"/>
                </a:solidFill>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E6FD5308-AB68-4E5A-8C0F-0AC22503E3FE}"/>
              </a:ext>
            </a:extLst>
          </p:cNvPr>
          <p:cNvSpPr>
            <a:spLocks noGrp="1"/>
          </p:cNvSpPr>
          <p:nvPr>
            <p:ph sz="half" idx="1"/>
          </p:nvPr>
        </p:nvSpPr>
        <p:spPr>
          <a:xfrm>
            <a:off x="770965" y="1470212"/>
            <a:ext cx="5245787" cy="4616821"/>
          </a:xfrm>
        </p:spPr>
        <p:txBody>
          <a:bodyPr>
            <a:normAutofit fontScale="77500" lnSpcReduction="2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pie chart represents the distribution of full match event during the KKR vs RCB game.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Dot Balls </a:t>
            </a:r>
            <a:r>
              <a:rPr lang="en-US" sz="1800">
                <a:effectLst/>
                <a:latin typeface="Times New Roman" panose="02020603050405020304" pitchFamily="18" charset="0"/>
                <a:ea typeface="Calibri" panose="020F0502020204030204" pitchFamily="34" charset="0"/>
                <a:cs typeface="Times New Roman" panose="02020603050405020304" pitchFamily="18" charset="0"/>
              </a:rPr>
              <a:t>(31.2%)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These were deliveries where no runs were scored, showing the bowlers’ effectiveness.</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Singles (33.3%) - The most frequent scoring type, indicating steady strike rotation.</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Fours (16.7%) &amp; Sixes (6.4%) - Boundaries contributed a significant portion of the total runs.</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Wickets (4.7%) - This slice represents the total dismissals in the match.</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Doubles (3.8%) - Occasions where batsmen ran two runs between deliveries.</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Extras (3.8%) - Runs conceded through wide's, no-balls, and byes.</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graph shows the majority of runs came from singles and boundaries, highlighting a mix of aggressive and cautious batting.</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Dot balls and wickets indicate bowling pressure and missed scoring opportunities.</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Extras plays a minor role but still contributed to the final score.</a:t>
            </a: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A30A861-5CC7-41FA-9108-294178FA1D1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725" y="1264024"/>
            <a:ext cx="5239310" cy="4509243"/>
          </a:xfrm>
        </p:spPr>
      </p:pic>
    </p:spTree>
    <p:extLst>
      <p:ext uri="{BB962C8B-B14F-4D97-AF65-F5344CB8AC3E}">
        <p14:creationId xmlns:p14="http://schemas.microsoft.com/office/powerpoint/2010/main" val="156455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0EAB-5B7E-4BDA-8C71-483210AC6138}"/>
              </a:ext>
            </a:extLst>
          </p:cNvPr>
          <p:cNvSpPr>
            <a:spLocks noGrp="1"/>
          </p:cNvSpPr>
          <p:nvPr>
            <p:ph type="title"/>
          </p:nvPr>
        </p:nvSpPr>
        <p:spPr>
          <a:xfrm>
            <a:off x="1295403" y="982134"/>
            <a:ext cx="9601196" cy="272473"/>
          </a:xfrm>
        </p:spPr>
        <p:txBody>
          <a:bodyPr>
            <a:normAutofit fontScale="90000"/>
          </a:bodyPr>
          <a:lstStyle/>
          <a:p>
            <a:r>
              <a:rPr lang="en-US" sz="18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Comparison Graph: Head-to-head comparison between KKR and RCB</a:t>
            </a:r>
            <a:br>
              <a:rPr lang="en-US" sz="1800" b="1" dirty="0">
                <a:solidFill>
                  <a:srgbClr val="282523"/>
                </a:solidFill>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3B666B85-A9C3-4FFD-BE02-90DAD33011FF}"/>
              </a:ext>
            </a:extLst>
          </p:cNvPr>
          <p:cNvSpPr>
            <a:spLocks noGrp="1"/>
          </p:cNvSpPr>
          <p:nvPr>
            <p:ph sz="half" idx="1"/>
          </p:nvPr>
        </p:nvSpPr>
        <p:spPr>
          <a:xfrm>
            <a:off x="795371" y="1586753"/>
            <a:ext cx="5221381" cy="4283695"/>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This bar chart provides a comparative analysis of key match statistics between KKR and RCB.</a:t>
            </a:r>
          </a:p>
          <a:p>
            <a:r>
              <a:rPr lang="en-US" dirty="0">
                <a:latin typeface="Times New Roman" panose="02020603050405020304" pitchFamily="18" charset="0"/>
                <a:cs typeface="Times New Roman" panose="02020603050405020304" pitchFamily="18" charset="0"/>
              </a:rPr>
              <a:t>The X-Axis represents the two teams: KKR and RCB.</a:t>
            </a:r>
          </a:p>
          <a:p>
            <a:r>
              <a:rPr lang="en-US" dirty="0">
                <a:latin typeface="Times New Roman" panose="02020603050405020304" pitchFamily="18" charset="0"/>
                <a:cs typeface="Times New Roman" panose="02020603050405020304" pitchFamily="18" charset="0"/>
              </a:rPr>
              <a:t>The Y-Axis represents the count of different performance metrics, such as Total Runs, Wickets, Sixes, Fours, and Extras</a:t>
            </a:r>
          </a:p>
          <a:p>
            <a:r>
              <a:rPr lang="en-US" dirty="0">
                <a:latin typeface="Times New Roman" panose="02020603050405020304" pitchFamily="18" charset="0"/>
                <a:cs typeface="Times New Roman" panose="02020603050405020304" pitchFamily="18" charset="0"/>
              </a:rPr>
              <a:t>Different colors are used to distinguish the categories: Blue used for total runs scored, Orange used for total wickets fall, Green used for total sixes hit, Red used for total fours hit, Purple for extra’s conceded.</a:t>
            </a:r>
          </a:p>
          <a:p>
            <a:r>
              <a:rPr lang="en-US" dirty="0">
                <a:latin typeface="Times New Roman" panose="02020603050405020304" pitchFamily="18" charset="0"/>
                <a:cs typeface="Times New Roman" panose="02020603050405020304" pitchFamily="18" charset="0"/>
              </a:rPr>
              <a:t>This graph Provides a quick comparison of the teams’ performance across different metrics.</a:t>
            </a:r>
          </a:p>
          <a:p>
            <a:r>
              <a:rPr lang="en-US" dirty="0">
                <a:latin typeface="Times New Roman" panose="02020603050405020304" pitchFamily="18" charset="0"/>
                <a:cs typeface="Times New Roman" panose="02020603050405020304" pitchFamily="18" charset="0"/>
              </a:rPr>
              <a:t>Useful for identifying strengths and weaknesses for future strategy adjustments.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85B298E-16F8-423C-AE4A-BB079617F447}"/>
              </a:ext>
            </a:extLst>
          </p:cNvPr>
          <p:cNvPicPr>
            <a:picLocks noGrp="1" noChangeAspect="1"/>
          </p:cNvPicPr>
          <p:nvPr>
            <p:ph sz="half" idx="2"/>
          </p:nvPr>
        </p:nvPicPr>
        <p:blipFill>
          <a:blip r:embed="rId2"/>
          <a:stretch>
            <a:fillRect/>
          </a:stretch>
        </p:blipFill>
        <p:spPr>
          <a:xfrm>
            <a:off x="6181724" y="1362636"/>
            <a:ext cx="5221381" cy="4625788"/>
          </a:xfrm>
        </p:spPr>
      </p:pic>
    </p:spTree>
    <p:extLst>
      <p:ext uri="{BB962C8B-B14F-4D97-AF65-F5344CB8AC3E}">
        <p14:creationId xmlns:p14="http://schemas.microsoft.com/office/powerpoint/2010/main" val="3750878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F6EC-410A-4F48-B375-930567BC2C68}"/>
              </a:ext>
            </a:extLst>
          </p:cNvPr>
          <p:cNvSpPr>
            <a:spLocks noGrp="1"/>
          </p:cNvSpPr>
          <p:nvPr>
            <p:ph type="title"/>
          </p:nvPr>
        </p:nvSpPr>
        <p:spPr>
          <a:xfrm>
            <a:off x="1295403" y="982134"/>
            <a:ext cx="9601196" cy="219137"/>
          </a:xfrm>
        </p:spPr>
        <p:txBody>
          <a:bodyPr>
            <a:normAutofit fontScale="90000"/>
          </a:bodyPr>
          <a:lstStyle/>
          <a:p>
            <a:r>
              <a:rPr lang="en-US" sz="18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Line Chart: Cumulative runs vs overs with fall of wickets</a:t>
            </a:r>
            <a:br>
              <a:rPr lang="en-US" sz="1800" b="1" dirty="0">
                <a:solidFill>
                  <a:srgbClr val="282523"/>
                </a:solidFill>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75A33134-6344-4B29-87F9-308EBDCB3EBB}"/>
              </a:ext>
            </a:extLst>
          </p:cNvPr>
          <p:cNvSpPr>
            <a:spLocks noGrp="1"/>
          </p:cNvSpPr>
          <p:nvPr>
            <p:ph sz="half" idx="1"/>
          </p:nvPr>
        </p:nvSpPr>
        <p:spPr>
          <a:xfrm>
            <a:off x="1002614" y="1801905"/>
            <a:ext cx="5209928" cy="4471954"/>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This bar graph visually compares KKR  and RCB across key match statistics.</a:t>
            </a:r>
          </a:p>
          <a:p>
            <a:r>
              <a:rPr lang="en-US" dirty="0">
                <a:latin typeface="Times New Roman" panose="02020603050405020304" pitchFamily="18" charset="0"/>
                <a:cs typeface="Times New Roman" panose="02020603050405020304" pitchFamily="18" charset="0"/>
              </a:rPr>
              <a:t>Y-axis represents the cumulative runs which means the total  number of runs a team has scored throughout entire match including extras.</a:t>
            </a:r>
          </a:p>
          <a:p>
            <a:r>
              <a:rPr lang="en-US" dirty="0">
                <a:latin typeface="Times New Roman" panose="02020603050405020304" pitchFamily="18" charset="0"/>
                <a:cs typeface="Times New Roman" panose="02020603050405020304" pitchFamily="18" charset="0"/>
              </a:rPr>
              <a:t>X-axis represents the overs .</a:t>
            </a:r>
          </a:p>
          <a:p>
            <a:r>
              <a:rPr lang="en-US" dirty="0">
                <a:latin typeface="Times New Roman" panose="02020603050405020304" pitchFamily="18" charset="0"/>
                <a:cs typeface="Times New Roman" panose="02020603050405020304" pitchFamily="18" charset="0"/>
              </a:rPr>
              <a:t>Single green color(-) line represents RCB scores and double blue color(--) line represents KKR scores.</a:t>
            </a:r>
          </a:p>
          <a:p>
            <a:r>
              <a:rPr lang="en-US" dirty="0">
                <a:latin typeface="Times New Roman" panose="02020603050405020304" pitchFamily="18" charset="0"/>
                <a:cs typeface="Times New Roman" panose="02020603050405020304" pitchFamily="18" charset="0"/>
              </a:rPr>
              <a:t>This graph shows the variation in runs along with overs .</a:t>
            </a:r>
          </a:p>
          <a:p>
            <a:r>
              <a:rPr lang="en-US" dirty="0">
                <a:latin typeface="Times New Roman" panose="02020603050405020304" pitchFamily="18" charset="0"/>
                <a:cs typeface="Times New Roman" panose="02020603050405020304" pitchFamily="18" charset="0"/>
              </a:rPr>
              <a:t>Purple tick marks represents the wicket fall for KKR in that particular over.</a:t>
            </a:r>
          </a:p>
          <a:p>
            <a:r>
              <a:rPr lang="en-US" dirty="0">
                <a:latin typeface="Times New Roman" panose="02020603050405020304" pitchFamily="18" charset="0"/>
                <a:cs typeface="Times New Roman" panose="02020603050405020304" pitchFamily="18" charset="0"/>
              </a:rPr>
              <a:t>Red tick marks shows the wicket fall for RCB in that particular over.</a:t>
            </a:r>
          </a:p>
          <a:p>
            <a:r>
              <a:rPr lang="en-US" dirty="0">
                <a:latin typeface="Times New Roman" panose="02020603050405020304" pitchFamily="18" charset="0"/>
                <a:cs typeface="Times New Roman" panose="02020603050405020304" pitchFamily="18" charset="0"/>
              </a:rPr>
              <a:t>This graph helps in strategic decision-making to coaches and analyst’s  they can use this comparison to refine team strategies.</a:t>
            </a:r>
          </a:p>
          <a:p>
            <a:r>
              <a:rPr lang="en-US" dirty="0">
                <a:latin typeface="Times New Roman" panose="02020603050405020304" pitchFamily="18" charset="0"/>
                <a:cs typeface="Times New Roman" panose="02020603050405020304" pitchFamily="18" charset="0"/>
              </a:rPr>
              <a:t>This graph is useful for post-match discussions, media coverage, and presentations.</a:t>
            </a:r>
          </a:p>
          <a:p>
            <a:r>
              <a:rPr lang="en-US" dirty="0">
                <a:latin typeface="Times New Roman" panose="02020603050405020304" pitchFamily="18" charset="0"/>
                <a:cs typeface="Times New Roman" panose="02020603050405020304" pitchFamily="18" charset="0"/>
              </a:rPr>
              <a:t>It visually conveys the match summary in a clear and effective manner.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C8FB064-C459-4582-9456-9A6DB9A846C4}"/>
              </a:ext>
            </a:extLst>
          </p:cNvPr>
          <p:cNvPicPr>
            <a:picLocks noGrp="1" noChangeAspect="1"/>
          </p:cNvPicPr>
          <p:nvPr>
            <p:ph sz="half" idx="2"/>
          </p:nvPr>
        </p:nvPicPr>
        <p:blipFill>
          <a:blip r:embed="rId2"/>
          <a:stretch>
            <a:fillRect/>
          </a:stretch>
        </p:blipFill>
        <p:spPr>
          <a:xfrm>
            <a:off x="6096001" y="1470212"/>
            <a:ext cx="5289176" cy="4400235"/>
          </a:xfrm>
        </p:spPr>
      </p:pic>
    </p:spTree>
    <p:extLst>
      <p:ext uri="{BB962C8B-B14F-4D97-AF65-F5344CB8AC3E}">
        <p14:creationId xmlns:p14="http://schemas.microsoft.com/office/powerpoint/2010/main" val="2217774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BCA62A-87F7-435C-9FFA-A28B212A968A}"/>
              </a:ext>
            </a:extLst>
          </p:cNvPr>
          <p:cNvSpPr>
            <a:spLocks noGrp="1"/>
          </p:cNvSpPr>
          <p:nvPr>
            <p:ph type="title" idx="4294967295"/>
          </p:nvPr>
        </p:nvSpPr>
        <p:spPr>
          <a:xfrm>
            <a:off x="0" y="982663"/>
            <a:ext cx="9601200" cy="577850"/>
          </a:xfrm>
        </p:spPr>
        <p:txBody>
          <a:bodyPr>
            <a:noAutofit/>
          </a:bodyPr>
          <a:lstStyle/>
          <a:p>
            <a:r>
              <a:rPr lang="en-US" sz="3200" b="1" spc="-10"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                Conclusion and Insights</a:t>
            </a:r>
            <a:br>
              <a:rPr lang="en-US" sz="3200" b="1" dirty="0">
                <a:effectLst/>
                <a:latin typeface="Calibri" panose="020F0502020204030204" pitchFamily="34" charset="0"/>
                <a:ea typeface="Calibri" panose="020F0502020204030204" pitchFamily="34" charset="0"/>
                <a:cs typeface="Times New Roman" panose="02020603050405020304" pitchFamily="18" charset="0"/>
              </a:rPr>
            </a:br>
            <a:endParaRPr lang="en-US" sz="3200" b="1" dirty="0"/>
          </a:p>
        </p:txBody>
      </p:sp>
      <p:sp>
        <p:nvSpPr>
          <p:cNvPr id="8" name="TextBox 7">
            <a:extLst>
              <a:ext uri="{FF2B5EF4-FFF2-40B4-BE49-F238E27FC236}">
                <a16:creationId xmlns:a16="http://schemas.microsoft.com/office/drawing/2014/main" id="{0FBEFFE5-4DB6-48D3-8366-705E41114470}"/>
              </a:ext>
            </a:extLst>
          </p:cNvPr>
          <p:cNvSpPr txBox="1"/>
          <p:nvPr/>
        </p:nvSpPr>
        <p:spPr>
          <a:xfrm>
            <a:off x="1111624" y="1560513"/>
            <a:ext cx="8346140" cy="397031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match analysis of KKR vs RCB presents a compelling breakdown of team performances, individual contributions, and key moments that shaped the game. RCB’s victory by 7 wickets was driven by their strategic batting approach, capitalizing on consistent strike rotation and efficient boundary-hitting. While KKR showcased their explosive intent with more sixes, their higher wicket loss hindered their momentum. The bowling efforts from Krunal Pandya and Hazlewood were impactful against KKR, whereas Narine and Vaibhav Arora tried to contain RCB’s chase but struggled to create breakthroughs. The data-driven insights, including bar graphs, pie charts, and statistical comparisons, reveal that RCB’s disciplined approach in run accumulation and minimal wicket loss played a crucial role in securing their win. The analysis not only highlights areas for improvement, such as KKR’s stability in partnerships and controlling extras, but also offers valuable takeaways for future match strategies. This comprehensive breakdown enables cricket analysts and enthusiasts to understand performance trends, refine game plans, and appreciate the nuances of competitive T20 cricket.</a:t>
            </a:r>
          </a:p>
        </p:txBody>
      </p:sp>
    </p:spTree>
    <p:extLst>
      <p:ext uri="{BB962C8B-B14F-4D97-AF65-F5344CB8AC3E}">
        <p14:creationId xmlns:p14="http://schemas.microsoft.com/office/powerpoint/2010/main" val="342817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81EB-EBC2-4D23-B4C1-8387B3AF490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C25841D3-9B2E-4EFE-92B5-3E26F1B6FE36}"/>
              </a:ext>
            </a:extLst>
          </p:cNvPr>
          <p:cNvSpPr>
            <a:spLocks noGrp="1"/>
          </p:cNvSpPr>
          <p:nvPr>
            <p:ph idx="1"/>
          </p:nvPr>
        </p:nvSpPr>
        <p:spPr/>
        <p:txBody>
          <a:bodyPr>
            <a:normAutofit/>
          </a:bodyPr>
          <a:lstStyle/>
          <a:p>
            <a:pPr marL="0">
              <a:lnSpc>
                <a:spcPct val="107000"/>
              </a:lnSpc>
              <a:spcBef>
                <a:spcPts val="0"/>
              </a:spcBef>
              <a:spcAft>
                <a:spcPts val="800"/>
              </a:spcAft>
            </a:pPr>
            <a:r>
              <a:rPr lang="en-US" sz="1800" b="1" dirty="0">
                <a:latin typeface="Times New Roman" panose="02020603050405020304" pitchFamily="18" charset="0"/>
                <a:ea typeface="Times New Roman" panose="02020603050405020304" pitchFamily="18" charset="0"/>
              </a:rPr>
              <a:t>Introduction</a:t>
            </a:r>
          </a:p>
          <a:p>
            <a:pPr marL="0">
              <a:lnSpc>
                <a:spcPct val="107000"/>
              </a:lnSpc>
              <a:spcBef>
                <a:spcPts val="0"/>
              </a:spcBef>
              <a:spcAft>
                <a:spcPts val="800"/>
              </a:spcAft>
            </a:pPr>
            <a:r>
              <a:rPr lang="en-US" sz="1800" b="1" dirty="0">
                <a:latin typeface="Times New Roman" panose="02020603050405020304" pitchFamily="18" charset="0"/>
                <a:ea typeface="Times New Roman" panose="02020603050405020304" pitchFamily="18" charset="0"/>
              </a:rPr>
              <a:t>Importing Libraries &amp; Data Preprocessing</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marL="0">
              <a:lnSpc>
                <a:spcPct val="107000"/>
              </a:lnSpc>
              <a:spcBef>
                <a:spcPts val="0"/>
              </a:spcBef>
              <a:spcAft>
                <a:spcPts val="800"/>
              </a:spcAft>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Player Performance Analysis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1800" b="1" spc="-10" dirty="0">
                <a:solidFill>
                  <a:srgbClr val="282523"/>
                </a:solidFill>
                <a:effectLst/>
                <a:latin typeface="Times New Roman" panose="02020603050405020304" pitchFamily="18" charset="0"/>
                <a:ea typeface="Times New Roman" panose="02020603050405020304" pitchFamily="18" charset="0"/>
              </a:rPr>
              <a:t>Team-wise Stats</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Match Summary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Visualizations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1800" b="1" dirty="0">
                <a:latin typeface="Times New Roman" panose="02020603050405020304" pitchFamily="18" charset="0"/>
                <a:ea typeface="Times New Roman" panose="02020603050405020304" pitchFamily="18" charset="0"/>
              </a:rPr>
              <a:t>Conclusion &amp; Insights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1891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1AD62F-3793-4C45-A606-21A4BA9ED2E6}"/>
              </a:ext>
            </a:extLst>
          </p:cNvPr>
          <p:cNvSpPr>
            <a:spLocks noGrp="1"/>
          </p:cNvSpPr>
          <p:nvPr>
            <p:ph type="title"/>
          </p:nvPr>
        </p:nvSpPr>
        <p:spPr>
          <a:xfrm>
            <a:off x="1295402" y="982133"/>
            <a:ext cx="9601196" cy="1097680"/>
          </a:xfrm>
        </p:spPr>
        <p:txBody>
          <a:bodyPr>
            <a:normAutofit fontScale="90000"/>
          </a:bodyPr>
          <a:lstStyle/>
          <a:p>
            <a:r>
              <a:rPr lang="en-US" dirty="0"/>
              <a:t>Introduction</a:t>
            </a:r>
            <a:br>
              <a:rPr lang="en-US" dirty="0"/>
            </a:br>
            <a:endParaRPr lang="en-US" dirty="0"/>
          </a:p>
        </p:txBody>
      </p:sp>
      <p:sp>
        <p:nvSpPr>
          <p:cNvPr id="6" name="TextBox 5">
            <a:extLst>
              <a:ext uri="{FF2B5EF4-FFF2-40B4-BE49-F238E27FC236}">
                <a16:creationId xmlns:a16="http://schemas.microsoft.com/office/drawing/2014/main" id="{8F49AD36-2461-465F-AFC3-9DD4329178FC}"/>
              </a:ext>
            </a:extLst>
          </p:cNvPr>
          <p:cNvSpPr txBox="1"/>
          <p:nvPr/>
        </p:nvSpPr>
        <p:spPr>
          <a:xfrm>
            <a:off x="717175" y="2402542"/>
            <a:ext cx="10694895" cy="1692323"/>
          </a:xfrm>
          <a:prstGeom prst="rect">
            <a:avLst/>
          </a:prstGeom>
          <a:noFill/>
        </p:spPr>
        <p:txBody>
          <a:bodyPr wrap="square">
            <a:spAutoFit/>
          </a:bodyPr>
          <a:lstStyle/>
          <a:p>
            <a:pPr marL="285750" indent="-285750">
              <a:buFont typeface="Wingdings" panose="05000000000000000000" pitchFamily="2" charset="2"/>
              <a:buChar char="Ø"/>
            </a:pPr>
            <a:r>
              <a:rPr lang="en-US" sz="1300" b="1" dirty="0">
                <a:latin typeface="Times New Roman" panose="02020603050405020304" pitchFamily="18" charset="0"/>
                <a:ea typeface="Times New Roman" panose="02020603050405020304" pitchFamily="18" charset="0"/>
                <a:cs typeface="Times New Roman" panose="02020603050405020304" pitchFamily="18" charset="0"/>
              </a:rPr>
              <a:t>Brief overview of the match</a:t>
            </a:r>
            <a:endParaRPr lang="en-US" sz="1300" b="1"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300" dirty="0">
                <a:latin typeface="Times New Roman" panose="02020603050405020304" pitchFamily="18" charset="0"/>
                <a:ea typeface="Times New Roman" panose="02020603050405020304" pitchFamily="18" charset="0"/>
              </a:rPr>
              <a:t>The match between KKR and RCB was held at </a:t>
            </a:r>
            <a:r>
              <a:rPr lang="en-US" sz="1300" i="1" dirty="0">
                <a:latin typeface="Times New Roman" panose="02020603050405020304" pitchFamily="18" charset="0"/>
                <a:ea typeface="Times New Roman" panose="02020603050405020304" pitchFamily="18" charset="0"/>
              </a:rPr>
              <a:t>Eden Gardens, Kolkata</a:t>
            </a:r>
            <a:r>
              <a:rPr lang="en-US" sz="1300" dirty="0">
                <a:latin typeface="Times New Roman" panose="02020603050405020304" pitchFamily="18" charset="0"/>
                <a:ea typeface="Times New Roman" panose="02020603050405020304" pitchFamily="18" charset="0"/>
              </a:rPr>
              <a:t>, on March 22, 2025 as part of the league stage.</a:t>
            </a:r>
          </a:p>
          <a:p>
            <a:pPr marL="285750" indent="-285750">
              <a:buSzPts val="1000"/>
              <a:buFont typeface="Arial" panose="020B0604020202020204" pitchFamily="34" charset="0"/>
              <a:buChar char="•"/>
              <a:tabLst>
                <a:tab pos="457200" algn="l"/>
              </a:tabLst>
            </a:pPr>
            <a:r>
              <a:rPr lang="en-US" sz="1300" dirty="0">
                <a:latin typeface="Times New Roman" panose="02020603050405020304" pitchFamily="18" charset="0"/>
                <a:ea typeface="Times New Roman" panose="02020603050405020304" pitchFamily="18" charset="0"/>
              </a:rPr>
              <a:t>KKR Innings: KKR scored 174/8, with Rahane (56 runs) and Narine (44 runs) leading their batting. RCB’s bowling attack was led by Krunal Pandya (3 wickets) and Hazelwood (2 wickets).</a:t>
            </a:r>
          </a:p>
          <a:p>
            <a:pPr marL="285750" indent="-285750">
              <a:buSzPts val="1000"/>
              <a:buFont typeface="Arial" panose="020B0604020202020204" pitchFamily="34" charset="0"/>
              <a:buChar char="•"/>
              <a:tabLst>
                <a:tab pos="457200" algn="l"/>
              </a:tabLst>
            </a:pPr>
            <a:r>
              <a:rPr lang="en-US" sz="1300" dirty="0">
                <a:latin typeface="Times New Roman" panose="02020603050405020304" pitchFamily="18" charset="0"/>
                <a:ea typeface="Times New Roman" panose="02020603050405020304" pitchFamily="18" charset="0"/>
              </a:rPr>
              <a:t>RCB Innings: RCB chased the target successfully, scoring 177/3. Kohli (59 runs) and Phil Salt (56 runs) were top scorers. KKR’s bowlers managed only 3 wickets, taken by Narine, Vaibhav Arora, and Varun Chakravarthy.</a:t>
            </a:r>
          </a:p>
          <a:p>
            <a:pPr marL="285750" indent="-285750">
              <a:buFont typeface="Arial" panose="020B0604020202020204" pitchFamily="34" charset="0"/>
              <a:buChar char="•"/>
            </a:pPr>
            <a:r>
              <a:rPr lang="en-US" sz="1300" dirty="0">
                <a:latin typeface="Times New Roman" panose="02020603050405020304" pitchFamily="18" charset="0"/>
                <a:ea typeface="Times New Roman" panose="02020603050405020304" pitchFamily="18" charset="0"/>
              </a:rPr>
              <a:t>Result: RCB won the match by 7 wickets, displaying a strong batting performance.</a:t>
            </a:r>
          </a:p>
          <a:p>
            <a:pPr marL="285750" indent="-285750">
              <a:lnSpc>
                <a:spcPct val="107000"/>
              </a:lnSpc>
              <a:spcAft>
                <a:spcPts val="800"/>
              </a:spcAft>
              <a:buSzPts val="1000"/>
              <a:buFont typeface="Arial" panose="020B0604020202020204" pitchFamily="34" charset="0"/>
              <a:buChar char="•"/>
              <a:tabLst>
                <a:tab pos="457200" algn="l"/>
              </a:tabLst>
            </a:pPr>
            <a:endParaRPr lang="en-US" sz="13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DF90A59-790C-445D-BAE0-BBF8AED70BC3}"/>
              </a:ext>
            </a:extLst>
          </p:cNvPr>
          <p:cNvSpPr txBox="1"/>
          <p:nvPr/>
        </p:nvSpPr>
        <p:spPr>
          <a:xfrm>
            <a:off x="717175" y="4066267"/>
            <a:ext cx="10255624" cy="2094420"/>
          </a:xfrm>
          <a:prstGeom prst="rect">
            <a:avLst/>
          </a:prstGeom>
          <a:noFill/>
        </p:spPr>
        <p:txBody>
          <a:bodyPr wrap="square">
            <a:spAutoFit/>
          </a:bodyPr>
          <a:lstStyle/>
          <a:p>
            <a:pPr marL="285750" indent="-285750">
              <a:buFont typeface="Wingdings" panose="05000000000000000000" pitchFamily="2" charset="2"/>
              <a:buChar char="Ø"/>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Importance of data-driven cricket analytics</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290" dirty="0"/>
              <a:t> Modern cricket relies heavily on data analytics to improve strategies, player performance, and game tactics.</a:t>
            </a:r>
          </a:p>
          <a:p>
            <a:pPr marL="285750" indent="-285750">
              <a:buFont typeface="Arial" panose="020B0604020202020204" pitchFamily="34" charset="0"/>
              <a:buChar char="•"/>
            </a:pPr>
            <a:r>
              <a:rPr lang="en-US" sz="1290" dirty="0"/>
              <a:t>Teams use historical match data to predict outcomes and adjust strategies dynamically.</a:t>
            </a:r>
          </a:p>
          <a:p>
            <a:pPr marL="285750" indent="-285750">
              <a:buFont typeface="Arial" panose="020B0604020202020204" pitchFamily="34" charset="0"/>
              <a:buChar char="•"/>
            </a:pPr>
            <a:r>
              <a:rPr lang="en-US" sz="1290" dirty="0"/>
              <a:t>Player statistics help identify strengths, weaknesses, and key areas of improvement.</a:t>
            </a:r>
          </a:p>
          <a:p>
            <a:pPr marL="285750" indent="-285750">
              <a:buFont typeface="Arial" panose="020B0604020202020204" pitchFamily="34" charset="0"/>
              <a:buChar char="•"/>
            </a:pPr>
            <a:r>
              <a:rPr lang="en-US" sz="1290" dirty="0"/>
              <a:t> Bowling analytics analyze speed, accuracy, and effectiveness against different batsmen.</a:t>
            </a:r>
          </a:p>
          <a:p>
            <a:pPr marL="285750" indent="-285750">
              <a:buFont typeface="Arial" panose="020B0604020202020204" pitchFamily="34" charset="0"/>
              <a:buChar char="•"/>
            </a:pPr>
            <a:r>
              <a:rPr lang="en-US" sz="1290" dirty="0"/>
              <a:t>Batting metrics like strike rate and boundary percentage influence batting order and approach.</a:t>
            </a:r>
          </a:p>
          <a:p>
            <a:pPr marL="285750" indent="-285750">
              <a:buFont typeface="Arial" panose="020B0604020202020204" pitchFamily="34" charset="0"/>
              <a:buChar char="•"/>
            </a:pPr>
            <a:r>
              <a:rPr lang="en-US" sz="1290" dirty="0"/>
              <a:t>Match simulations based on data help teams plan successful chases or set competitive targets.</a:t>
            </a:r>
          </a:p>
          <a:p>
            <a:pPr marL="285750" indent="-285750">
              <a:buFont typeface="Arial" panose="020B0604020202020204" pitchFamily="34" charset="0"/>
              <a:buChar char="•"/>
            </a:pPr>
            <a:r>
              <a:rPr lang="en-US" sz="1290" dirty="0"/>
              <a:t>Data visualization tools simplify complex statistics, making insights more accessible.</a:t>
            </a:r>
          </a:p>
          <a:p>
            <a:pPr marL="285750" indent="-285750">
              <a:buFont typeface="Arial" panose="020B0604020202020204" pitchFamily="34" charset="0"/>
              <a:buChar char="•"/>
            </a:pPr>
            <a:r>
              <a:rPr lang="en-US" sz="1290" dirty="0"/>
              <a:t>Helps talent scouts identify emerging players based on performance trends.</a:t>
            </a:r>
          </a:p>
          <a:p>
            <a:pPr marL="285750" indent="-285750">
              <a:buFont typeface="Arial" panose="020B0604020202020204" pitchFamily="34" charset="0"/>
              <a:buChar char="•"/>
            </a:pPr>
            <a:r>
              <a:rPr lang="en-US" sz="1290" dirty="0"/>
              <a:t>Overall, data-driven analysis enhances accuracy in cricket decision-making and strategy execution.</a:t>
            </a:r>
          </a:p>
        </p:txBody>
      </p:sp>
    </p:spTree>
    <p:extLst>
      <p:ext uri="{BB962C8B-B14F-4D97-AF65-F5344CB8AC3E}">
        <p14:creationId xmlns:p14="http://schemas.microsoft.com/office/powerpoint/2010/main" val="244193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51A3E6-F0F6-429C-98A2-55662AA2A8C3}"/>
              </a:ext>
            </a:extLst>
          </p:cNvPr>
          <p:cNvSpPr txBox="1"/>
          <p:nvPr/>
        </p:nvSpPr>
        <p:spPr>
          <a:xfrm>
            <a:off x="2662518" y="699252"/>
            <a:ext cx="6176682" cy="967765"/>
          </a:xfrm>
          <a:prstGeom prst="rect">
            <a:avLst/>
          </a:prstGeom>
          <a:noFill/>
        </p:spPr>
        <p:txBody>
          <a:bodyPr wrap="square">
            <a:spAutoFit/>
          </a:bodyPr>
          <a:lstStyle/>
          <a:p>
            <a:pPr algn="ctr">
              <a:lnSpc>
                <a:spcPct val="107000"/>
              </a:lnSpc>
              <a:spcAft>
                <a:spcPts val="800"/>
              </a:spcAf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Importing Libraries &amp; Data Preprocessing</a:t>
            </a:r>
          </a:p>
          <a:p>
            <a:pPr algn="ctr">
              <a:lnSpc>
                <a:spcPct val="107000"/>
              </a:lnSpc>
              <a:spcAft>
                <a:spcPts val="8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8B4ECD9-D85E-4D25-AD28-248FDDF593E5}"/>
              </a:ext>
            </a:extLst>
          </p:cNvPr>
          <p:cNvSpPr txBox="1"/>
          <p:nvPr/>
        </p:nvSpPr>
        <p:spPr>
          <a:xfrm>
            <a:off x="717176" y="1073325"/>
            <a:ext cx="4796118" cy="369332"/>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ea typeface="Times New Roman" panose="02020603050405020304" pitchFamily="18" charset="0"/>
              </a:rPr>
              <a:t>Libraries used: Pandas, NumPy, Matplotlib</a:t>
            </a:r>
            <a:endParaRPr lang="en-US" b="1" dirty="0"/>
          </a:p>
        </p:txBody>
      </p:sp>
      <p:sp>
        <p:nvSpPr>
          <p:cNvPr id="11" name="TextBox 10">
            <a:extLst>
              <a:ext uri="{FF2B5EF4-FFF2-40B4-BE49-F238E27FC236}">
                <a16:creationId xmlns:a16="http://schemas.microsoft.com/office/drawing/2014/main" id="{6D26D77C-C337-4A12-8422-F46951194582}"/>
              </a:ext>
            </a:extLst>
          </p:cNvPr>
          <p:cNvSpPr txBox="1"/>
          <p:nvPr/>
        </p:nvSpPr>
        <p:spPr>
          <a:xfrm>
            <a:off x="896471" y="1257341"/>
            <a:ext cx="4258235" cy="1046440"/>
          </a:xfrm>
          <a:prstGeom prst="rect">
            <a:avLst/>
          </a:prstGeom>
          <a:noFill/>
        </p:spPr>
        <p:txBody>
          <a:bodyPr wrap="square">
            <a:spAutoFit/>
          </a:bodyPr>
          <a:lstStyle/>
          <a:p>
            <a:endParaRPr lang="en-US" sz="8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008000"/>
                </a:solidFill>
                <a:latin typeface="Times New Roman" panose="02020603050405020304" pitchFamily="18" charset="0"/>
                <a:cs typeface="Times New Roman" panose="02020603050405020304" pitchFamily="18" charset="0"/>
              </a:rPr>
              <a:t>import </a:t>
            </a:r>
            <a:r>
              <a:rPr lang="en-US" dirty="0" err="1">
                <a:solidFill>
                  <a:srgbClr val="202020"/>
                </a:solidFill>
                <a:latin typeface="Times New Roman" panose="02020603050405020304" pitchFamily="18" charset="0"/>
                <a:cs typeface="Times New Roman" panose="02020603050405020304" pitchFamily="18" charset="0"/>
              </a:rPr>
              <a:t>numpy</a:t>
            </a:r>
            <a:r>
              <a:rPr lang="en-US" dirty="0">
                <a:solidFill>
                  <a:srgbClr val="202020"/>
                </a:solidFill>
                <a:latin typeface="Times New Roman" panose="02020603050405020304" pitchFamily="18" charset="0"/>
                <a:cs typeface="Times New Roman" panose="02020603050405020304" pitchFamily="18" charset="0"/>
              </a:rPr>
              <a:t> </a:t>
            </a:r>
            <a:r>
              <a:rPr lang="en-US" b="1" dirty="0">
                <a:solidFill>
                  <a:srgbClr val="008000"/>
                </a:solidFill>
                <a:latin typeface="Times New Roman" panose="02020603050405020304" pitchFamily="18" charset="0"/>
                <a:cs typeface="Times New Roman" panose="02020603050405020304" pitchFamily="18" charset="0"/>
              </a:rPr>
              <a:t>as </a:t>
            </a:r>
            <a:r>
              <a:rPr lang="en-US" dirty="0">
                <a:solidFill>
                  <a:srgbClr val="202020"/>
                </a:solidFill>
                <a:latin typeface="Times New Roman" panose="02020603050405020304" pitchFamily="18" charset="0"/>
                <a:cs typeface="Times New Roman" panose="02020603050405020304" pitchFamily="18" charset="0"/>
              </a:rPr>
              <a:t>np </a:t>
            </a:r>
          </a:p>
          <a:p>
            <a:pPr marL="285750" indent="-285750">
              <a:buFont typeface="Arial" panose="020B0604020202020204" pitchFamily="34" charset="0"/>
              <a:buChar char="•"/>
            </a:pPr>
            <a:r>
              <a:rPr lang="en-US" b="1" dirty="0">
                <a:solidFill>
                  <a:srgbClr val="008000"/>
                </a:solidFill>
                <a:latin typeface="Times New Roman" panose="02020603050405020304" pitchFamily="18" charset="0"/>
                <a:cs typeface="Times New Roman" panose="02020603050405020304" pitchFamily="18" charset="0"/>
              </a:rPr>
              <a:t>import </a:t>
            </a:r>
            <a:r>
              <a:rPr lang="en-US" dirty="0">
                <a:solidFill>
                  <a:srgbClr val="202020"/>
                </a:solidFill>
                <a:latin typeface="Times New Roman" panose="02020603050405020304" pitchFamily="18" charset="0"/>
                <a:cs typeface="Times New Roman" panose="02020603050405020304" pitchFamily="18" charset="0"/>
              </a:rPr>
              <a:t>pandas </a:t>
            </a:r>
            <a:r>
              <a:rPr lang="en-US" b="1" dirty="0">
                <a:solidFill>
                  <a:srgbClr val="008000"/>
                </a:solidFill>
                <a:latin typeface="Times New Roman" panose="02020603050405020304" pitchFamily="18" charset="0"/>
                <a:cs typeface="Times New Roman" panose="02020603050405020304" pitchFamily="18" charset="0"/>
              </a:rPr>
              <a:t>as </a:t>
            </a:r>
            <a:r>
              <a:rPr lang="en-US" dirty="0">
                <a:solidFill>
                  <a:srgbClr val="202020"/>
                </a:solidFill>
                <a:latin typeface="Times New Roman" panose="02020603050405020304" pitchFamily="18" charset="0"/>
                <a:cs typeface="Times New Roman" panose="02020603050405020304" pitchFamily="18" charset="0"/>
              </a:rPr>
              <a:t>pd </a:t>
            </a:r>
          </a:p>
          <a:p>
            <a:pPr marL="285750" indent="-285750">
              <a:buFont typeface="Arial" panose="020B0604020202020204" pitchFamily="34" charset="0"/>
              <a:buChar char="•"/>
            </a:pPr>
            <a:r>
              <a:rPr lang="en-US" b="1" dirty="0">
                <a:solidFill>
                  <a:srgbClr val="008000"/>
                </a:solidFill>
                <a:latin typeface="Times New Roman" panose="02020603050405020304" pitchFamily="18" charset="0"/>
                <a:cs typeface="Times New Roman" panose="02020603050405020304" pitchFamily="18" charset="0"/>
              </a:rPr>
              <a:t>import </a:t>
            </a:r>
            <a:r>
              <a:rPr lang="en-US" dirty="0" err="1">
                <a:solidFill>
                  <a:srgbClr val="202020"/>
                </a:solidFill>
                <a:latin typeface="Times New Roman" panose="02020603050405020304" pitchFamily="18" charset="0"/>
                <a:cs typeface="Times New Roman" panose="02020603050405020304" pitchFamily="18" charset="0"/>
              </a:rPr>
              <a:t>matplotlib.pyplot</a:t>
            </a:r>
            <a:r>
              <a:rPr lang="en-US" dirty="0">
                <a:solidFill>
                  <a:srgbClr val="202020"/>
                </a:solidFill>
                <a:latin typeface="Times New Roman" panose="02020603050405020304" pitchFamily="18" charset="0"/>
                <a:cs typeface="Times New Roman" panose="02020603050405020304" pitchFamily="18" charset="0"/>
              </a:rPr>
              <a:t> </a:t>
            </a:r>
            <a:r>
              <a:rPr lang="en-US" b="1" dirty="0">
                <a:solidFill>
                  <a:srgbClr val="008000"/>
                </a:solidFill>
                <a:latin typeface="Times New Roman" panose="02020603050405020304" pitchFamily="18" charset="0"/>
                <a:cs typeface="Times New Roman" panose="02020603050405020304" pitchFamily="18" charset="0"/>
              </a:rPr>
              <a:t>as </a:t>
            </a:r>
            <a:r>
              <a:rPr lang="en-US" dirty="0" err="1">
                <a:solidFill>
                  <a:srgbClr val="202020"/>
                </a:solidFill>
                <a:latin typeface="Times New Roman" panose="02020603050405020304" pitchFamily="18" charset="0"/>
                <a:cs typeface="Times New Roman" panose="02020603050405020304" pitchFamily="18" charset="0"/>
              </a:rPr>
              <a:t>plt</a:t>
            </a:r>
            <a:r>
              <a:rPr lang="en-US" dirty="0">
                <a:solidFill>
                  <a:srgbClr val="20202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9FBF291-C61A-4342-8BC8-002C14C16D0D}"/>
              </a:ext>
            </a:extLst>
          </p:cNvPr>
          <p:cNvSpPr txBox="1"/>
          <p:nvPr/>
        </p:nvSpPr>
        <p:spPr>
          <a:xfrm>
            <a:off x="717176" y="2302059"/>
            <a:ext cx="8435788" cy="374077"/>
          </a:xfrm>
          <a:prstGeom prst="rect">
            <a:avLst/>
          </a:prstGeom>
          <a:noFill/>
        </p:spPr>
        <p:txBody>
          <a:bodyPr wrap="square">
            <a:spAutoFit/>
          </a:bodyPr>
          <a:lstStyle/>
          <a:p>
            <a:pPr marL="285750" indent="-285750">
              <a:lnSpc>
                <a:spcPct val="107000"/>
              </a:lnSpc>
              <a:spcAft>
                <a:spcPts val="800"/>
              </a:spcAft>
              <a:buSzPts val="1000"/>
              <a:buFont typeface="Wingdings" panose="05000000000000000000" pitchFamily="2" charset="2"/>
              <a:buChar char="Ø"/>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Reading the CSV file</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7724A4BD-CBA9-4A75-9471-D81248237967}"/>
              </a:ext>
            </a:extLst>
          </p:cNvPr>
          <p:cNvSpPr txBox="1"/>
          <p:nvPr/>
        </p:nvSpPr>
        <p:spPr>
          <a:xfrm>
            <a:off x="936812" y="2673763"/>
            <a:ext cx="843578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202020"/>
                </a:solidFill>
                <a:latin typeface="Times New Roman" panose="02020603050405020304" pitchFamily="18" charset="0"/>
                <a:cs typeface="Times New Roman" panose="02020603050405020304" pitchFamily="18" charset="0"/>
              </a:rPr>
              <a:t>df </a:t>
            </a:r>
            <a:r>
              <a:rPr lang="en-US" b="1" dirty="0">
                <a:solidFill>
                  <a:srgbClr val="AA21FF"/>
                </a:solidFill>
                <a:latin typeface="Times New Roman" panose="02020603050405020304" pitchFamily="18" charset="0"/>
                <a:cs typeface="Times New Roman" panose="02020603050405020304" pitchFamily="18" charset="0"/>
              </a:rPr>
              <a:t>= </a:t>
            </a:r>
            <a:r>
              <a:rPr lang="en-US" dirty="0" err="1">
                <a:solidFill>
                  <a:srgbClr val="202020"/>
                </a:solidFill>
                <a:latin typeface="Times New Roman" panose="02020603050405020304" pitchFamily="18" charset="0"/>
                <a:cs typeface="Times New Roman" panose="02020603050405020304" pitchFamily="18" charset="0"/>
              </a:rPr>
              <a:t>pd</a:t>
            </a:r>
            <a:r>
              <a:rPr lang="en-US" b="1" dirty="0" err="1">
                <a:solidFill>
                  <a:srgbClr val="AA21FF"/>
                </a:solidFill>
                <a:latin typeface="Times New Roman" panose="02020603050405020304" pitchFamily="18" charset="0"/>
                <a:cs typeface="Times New Roman" panose="02020603050405020304" pitchFamily="18" charset="0"/>
              </a:rPr>
              <a:t>.</a:t>
            </a:r>
            <a:r>
              <a:rPr lang="en-US" dirty="0" err="1">
                <a:solidFill>
                  <a:srgbClr val="202020"/>
                </a:solidFill>
                <a:latin typeface="Times New Roman" panose="02020603050405020304" pitchFamily="18" charset="0"/>
                <a:cs typeface="Times New Roman" panose="02020603050405020304" pitchFamily="18" charset="0"/>
              </a:rPr>
              <a:t>read_csv</a:t>
            </a:r>
            <a:r>
              <a:rPr lang="en-US" dirty="0">
                <a:solidFill>
                  <a:srgbClr val="0054AA"/>
                </a:solidFill>
                <a:latin typeface="Times New Roman" panose="02020603050405020304" pitchFamily="18" charset="0"/>
                <a:cs typeface="Times New Roman" panose="02020603050405020304" pitchFamily="18" charset="0"/>
              </a:rPr>
              <a:t>(</a:t>
            </a:r>
            <a:r>
              <a:rPr lang="en-US" dirty="0" err="1">
                <a:solidFill>
                  <a:srgbClr val="B92020"/>
                </a:solidFill>
                <a:latin typeface="Times New Roman" panose="02020603050405020304" pitchFamily="18" charset="0"/>
                <a:cs typeface="Times New Roman" panose="02020603050405020304" pitchFamily="18" charset="0"/>
              </a:rPr>
              <a:t>r'C</a:t>
            </a:r>
            <a:r>
              <a:rPr lang="en-US" dirty="0">
                <a:solidFill>
                  <a:srgbClr val="B92020"/>
                </a:solidFill>
                <a:latin typeface="Times New Roman" panose="02020603050405020304" pitchFamily="18" charset="0"/>
                <a:cs typeface="Times New Roman" panose="02020603050405020304" pitchFamily="18" charset="0"/>
              </a:rPr>
              <a:t>:\Users\Admin\Documents\rcb_vs_kkr.csv'</a:t>
            </a:r>
            <a:r>
              <a:rPr lang="en-US" dirty="0">
                <a:solidFill>
                  <a:srgbClr val="0054AA"/>
                </a:solidFill>
                <a:latin typeface="Times New Roman" panose="02020603050405020304" pitchFamily="18" charset="0"/>
                <a:cs typeface="Times New Roman" panose="02020603050405020304" pitchFamily="18" charset="0"/>
              </a:rPr>
              <a:t>) </a:t>
            </a:r>
            <a:r>
              <a:rPr lang="en-US" dirty="0">
                <a:solidFill>
                  <a:srgbClr val="202020"/>
                </a:solidFill>
                <a:latin typeface="Times New Roman" panose="02020603050405020304" pitchFamily="18" charset="0"/>
                <a:cs typeface="Times New Roman" panose="02020603050405020304" pitchFamily="18" charset="0"/>
              </a:rPr>
              <a:t>print</a:t>
            </a:r>
            <a:r>
              <a:rPr lang="en-US" dirty="0">
                <a:solidFill>
                  <a:srgbClr val="0054AA"/>
                </a:solidFill>
                <a:latin typeface="Times New Roman" panose="02020603050405020304" pitchFamily="18" charset="0"/>
                <a:cs typeface="Times New Roman" panose="02020603050405020304" pitchFamily="18" charset="0"/>
              </a:rPr>
              <a:t>(</a:t>
            </a:r>
            <a:r>
              <a:rPr lang="en-US" dirty="0">
                <a:solidFill>
                  <a:srgbClr val="202020"/>
                </a:solidFill>
                <a:latin typeface="Times New Roman" panose="02020603050405020304" pitchFamily="18" charset="0"/>
                <a:cs typeface="Times New Roman" panose="02020603050405020304" pitchFamily="18" charset="0"/>
              </a:rPr>
              <a:t>df</a:t>
            </a:r>
            <a:r>
              <a:rPr lang="en-US" dirty="0">
                <a:solidFill>
                  <a:srgbClr val="0054AA"/>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ACC1450-2D30-4899-81C4-47755BF73617}"/>
              </a:ext>
            </a:extLst>
          </p:cNvPr>
          <p:cNvSpPr txBox="1"/>
          <p:nvPr/>
        </p:nvSpPr>
        <p:spPr>
          <a:xfrm>
            <a:off x="748553" y="3054923"/>
            <a:ext cx="8256493" cy="374077"/>
          </a:xfrm>
          <a:prstGeom prst="rect">
            <a:avLst/>
          </a:prstGeom>
          <a:noFill/>
        </p:spPr>
        <p:txBody>
          <a:bodyPr wrap="square">
            <a:spAutoFit/>
          </a:bodyPr>
          <a:lstStyle/>
          <a:p>
            <a:pPr marL="285750" indent="-285750">
              <a:lnSpc>
                <a:spcPct val="107000"/>
              </a:lnSpc>
              <a:spcAft>
                <a:spcPts val="800"/>
              </a:spcAft>
              <a:buSzPts val="1000"/>
              <a:buFont typeface="Wingdings" panose="05000000000000000000" pitchFamily="2" charset="2"/>
              <a:buChar char="Ø"/>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Cleaning and handling missing values</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BC22A52F-CFA0-4655-8F57-C63DB7448B1A}"/>
              </a:ext>
            </a:extLst>
          </p:cNvPr>
          <p:cNvSpPr txBox="1"/>
          <p:nvPr/>
        </p:nvSpPr>
        <p:spPr>
          <a:xfrm>
            <a:off x="824754" y="3440828"/>
            <a:ext cx="8328210" cy="2800767"/>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df</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info() -- Provides a concise summary of a dataframe.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a:t>
            </a:r>
            <a:r>
              <a:rPr lang="en-US" sz="1600" b="1" dirty="0" err="1">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head</a:t>
            </a:r>
            <a:r>
              <a:rPr lang="en-US" sz="1600" dirty="0">
                <a:latin typeface="Times New Roman" panose="02020603050405020304" pitchFamily="18" charset="0"/>
                <a:cs typeface="Times New Roman" panose="02020603050405020304" pitchFamily="18" charset="0"/>
              </a:rPr>
              <a:t>() -- It displays first  5 rows of the dataframe.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df.tail</a:t>
            </a:r>
            <a:r>
              <a:rPr lang="en-US" sz="1600" dirty="0">
                <a:latin typeface="Times New Roman" panose="02020603050405020304" pitchFamily="18" charset="0"/>
                <a:cs typeface="Times New Roman" panose="02020603050405020304" pitchFamily="18" charset="0"/>
              </a:rPr>
              <a:t>() -- It displays the last 5 rows of the dataframe.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df.duplicated</a:t>
            </a:r>
            <a:r>
              <a:rPr lang="en-US" sz="1600" dirty="0">
                <a:latin typeface="Times New Roman" panose="02020603050405020304" pitchFamily="18" charset="0"/>
                <a:cs typeface="Times New Roman" panose="02020603050405020304" pitchFamily="18" charset="0"/>
              </a:rPr>
              <a:t>() -- Identifies and flags duplicate rows within a dataframe.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df.duplicated</a:t>
            </a:r>
            <a:r>
              <a:rPr lang="en-US" sz="1600" dirty="0">
                <a:latin typeface="Times New Roman" panose="02020603050405020304" pitchFamily="18" charset="0"/>
                <a:cs typeface="Times New Roman" panose="02020603050405020304" pitchFamily="18" charset="0"/>
              </a:rPr>
              <a:t>().sum -- It is used to count the number of duplicate rows in a dataframe.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df.drop_duplicates</a:t>
            </a:r>
            <a:r>
              <a:rPr lang="en-US" sz="1600" dirty="0">
                <a:latin typeface="Times New Roman" panose="02020603050405020304" pitchFamily="18" charset="0"/>
                <a:cs typeface="Times New Roman" panose="02020603050405020304" pitchFamily="18" charset="0"/>
              </a:rPr>
              <a:t>() -- It removes or deletes the duplicate values.</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df.describe</a:t>
            </a:r>
            <a:r>
              <a:rPr lang="en-US" sz="1600" dirty="0">
                <a:latin typeface="Times New Roman" panose="02020603050405020304" pitchFamily="18" charset="0"/>
                <a:cs typeface="Times New Roman" panose="02020603050405020304" pitchFamily="18" charset="0"/>
              </a:rPr>
              <a:t>() -- It generates a descriptive statistics of a dataframe.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df.fillna</a:t>
            </a:r>
            <a:r>
              <a:rPr lang="en-US" sz="1600" dirty="0">
                <a:latin typeface="Times New Roman" panose="02020603050405020304" pitchFamily="18" charset="0"/>
                <a:cs typeface="Times New Roman" panose="02020603050405020304" pitchFamily="18" charset="0"/>
              </a:rPr>
              <a:t>() -- It is used to fill the missing values of a dataframe.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df.isnull</a:t>
            </a:r>
            <a:r>
              <a:rPr lang="en-US" sz="1600" dirty="0">
                <a:latin typeface="Times New Roman" panose="02020603050405020304" pitchFamily="18" charset="0"/>
                <a:cs typeface="Times New Roman" panose="02020603050405020304" pitchFamily="18" charset="0"/>
              </a:rPr>
              <a:t>() – It is used to find the missing values of a dataframe.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df.dropna</a:t>
            </a:r>
            <a:r>
              <a:rPr lang="en-US" sz="1600" dirty="0">
                <a:latin typeface="Times New Roman" panose="02020603050405020304" pitchFamily="18" charset="0"/>
                <a:cs typeface="Times New Roman" panose="02020603050405020304" pitchFamily="18" charset="0"/>
              </a:rPr>
              <a:t>() – It is used to remove or delete the missing values of a dataframe.</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64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0444AB-117B-43F0-A6D3-88FB888FD507}"/>
              </a:ext>
            </a:extLst>
          </p:cNvPr>
          <p:cNvSpPr txBox="1"/>
          <p:nvPr/>
        </p:nvSpPr>
        <p:spPr>
          <a:xfrm>
            <a:off x="672353" y="699247"/>
            <a:ext cx="8480611" cy="675506"/>
          </a:xfrm>
          <a:prstGeom prst="rect">
            <a:avLst/>
          </a:prstGeom>
          <a:noFill/>
        </p:spPr>
        <p:txBody>
          <a:bodyPr wrap="square">
            <a:spAutoFit/>
          </a:bodyPr>
          <a:lstStyle/>
          <a:p>
            <a:pPr marL="171450" marR="0" indent="-171450">
              <a:lnSpc>
                <a:spcPct val="107000"/>
              </a:lnSpc>
              <a:spcBef>
                <a:spcPts val="900"/>
              </a:spcBef>
              <a:spcAft>
                <a:spcPts val="0"/>
              </a:spcAft>
              <a:buFont typeface="Wingdings" panose="05000000000000000000" pitchFamily="2" charset="2"/>
              <a:buChar char="Ø"/>
            </a:pPr>
            <a:r>
              <a:rPr lang="en-US" sz="1200" b="1" spc="-10"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     Player Performance Analysis</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2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Top scorers from each team</a:t>
            </a:r>
            <a:endParaRPr lang="en-US" sz="1200" b="1" dirty="0">
              <a:solidFill>
                <a:srgbClr val="28252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2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Leading bowlers based on wicket count</a:t>
            </a:r>
            <a:endParaRPr lang="en-US" sz="1200" b="1" dirty="0">
              <a:solidFill>
                <a:srgbClr val="282523"/>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id="{3E213967-99DD-4ABC-8747-0EC83BFD5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082" y="1374753"/>
            <a:ext cx="10390094" cy="4577812"/>
          </a:xfrm>
          <a:prstGeom prst="rect">
            <a:avLst/>
          </a:prstGeom>
        </p:spPr>
      </p:pic>
    </p:spTree>
    <p:extLst>
      <p:ext uri="{BB962C8B-B14F-4D97-AF65-F5344CB8AC3E}">
        <p14:creationId xmlns:p14="http://schemas.microsoft.com/office/powerpoint/2010/main" val="338009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CBFD78-CE27-48D2-9370-0BE31C254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342" y="833718"/>
            <a:ext cx="9717740" cy="4984376"/>
          </a:xfrm>
          <a:prstGeom prst="rect">
            <a:avLst/>
          </a:prstGeom>
        </p:spPr>
      </p:pic>
    </p:spTree>
    <p:extLst>
      <p:ext uri="{BB962C8B-B14F-4D97-AF65-F5344CB8AC3E}">
        <p14:creationId xmlns:p14="http://schemas.microsoft.com/office/powerpoint/2010/main" val="133131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091A31-5077-456B-B4F5-2A87A7370424}"/>
              </a:ext>
            </a:extLst>
          </p:cNvPr>
          <p:cNvSpPr txBox="1"/>
          <p:nvPr/>
        </p:nvSpPr>
        <p:spPr>
          <a:xfrm>
            <a:off x="609601" y="584485"/>
            <a:ext cx="8390964" cy="942694"/>
          </a:xfrm>
          <a:prstGeom prst="rect">
            <a:avLst/>
          </a:prstGeom>
          <a:noFill/>
        </p:spPr>
        <p:txBody>
          <a:bodyPr wrap="square">
            <a:spAutoFit/>
          </a:bodyPr>
          <a:lstStyle/>
          <a:p>
            <a:pPr marL="285750" indent="-285750">
              <a:buFont typeface="Wingdings" panose="05000000000000000000" pitchFamily="2" charset="2"/>
              <a:buChar char="Ø"/>
            </a:pPr>
            <a:r>
              <a:rPr lang="en-US" sz="1800" b="1" spc="-10" dirty="0">
                <a:solidFill>
                  <a:srgbClr val="282523"/>
                </a:solidFill>
                <a:effectLst/>
                <a:latin typeface="Times New Roman" panose="02020603050405020304" pitchFamily="18" charset="0"/>
                <a:ea typeface="Times New Roman" panose="02020603050405020304" pitchFamily="18" charset="0"/>
              </a:rPr>
              <a:t>Team-wise Stats</a:t>
            </a:r>
          </a:p>
          <a:p>
            <a:pPr marL="285750" indent="-285750">
              <a:buFont typeface="Arial" panose="020B0604020202020204" pitchFamily="34" charset="0"/>
              <a:buChar char="•"/>
            </a:pPr>
            <a:r>
              <a:rPr lang="en-US" sz="18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Overall team statistics (runs, wickets, balls played, boundaries, extras)</a:t>
            </a:r>
            <a:endParaRPr lang="en-US" sz="1800" b="1" dirty="0">
              <a:solidFill>
                <a:srgbClr val="28252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pic>
        <p:nvPicPr>
          <p:cNvPr id="5" name="Picture 4">
            <a:extLst>
              <a:ext uri="{FF2B5EF4-FFF2-40B4-BE49-F238E27FC236}">
                <a16:creationId xmlns:a16="http://schemas.microsoft.com/office/drawing/2014/main" id="{A478B92D-3D4D-4FF7-BC7E-58FA2D4B0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624" y="1308846"/>
            <a:ext cx="9700752" cy="4751295"/>
          </a:xfrm>
          <a:prstGeom prst="rect">
            <a:avLst/>
          </a:prstGeom>
        </p:spPr>
      </p:pic>
    </p:spTree>
    <p:extLst>
      <p:ext uri="{BB962C8B-B14F-4D97-AF65-F5344CB8AC3E}">
        <p14:creationId xmlns:p14="http://schemas.microsoft.com/office/powerpoint/2010/main" val="92655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315DA4-C050-4249-8B76-7073BA6B151F}"/>
              </a:ext>
            </a:extLst>
          </p:cNvPr>
          <p:cNvSpPr txBox="1"/>
          <p:nvPr/>
        </p:nvSpPr>
        <p:spPr>
          <a:xfrm>
            <a:off x="690282" y="717176"/>
            <a:ext cx="8462682" cy="1219693"/>
          </a:xfrm>
          <a:prstGeom prst="rect">
            <a:avLst/>
          </a:prstGeom>
          <a:noFill/>
        </p:spPr>
        <p:txBody>
          <a:bodyPr wrap="square">
            <a:spAutoFit/>
          </a:bodyPr>
          <a:lstStyle/>
          <a:p>
            <a:pPr marL="285750" indent="-285750">
              <a:buFont typeface="Wingdings" panose="05000000000000000000" pitchFamily="2" charset="2"/>
              <a:buChar char="Ø"/>
            </a:pPr>
            <a:r>
              <a:rPr lang="en-US" sz="1800" b="1" spc="-10" dirty="0">
                <a:solidFill>
                  <a:srgbClr val="282523"/>
                </a:solidFill>
                <a:effectLst/>
                <a:latin typeface="Times New Roman" panose="02020603050405020304" pitchFamily="18" charset="0"/>
                <a:ea typeface="Times New Roman" panose="02020603050405020304" pitchFamily="18" charset="0"/>
              </a:rPr>
              <a:t>Match Summary</a:t>
            </a:r>
          </a:p>
          <a:p>
            <a:pPr marL="285750" indent="-285750">
              <a:buFont typeface="Arial" panose="020B0604020202020204" pitchFamily="34" charset="0"/>
              <a:buChar char="•"/>
            </a:pPr>
            <a:r>
              <a:rPr lang="en-US" sz="18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Total runs scored by both teams(including extras)</a:t>
            </a:r>
            <a:endParaRPr lang="en-US" sz="1800" b="1" dirty="0">
              <a:solidFill>
                <a:srgbClr val="28252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spc="-10" dirty="0">
              <a:solidFill>
                <a:srgbClr val="282523"/>
              </a:solidFill>
              <a:effectLst/>
              <a:latin typeface="Times New Roman" panose="02020603050405020304" pitchFamily="18" charset="0"/>
              <a:ea typeface="Times New Roman" panose="02020603050405020304" pitchFamily="18" charset="0"/>
            </a:endParaRPr>
          </a:p>
          <a:p>
            <a:endParaRPr lang="en-US" b="1" dirty="0"/>
          </a:p>
        </p:txBody>
      </p:sp>
      <p:pic>
        <p:nvPicPr>
          <p:cNvPr id="5" name="Picture 4">
            <a:extLst>
              <a:ext uri="{FF2B5EF4-FFF2-40B4-BE49-F238E27FC236}">
                <a16:creationId xmlns:a16="http://schemas.microsoft.com/office/drawing/2014/main" id="{01DE28E5-5E5B-4048-BA80-E59DCBA19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458" y="1371601"/>
            <a:ext cx="10802941" cy="4858870"/>
          </a:xfrm>
          <a:prstGeom prst="rect">
            <a:avLst/>
          </a:prstGeom>
        </p:spPr>
      </p:pic>
    </p:spTree>
    <p:extLst>
      <p:ext uri="{BB962C8B-B14F-4D97-AF65-F5344CB8AC3E}">
        <p14:creationId xmlns:p14="http://schemas.microsoft.com/office/powerpoint/2010/main" val="196274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30E30-D6D7-4894-A714-C0A36B101FC1}"/>
              </a:ext>
            </a:extLst>
          </p:cNvPr>
          <p:cNvSpPr txBox="1"/>
          <p:nvPr/>
        </p:nvSpPr>
        <p:spPr>
          <a:xfrm>
            <a:off x="618565" y="586035"/>
            <a:ext cx="8175811" cy="377026"/>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Team-wise scores with fall of wickets</a:t>
            </a:r>
            <a:r>
              <a:rPr lang="en-US" sz="1400" b="1" dirty="0">
                <a:solidFill>
                  <a:srgbClr val="282523"/>
                </a:solidFill>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282523"/>
                </a:solidFill>
                <a:latin typeface="Calibri" panose="020F0502020204030204" pitchFamily="34" charset="0"/>
                <a:ea typeface="Calibri" panose="020F0502020204030204" pitchFamily="34" charset="0"/>
                <a:cs typeface="Times New Roman" panose="02020603050405020304" pitchFamily="18" charset="0"/>
              </a:rPr>
              <a:t> and </a:t>
            </a:r>
            <a:r>
              <a:rPr lang="en-US" sz="1800" b="1" dirty="0">
                <a:solidFill>
                  <a:srgbClr val="282523"/>
                </a:solidFill>
                <a:effectLst/>
                <a:latin typeface="Times New Roman" panose="02020603050405020304" pitchFamily="18" charset="0"/>
                <a:ea typeface="Times New Roman" panose="02020603050405020304" pitchFamily="18" charset="0"/>
              </a:rPr>
              <a:t>Determining the match winner</a:t>
            </a:r>
            <a:endParaRPr lang="en-US" b="1" dirty="0"/>
          </a:p>
        </p:txBody>
      </p:sp>
      <p:pic>
        <p:nvPicPr>
          <p:cNvPr id="5" name="Picture 4">
            <a:extLst>
              <a:ext uri="{FF2B5EF4-FFF2-40B4-BE49-F238E27FC236}">
                <a16:creationId xmlns:a16="http://schemas.microsoft.com/office/drawing/2014/main" id="{238F9DCA-27F4-41FE-8374-CA1B7BCFF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05" y="963061"/>
            <a:ext cx="10677435" cy="5088115"/>
          </a:xfrm>
          <a:prstGeom prst="rect">
            <a:avLst/>
          </a:prstGeom>
        </p:spPr>
      </p:pic>
    </p:spTree>
    <p:extLst>
      <p:ext uri="{BB962C8B-B14F-4D97-AF65-F5344CB8AC3E}">
        <p14:creationId xmlns:p14="http://schemas.microsoft.com/office/powerpoint/2010/main" val="28668912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378</TotalTime>
  <Words>1346</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Garamond</vt:lpstr>
      <vt:lpstr>Symbol</vt:lpstr>
      <vt:lpstr>Times New Roman</vt:lpstr>
      <vt:lpstr>Wingdings</vt:lpstr>
      <vt:lpstr>Organic</vt:lpstr>
      <vt:lpstr>KKR vs RCB Match Analysis</vt:lpstr>
      <vt:lpstr>CONTENTS</vt:lpstr>
      <vt:lpstr>Introduction </vt:lpstr>
      <vt:lpstr>PowerPoint Presentation</vt:lpstr>
      <vt:lpstr>PowerPoint Presentation</vt:lpstr>
      <vt:lpstr>PowerPoint Presentation</vt:lpstr>
      <vt:lpstr>PowerPoint Presentation</vt:lpstr>
      <vt:lpstr>PowerPoint Presentation</vt:lpstr>
      <vt:lpstr>PowerPoint Presentation</vt:lpstr>
      <vt:lpstr> Visual Representations Bar Graph: Runs scored per over with wicket markers </vt:lpstr>
      <vt:lpstr>Pie Chart: Match event distribution (dot balls, boundaries, wickets, extras) </vt:lpstr>
      <vt:lpstr>Comparison Graph: Head-to-head comparison between KKR and RCB </vt:lpstr>
      <vt:lpstr>Line Chart: Cumulative runs vs overs with fall of wickets </vt:lpstr>
      <vt:lpstr>                Conclusion and 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KKR vs RCB Match Analysis</dc:title>
  <dc:creator>Nikhil</dc:creator>
  <cp:lastModifiedBy>Nikhil</cp:lastModifiedBy>
  <cp:revision>26</cp:revision>
  <dcterms:created xsi:type="dcterms:W3CDTF">2025-05-18T07:18:18Z</dcterms:created>
  <dcterms:modified xsi:type="dcterms:W3CDTF">2025-05-19T14:31:02Z</dcterms:modified>
</cp:coreProperties>
</file>