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dc292429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dc292429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dc292429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dc292429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dc292429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dc292429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dc292429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dc292429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dc292429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dc292429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dc29242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dc29242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dc292429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dc292429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dc292429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dc292429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tourist55/alzheimers-dataset-4-class-of-imag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Alzheimer’s Dataset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80"/>
              <a:t>https://www.kaggle.com/datasets/tourist55/alzheimers-dataset-4-class-of-images</a:t>
            </a:r>
            <a:endParaRPr sz="15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Link : </a:t>
            </a:r>
            <a:r>
              <a:rPr lang="en" u="sng">
                <a:solidFill>
                  <a:srgbClr val="FFD966"/>
                </a:solid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https://www.kaggle.com/datasets/tourist55/alzheimers-dataset-4-class-of-images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There are a total of 6400 files in the collection. </a:t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Data Distribution: Training and testing sets of the folders are separated. </a:t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The total images in the training set(5121). In which Mild Demented(717), Moderate Demented(52), Non Demented(2560), and Very Mild Demented(1792). </a:t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The total images in the testing set(1279). In which Mild Demented(179), Moderate Demented(12), Non Demented(640), and Very Mild Demented(448).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Data: The `cv2.imread()` method in OpenCV is used to load images from the paths.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Augmentation: The `ImageDataGenerator` from Keras is used to apply augmentation techniques. Rotation, changing width and height, shearing, zooming, and horizontal flipping are the methods used.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 splitting: Since my testing directory does not have enough evidence to perform well. So adding all images and then splitting them all allows us to create a unified dataset which helps the model to understand the data and perform well on unseen(testing) data.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Overview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/>
              <a:t>Convolutional Layer: 32 filters, kernel size (3, 3), ReLU activation.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/>
              <a:t>Extracts features like edges, textures, and patterns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/>
              <a:t>Max Pooling Layer: Pool size (2, 2).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/>
              <a:t>Reduces spatial dimensions, aids computational efficiency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/>
              <a:t>Flatten Layer: </a:t>
            </a:r>
            <a:r>
              <a:rPr b="1" lang="en"/>
              <a:t>Reshapes output for connection to dense layers.</a:t>
            </a:r>
            <a:endParaRPr b="1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/>
              <a:t>Dense Layer (Hidden): 256 neurons, ReLU activation.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/>
              <a:t>Learns complex patterns and relationships.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Overview conti..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 Layer: Dropout rate 0.2.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Prevents overfitting by randomly dropping neurons.</a:t>
            </a:r>
            <a:endParaRPr b="1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Dense Layer: 4 neurons, softmax activation.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Outputs probabilities for Alzheimer's disease stages.</a:t>
            </a:r>
            <a:endParaRPr b="1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Activation: ReLU used for non-linearity.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Optimizer: Adam optimizer for parameter optimization.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6-layer architecture.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210"/>
              <a:buFont typeface="Arial"/>
              <a:buNone/>
            </a:pPr>
            <a:r>
              <a:rPr lang="en" sz="1900"/>
              <a:t>Using GridSearchCV to Optimize Hyperparameters: The scikit-learn GridSearchCV function is used to systematically tune the hyperparameters.</a:t>
            </a:r>
            <a:endParaRPr sz="1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49210"/>
              <a:buFont typeface="Arial"/>
              <a:buNone/>
            </a:pPr>
            <a:r>
              <a:rPr lang="en" sz="1900"/>
              <a:t>Epochs, dropout rate, optimizer, and L2 regularization are the parameters.</a:t>
            </a:r>
            <a:endParaRPr sz="1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49210"/>
              <a:buFont typeface="Arial"/>
              <a:buNone/>
            </a:pPr>
            <a:r>
              <a:rPr lang="en" sz="1900"/>
              <a:t>Grid of parameters:</a:t>
            </a:r>
            <a:endParaRPr sz="1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49210"/>
              <a:buFont typeface="Arial"/>
              <a:buNone/>
            </a:pPr>
            <a:r>
              <a:rPr lang="en" sz="1900"/>
              <a:t>Epochs: [20, 30, 50, 100]</a:t>
            </a:r>
            <a:endParaRPr sz="1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49210"/>
              <a:buFont typeface="Arial"/>
              <a:buNone/>
            </a:pPr>
            <a:r>
              <a:rPr lang="en" sz="1900"/>
              <a:t>Dropout rate: [0.2, 0.5]</a:t>
            </a:r>
            <a:endParaRPr sz="1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49210"/>
              <a:buFont typeface="Arial"/>
              <a:buNone/>
            </a:pPr>
            <a:r>
              <a:rPr lang="en" sz="1900"/>
              <a:t>Optimizer: ['adam', 'rmsprop']</a:t>
            </a:r>
            <a:endParaRPr sz="1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49210"/>
              <a:buFont typeface="Arial"/>
              <a:buNone/>
            </a:pPr>
            <a:r>
              <a:rPr lang="en" sz="1900"/>
              <a:t>L2 regularization: [0.1, 0.01, 0.001, 0.0001]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Best Parameters after tuning : 0.930862 using {'dropout_rate': 0.2, 'epochs': 100, 'l2_reg': 0.0001, 'optimizer': 'adam'}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Performance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the same model with 6-layer </a:t>
            </a:r>
            <a:r>
              <a:rPr lang="en"/>
              <a:t>architecture along with the best parameters used L2 regularization to prevent overfitting of the model.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results of the training and testing accuracies of the model using best parameters are: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Best Epoch: 55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Best Training Accuracy: 0.990429699420929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Corresponding Testing Accuracy: 0.977343738079071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and A</a:t>
            </a:r>
            <a:r>
              <a:rPr lang="en"/>
              <a:t>ccuracy</a:t>
            </a:r>
            <a:r>
              <a:rPr lang="en"/>
              <a:t> Curves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25" y="1152475"/>
            <a:ext cx="4069224" cy="3228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275" y="1141113"/>
            <a:ext cx="4069224" cy="32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29"/>
              <a:t>The CNN model showed good performance, achieving 97.73% validation accuracy and 99.04% training accuracy.</a:t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29"/>
              <a:t>These findings show that the model is capable of correctly identifying the various phases of Alzheimer's disease.</a:t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29"/>
              <a:t>To improve accuracy and generalization, future improvements can include evaluating different designs and regularization strategies.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