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1000e8a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31000e8a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975aaab4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3975aaab4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1000e8a4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1000e8a4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31000e8a4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31000e8a4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31000e8a4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31000e8a4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1000e8a4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1000e8a4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2b99e7f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2b99e7f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1000e8a4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1000e8a4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2b99e7f6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32b99e7f6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975aaab4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975aaab4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2b99e7f6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2b99e7f6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kaggle.com/datasets/mohamedhanyyy/chest-ctscan-images" TargetMode="External"/><Relationship Id="rId4" Type="http://schemas.openxmlformats.org/officeDocument/2006/relationships/hyperlink" Target="https://www.kaggle.com/code/abdelghaniaaba/chest-cancer-detection-transfer-learning" TargetMode="External"/><Relationship Id="rId5" Type="http://schemas.openxmlformats.org/officeDocument/2006/relationships/hyperlink" Target="https://pubs.rsna.org/doi/10.1148/ryai.2021210027" TargetMode="External"/><Relationship Id="rId6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79475"/>
            <a:ext cx="8520600" cy="22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3600"/>
            </a:b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Chest Cancer Detection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Presented by - </a:t>
            </a:r>
            <a:r>
              <a:rPr lang="en"/>
              <a:t>Shalaka Gaidhani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Tejaswi Chintapalli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Goutham Thota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0784" y="4389658"/>
            <a:ext cx="993926" cy="627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9025" y="279475"/>
            <a:ext cx="2009774" cy="13994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831650" y="2433925"/>
            <a:ext cx="33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    Final Project Presentation </a:t>
            </a:r>
            <a:r>
              <a:rPr i="1" lang="en"/>
              <a:t>SAT5114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Conclusion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Performed</a:t>
            </a:r>
            <a:r>
              <a:rPr lang="en"/>
              <a:t> data preprocessing on input data and labelling for target data.</a:t>
            </a:r>
            <a:endParaRPr/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Applied CNN to train data and evaluated the performance of model.</a:t>
            </a:r>
            <a:endParaRPr/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Performed</a:t>
            </a:r>
            <a:r>
              <a:rPr lang="en"/>
              <a:t> transfer learning by using ResNet50V2 with pretrained model as Imagenet.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We conclude that Resnet performs best on our dataset.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https://www.kaggle.com/datasets/mohamedhanyyy/chest-ctscan-images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https://www.kaggle.com/code/abdelghaniaaba/chest-cancer-detection-transfer-learning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https://pubs.rsna.org/doi/10.1148/ryai.2021210027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0784" y="4389658"/>
            <a:ext cx="993926" cy="627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project uses an AI model to categorize and determine a patient has which type of cancer.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Major application of this project is utilizing data from medical imaging, and building a  AI-powered method for early diagnosis of lung cancer.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algorithm analyzes CT scans to locate suspicious growths that could be lung cancer using deep learning techniques.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tool's long term goal is to assist radiologists in more quickly and reliably diagnosing lung cancer, facilitating early intervention and better patient outcomes.</a:t>
            </a:r>
            <a:endParaRPr sz="160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0784" y="4389658"/>
            <a:ext cx="993926" cy="627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Dataset</a:t>
            </a:r>
            <a:endParaRPr b="1" sz="2500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data folder is the main folder that contains all the step folders, including test, train, and valid.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Three different forms of chest cancer—adenocarcinoma, large cell carcinoma as well as a folder for normal cells, are included in the data.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testing set size is 20%, the training set size is 70%, and the validation set size is 10%.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0784" y="4389658"/>
            <a:ext cx="993926" cy="627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65500" y="1670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Data Preprocessing</a:t>
            </a:r>
            <a:endParaRPr sz="3500"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265500" y="1918875"/>
            <a:ext cx="4045200" cy="21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Load the images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Normalize the image</a:t>
            </a:r>
            <a:endParaRPr sz="18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8084" y="4307583"/>
            <a:ext cx="993926" cy="627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8325" y="0"/>
            <a:ext cx="4606550" cy="499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Extract train, </a:t>
            </a:r>
            <a:r>
              <a:rPr lang="en" sz="1300"/>
              <a:t>validation</a:t>
            </a:r>
            <a:r>
              <a:rPr lang="en" sz="1300"/>
              <a:t> and test data</a:t>
            </a:r>
            <a:endParaRPr sz="16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Label the target class manually </a:t>
            </a:r>
            <a:endParaRPr sz="13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0099" y="4568875"/>
            <a:ext cx="710147" cy="44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400" y="2086750"/>
            <a:ext cx="4170776" cy="195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7050" y="1152475"/>
            <a:ext cx="42035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Models</a:t>
            </a:r>
            <a:endParaRPr b="1"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CNN -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2D convolutional layer with 32 filters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ReLU activation 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Maxpooling - 2D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Flatten layer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857" y="1017725"/>
            <a:ext cx="3988843" cy="388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0784" y="4389658"/>
            <a:ext cx="993926" cy="627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ResNet50V2</a:t>
            </a:r>
            <a:endParaRPr b="1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Base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Activation function - ReLu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W</a:t>
            </a:r>
            <a:r>
              <a:rPr lang="en"/>
              <a:t>eights as 'imagenet'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Compiled it using optimizer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2175" y="445025"/>
            <a:ext cx="2984250" cy="439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0784" y="4389658"/>
            <a:ext cx="993926" cy="627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-81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Accuracy Vs Loss</a:t>
            </a:r>
            <a:endParaRPr sz="2000"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85650" y="0"/>
            <a:ext cx="87894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CNN </a:t>
            </a:r>
            <a:r>
              <a:rPr lang="en"/>
              <a:t>-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170" y="524895"/>
            <a:ext cx="3033300" cy="243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5300" y="2992700"/>
            <a:ext cx="2901175" cy="222207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4310350" y="524900"/>
            <a:ext cx="13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ResNet50V2 - </a:t>
            </a:r>
            <a:endParaRPr b="1"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4650" y="491225"/>
            <a:ext cx="3081417" cy="243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34894" y="2925341"/>
            <a:ext cx="2901175" cy="2328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21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Performances of Models</a:t>
            </a:r>
            <a:br>
              <a:rPr lang="en"/>
            </a:b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560850"/>
            <a:ext cx="8520600" cy="3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674" y="4667749"/>
            <a:ext cx="753274" cy="475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 rotWithShape="1">
          <a:blip r:embed="rId4">
            <a:alphaModFix/>
          </a:blip>
          <a:srcRect b="6550" l="0" r="0" t="-6549"/>
          <a:stretch/>
        </p:blipFill>
        <p:spPr>
          <a:xfrm>
            <a:off x="1458525" y="737400"/>
            <a:ext cx="5764775" cy="39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