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d5c86e7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d5c86e7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86ca4e0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86ca4e0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86ca4e0f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86ca4e0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6ca4e0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86ca4e0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d5c86e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d5c86e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5c86e7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d5c86e7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8466812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8466812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8567cae72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8567cae72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8567cae72_7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8567cae72_7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5c86e7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5c86e7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8567cae72_1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8567cae72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8567cae72_1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8567cae72_1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8567cae72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8567cae72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5c86e7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5c86e7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3396925" y="468328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2543537" y="-1006997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021" y="4759543"/>
            <a:ext cx="2125117" cy="12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323352" y="4689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56862" y="459808"/>
            <a:ext cx="7668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250065" y="1312566"/>
            <a:ext cx="64848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500683" y="46898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323352" y="4689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4736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3664327" y="1885670"/>
            <a:ext cx="1696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SIZE EXAMPLE</a:t>
            </a:r>
            <a:endParaRPr sz="1100"/>
          </a:p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3500683" y="46898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323352" y="4689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4570200" cy="44736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1095397" y="1885670"/>
            <a:ext cx="2544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HALF PAGE IMAGE SIZE EXAMPLE</a:t>
            </a:r>
            <a:endParaRPr sz="1100"/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4717024" y="961617"/>
            <a:ext cx="3854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4717024" y="1719383"/>
            <a:ext cx="64848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500683" y="46898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323352" y="4689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573804" y="0"/>
            <a:ext cx="4570200" cy="44736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669201" y="1885670"/>
            <a:ext cx="2544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HALF PAGE IMAGE SIZE EXAMPLE</a:t>
            </a:r>
            <a:endParaRPr sz="1100"/>
          </a:p>
        </p:txBody>
      </p:sp>
      <p:sp>
        <p:nvSpPr>
          <p:cNvPr id="39" name="Google Shape;39;p6"/>
          <p:cNvSpPr txBox="1"/>
          <p:nvPr>
            <p:ph type="ctrTitle"/>
          </p:nvPr>
        </p:nvSpPr>
        <p:spPr>
          <a:xfrm>
            <a:off x="259324" y="961617"/>
            <a:ext cx="3854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259324" y="1719383"/>
            <a:ext cx="4314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500683" y="46898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323352" y="4689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document here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 i="0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98021" y="4759543"/>
            <a:ext cx="2125117" cy="1213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0" type="dt"/>
          </p:nvPr>
        </p:nvSpPr>
        <p:spPr>
          <a:xfrm>
            <a:off x="3500683" y="46898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23352" y="46898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document here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uskyIcon_TwoColor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5742" y="4679124"/>
            <a:ext cx="253327" cy="3134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311700" y="396500"/>
            <a:ext cx="8520600" cy="12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360050" y="1662800"/>
            <a:ext cx="8520600" cy="302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63"/>
              <a:t>Group: </a:t>
            </a:r>
            <a:r>
              <a:rPr b="1" lang="en" sz="2563"/>
              <a:t>Kappa</a:t>
            </a:r>
            <a:endParaRPr b="1" sz="2563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63"/>
              <a:t>Members: </a:t>
            </a:r>
            <a:endParaRPr sz="2563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563"/>
              <a:t>Ezedin Mohammed</a:t>
            </a:r>
            <a:endParaRPr b="1" sz="2563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563"/>
              <a:t>Goutham Thota</a:t>
            </a:r>
            <a:endParaRPr b="1" sz="2563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563"/>
              <a:t>Jaya Surya Thota</a:t>
            </a:r>
            <a:endParaRPr b="1" sz="2563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</a:t>
            </a:r>
            <a:r>
              <a:rPr lang="en"/>
              <a:t>CS 5831 Project Presentation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Michigan Technological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4/14/2023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152475"/>
            <a:ext cx="4884900" cy="347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6852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900"/>
              <a:t>The models were evaluated based on their accuracy, precision, recall, and F1 score.</a:t>
            </a:r>
            <a:endParaRPr sz="1900"/>
          </a:p>
          <a:p>
            <a:pPr indent="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16852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900"/>
              <a:t>The model was further optimized   through hyperparameter tuning to improve its performance.</a:t>
            </a:r>
            <a:endParaRPr sz="1900"/>
          </a:p>
          <a:p>
            <a:pPr indent="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16852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1900"/>
              <a:t>The project selected the random forest model as the best model for stroke prediction based on its high accuracy and F1 score.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5196600" y="1527925"/>
            <a:ext cx="367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Split: 70%(Train) &amp; 30%(Test)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Scaling: StandardScaler()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Tuning Parameters: GridSearchCV()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5-fold Cross-validation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225" y="1607875"/>
            <a:ext cx="4083499" cy="30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7300" y="340375"/>
            <a:ext cx="4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Selecting Best Hyperparameters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868425" y="690400"/>
            <a:ext cx="3380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KNN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(GridSearchCV)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Best Hyperparameters: {'n_neighbors': 2}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Best Accuracy Score: 0.9151994640618921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940275" y="840075"/>
            <a:ext cx="36609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Random Forest (GridSearchCV)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'max_depth': None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'max_features': 'auto'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'min_samples_leaf': 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'min_samples_split': 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'n_estimators': 50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'random_state': 42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SVM (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GridSearchCV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'C': 10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'kernel': 'rbf'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'random_state': 42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210525"/>
            <a:ext cx="8114700" cy="36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Charts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5475"/>
            <a:ext cx="2668426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575" y="1012600"/>
            <a:ext cx="2896850" cy="12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525" y="2881750"/>
            <a:ext cx="2678815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6" y="2881737"/>
            <a:ext cx="2811208" cy="12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8825" y="1025471"/>
            <a:ext cx="2811199" cy="122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8825" y="2895925"/>
            <a:ext cx="2811200" cy="11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311700" y="640575"/>
            <a:ext cx="33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Original Data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11700" y="2473425"/>
            <a:ext cx="16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SMOTE Data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293725"/>
            <a:ext cx="8114700" cy="36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50" y="848150"/>
            <a:ext cx="6882099" cy="3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51948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project developed a model for stroke detection using data analytics techniques.</a:t>
            </a:r>
            <a:endParaRPr/>
          </a:p>
          <a:p>
            <a:pPr indent="-351948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model achieved high accuracy and reliability in stroke prediction.</a:t>
            </a:r>
            <a:endParaRPr/>
          </a:p>
          <a:p>
            <a:pPr indent="-351948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model identified age, hypertension, and heart disease as the most significant predictors of stroke.</a:t>
            </a:r>
            <a:endParaRPr/>
          </a:p>
          <a:p>
            <a:pPr indent="-351948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project has the potential to significantly impact public health by reducing the number of stroke-related deaths and disabilities.</a:t>
            </a:r>
            <a:endParaRPr/>
          </a:p>
          <a:p>
            <a:pPr indent="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r>
              <a:rPr lang="en"/>
              <a:t> </a:t>
            </a:r>
            <a:endParaRPr/>
          </a:p>
          <a:p>
            <a:pPr indent="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Future work can focus on improving the current model's performance through the addition of new variables or </a:t>
            </a:r>
            <a:r>
              <a:rPr lang="en"/>
              <a:t>exploring</a:t>
            </a:r>
            <a:r>
              <a:rPr lang="en"/>
              <a:t> other model types.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251175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Stroke is a major cause of death worldwide, the number can be decreased if doctors can identify it early.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 used SVM, KNN, and Random forest model to make predictions resulting in accuracy of 0.813,0.870 and 0.892 respectively.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Future work will include the use of different models with different method of classification.</a:t>
            </a:r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2899350" y="3996175"/>
            <a:ext cx="33453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928150"/>
            <a:ext cx="4338600" cy="364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36553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6800"/>
              <a:t>S</a:t>
            </a:r>
            <a:r>
              <a:rPr lang="en" sz="6800"/>
              <a:t>troke is a major cause of death and disability worldwide.</a:t>
            </a:r>
            <a:endParaRPr sz="6800"/>
          </a:p>
          <a:p>
            <a:pPr indent="-336553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6800"/>
              <a:t>According to the CDC Every </a:t>
            </a:r>
            <a:r>
              <a:rPr b="1" lang="en" sz="6800"/>
              <a:t>40 </a:t>
            </a:r>
            <a:r>
              <a:rPr lang="en" sz="6800"/>
              <a:t>seconds, someone in the US has a stroke and every </a:t>
            </a:r>
            <a:r>
              <a:rPr b="1" lang="en" sz="6800"/>
              <a:t>3.5 </a:t>
            </a:r>
            <a:r>
              <a:rPr lang="en" sz="6800"/>
              <a:t>minutes, someone dies of stroke</a:t>
            </a:r>
            <a:endParaRPr sz="6800"/>
          </a:p>
          <a:p>
            <a:pPr indent="-336553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6800"/>
              <a:t>Late diagnosis leads to increased deaths and sudden stroke.</a:t>
            </a:r>
            <a:endParaRPr sz="6800"/>
          </a:p>
          <a:p>
            <a:pPr indent="-336553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6800"/>
              <a:t>The goal </a:t>
            </a:r>
            <a:r>
              <a:rPr lang="en" sz="6800"/>
              <a:t>of the project </a:t>
            </a:r>
            <a:r>
              <a:rPr lang="en" sz="6800"/>
              <a:t>is to develop an accurate and reliable model for stroke detection based on our dataset that can help healthcare professionals in their decision-making process.</a:t>
            </a:r>
            <a:endParaRPr sz="6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400" y="928150"/>
            <a:ext cx="4152525" cy="3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75" y="488638"/>
            <a:ext cx="4033826" cy="41662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/>
        </p:nvSpPr>
        <p:spPr>
          <a:xfrm>
            <a:off x="311700" y="1119475"/>
            <a:ext cx="365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Kaggle Dataset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healthcare-dataset-stroke-data.csv)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Summary: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5110 records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 columns(11 features, 1 Target Variable)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201 missing values (‘bmi’)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Imbalance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Data(‘stroke’) 249/5110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63375" y="1113800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2"/>
          <p:cNvGrpSpPr/>
          <p:nvPr/>
        </p:nvGrpSpPr>
        <p:grpSpPr>
          <a:xfrm>
            <a:off x="571561" y="1957150"/>
            <a:ext cx="1755000" cy="1897977"/>
            <a:chOff x="571536" y="1957150"/>
            <a:chExt cx="1755000" cy="1897977"/>
          </a:xfrm>
        </p:grpSpPr>
        <p:sp>
          <p:nvSpPr>
            <p:cNvPr id="79" name="Google Shape;79;p12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 txBox="1"/>
            <p:nvPr/>
          </p:nvSpPr>
          <p:spPr>
            <a:xfrm>
              <a:off x="1230650" y="2004075"/>
              <a:ext cx="4368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handling duplicates columns/rows, missing values, outliers, correlation, label encoding,balanced/imbalanced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2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84" name="Google Shape;84;p12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2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3329825" y="2040975"/>
              <a:ext cx="4368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2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2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89" name="Google Shape;89;p12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random forest, XGBoost classifier, SVM, KNN, Decision tree</a:t>
              </a:r>
              <a:endParaRPr sz="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2"/>
            <p:cNvSpPr txBox="1"/>
            <p:nvPr/>
          </p:nvSpPr>
          <p:spPr>
            <a:xfrm>
              <a:off x="5474988" y="2043375"/>
              <a:ext cx="45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2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94" name="Google Shape;94;p12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2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Stroke / No stroke</a:t>
              </a:r>
              <a:endParaRPr b="1"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2"/>
            <p:cNvSpPr txBox="1"/>
            <p:nvPr/>
          </p:nvSpPr>
          <p:spPr>
            <a:xfrm>
              <a:off x="7479574" y="2043375"/>
              <a:ext cx="476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2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p12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EDA process revealed that the dataset had missing values, outliers, and imbalanced classes.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distribution of the data was skewed, and some variables had a significant correlation with the target variable (stroke).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EDA process helped identify the variables that had the most significant impact on stroke prediction.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EDA process helped to ensure that the dataset was ready for the modeling phase.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EDA process revealed that age, hypertension, and heart disease were the most significant predictors of stroke.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656858" y="459801"/>
            <a:ext cx="2874300" cy="49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</a:t>
            </a:r>
            <a:endParaRPr/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1250065" y="1312566"/>
            <a:ext cx="6484800" cy="26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50" y="1355725"/>
            <a:ext cx="594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656862" y="459808"/>
            <a:ext cx="7668300" cy="54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Heatmaps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2454800" y="1649650"/>
            <a:ext cx="5280000" cy="107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5" y="1208125"/>
            <a:ext cx="4775625" cy="29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150" y="1165912"/>
            <a:ext cx="3968200" cy="28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726150" y="4250950"/>
            <a:ext cx="36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Before Preprocessing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400675" y="4250950"/>
            <a:ext cx="3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Preprocessing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11700" y="1576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	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175" y="1281650"/>
            <a:ext cx="4351001" cy="33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50" y="1315249"/>
            <a:ext cx="4264975" cy="33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537050" y="839600"/>
            <a:ext cx="80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SMOTE (Synthetic Minority Over-sampling Technique).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project tested the following different models, </a:t>
            </a:r>
            <a:r>
              <a:rPr lang="en"/>
              <a:t>to identify the best model for stroke prediction.</a:t>
            </a:r>
            <a:endParaRPr/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2" marL="863600" rtl="0" algn="l"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Random forests, </a:t>
            </a:r>
            <a:endParaRPr sz="1900"/>
          </a:p>
          <a:p>
            <a:pPr indent="-196850" lvl="2" marL="863600" rtl="0" algn="l"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KNN- K-nearest neighbors, </a:t>
            </a:r>
            <a:endParaRPr sz="1900"/>
          </a:p>
          <a:p>
            <a:pPr indent="-196850" lvl="2" marL="863600" rtl="0" algn="l"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SVM- Support vector Machines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