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C6B75-8497-FAC3-48F6-D117FF8A5AA6}"/>
              </a:ext>
            </a:extLst>
          </p:cNvPr>
          <p:cNvSpPr>
            <a:spLocks noGrp="1"/>
          </p:cNvSpPr>
          <p:nvPr>
            <p:ph idx="1"/>
          </p:nvPr>
        </p:nvSpPr>
        <p:spPr>
          <a:xfrm>
            <a:off x="697707" y="2534973"/>
            <a:ext cx="10131425" cy="3649133"/>
          </a:xfrm>
        </p:spPr>
        <p:txBody>
          <a:bodyPr anchor="t">
            <a:normAutofit/>
          </a:bodyPr>
          <a:lstStyle/>
          <a:p>
            <a:pPr marL="0" indent="0" algn="ctr">
              <a:buNone/>
            </a:pPr>
            <a:r>
              <a:rPr lang="en-IN" sz="8000" b="1" dirty="0"/>
              <a:t>WELCOME </a:t>
            </a:r>
            <a:endParaRPr lang="en-US" sz="8000" b="1" dirty="0"/>
          </a:p>
        </p:txBody>
      </p:sp>
    </p:spTree>
    <p:extLst>
      <p:ext uri="{BB962C8B-B14F-4D97-AF65-F5344CB8AC3E}">
        <p14:creationId xmlns:p14="http://schemas.microsoft.com/office/powerpoint/2010/main" val="125891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399A-FE15-F0C6-A9EF-BC39655C177F}"/>
              </a:ext>
            </a:extLst>
          </p:cNvPr>
          <p:cNvSpPr>
            <a:spLocks noGrp="1"/>
          </p:cNvSpPr>
          <p:nvPr>
            <p:ph type="title"/>
          </p:nvPr>
        </p:nvSpPr>
        <p:spPr/>
        <p:txBody>
          <a:bodyPr>
            <a:normAutofit/>
          </a:bodyPr>
          <a:lstStyle/>
          <a:p>
            <a:r>
              <a:rPr lang="en-IN" sz="4000" dirty="0"/>
              <a:t>MODELLING</a:t>
            </a:r>
            <a:endParaRPr lang="en-US" sz="4000" dirty="0"/>
          </a:p>
        </p:txBody>
      </p:sp>
      <p:sp>
        <p:nvSpPr>
          <p:cNvPr id="3" name="Content Placeholder 2">
            <a:extLst>
              <a:ext uri="{FF2B5EF4-FFF2-40B4-BE49-F238E27FC236}">
                <a16:creationId xmlns:a16="http://schemas.microsoft.com/office/drawing/2014/main" id="{A96F5A2F-4C03-B472-EB86-4CB2C4ABDC72}"/>
              </a:ext>
            </a:extLst>
          </p:cNvPr>
          <p:cNvSpPr>
            <a:spLocks noGrp="1"/>
          </p:cNvSpPr>
          <p:nvPr>
            <p:ph idx="1"/>
          </p:nvPr>
        </p:nvSpPr>
        <p:spPr/>
        <p:txBody>
          <a:bodyPr>
            <a:noAutofit/>
          </a:bodyPr>
          <a:lstStyle/>
          <a:p>
            <a:r>
              <a:rPr lang="en-IN" dirty="0"/>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
4. Conditional Formatting
Purpose: To highlight specific data points that meet certain conditions, making 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en-US" dirty="0"/>
          </a:p>
        </p:txBody>
      </p:sp>
    </p:spTree>
    <p:extLst>
      <p:ext uri="{BB962C8B-B14F-4D97-AF65-F5344CB8AC3E}">
        <p14:creationId xmlns:p14="http://schemas.microsoft.com/office/powerpoint/2010/main" val="104071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230A-0950-BFE2-54D7-AE78CDE9F2E0}"/>
              </a:ext>
            </a:extLst>
          </p:cNvPr>
          <p:cNvSpPr>
            <a:spLocks noGrp="1"/>
          </p:cNvSpPr>
          <p:nvPr>
            <p:ph type="title"/>
          </p:nvPr>
        </p:nvSpPr>
        <p:spPr/>
        <p:txBody>
          <a:bodyPr/>
          <a:lstStyle/>
          <a:p>
            <a:r>
              <a:rPr lang="en-IN" dirty="0"/>
              <a:t>RESULT</a:t>
            </a:r>
            <a:endParaRPr lang="en-US" dirty="0"/>
          </a:p>
        </p:txBody>
      </p:sp>
      <p:pic>
        <p:nvPicPr>
          <p:cNvPr id="4" name="Content Placeholder 3">
            <a:extLst>
              <a:ext uri="{FF2B5EF4-FFF2-40B4-BE49-F238E27FC236}">
                <a16:creationId xmlns:a16="http://schemas.microsoft.com/office/drawing/2014/main" id="{F90C56ED-119C-E00B-DDCA-5E3AC6E968F8}"/>
              </a:ext>
            </a:extLst>
          </p:cNvPr>
          <p:cNvPicPr>
            <a:picLocks noGrp="1" noChangeAspect="1"/>
          </p:cNvPicPr>
          <p:nvPr>
            <p:ph idx="1"/>
          </p:nvPr>
        </p:nvPicPr>
        <p:blipFill>
          <a:blip r:embed="rId2"/>
          <a:stretch>
            <a:fillRect/>
          </a:stretch>
        </p:blipFill>
        <p:spPr>
          <a:xfrm>
            <a:off x="321469" y="1809750"/>
            <a:ext cx="5464969" cy="4750594"/>
          </a:xfrm>
        </p:spPr>
      </p:pic>
      <p:pic>
        <p:nvPicPr>
          <p:cNvPr id="3" name="Picture 2">
            <a:extLst>
              <a:ext uri="{FF2B5EF4-FFF2-40B4-BE49-F238E27FC236}">
                <a16:creationId xmlns:a16="http://schemas.microsoft.com/office/drawing/2014/main" id="{EB24ACE9-748B-6823-1E13-6A7F35CD218B}"/>
              </a:ext>
            </a:extLst>
          </p:cNvPr>
          <p:cNvPicPr>
            <a:picLocks noChangeAspect="1"/>
          </p:cNvPicPr>
          <p:nvPr/>
        </p:nvPicPr>
        <p:blipFill>
          <a:blip r:embed="rId3"/>
          <a:stretch>
            <a:fillRect/>
          </a:stretch>
        </p:blipFill>
        <p:spPr>
          <a:xfrm>
            <a:off x="6096000" y="1809750"/>
            <a:ext cx="5828845" cy="4750594"/>
          </a:xfrm>
          <a:prstGeom prst="rect">
            <a:avLst/>
          </a:prstGeom>
        </p:spPr>
      </p:pic>
    </p:spTree>
    <p:extLst>
      <p:ext uri="{BB962C8B-B14F-4D97-AF65-F5344CB8AC3E}">
        <p14:creationId xmlns:p14="http://schemas.microsoft.com/office/powerpoint/2010/main" val="351917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E342-0DFB-BEDB-A408-E1D09E2A8CBF}"/>
              </a:ext>
            </a:extLst>
          </p:cNvPr>
          <p:cNvSpPr>
            <a:spLocks noGrp="1"/>
          </p:cNvSpPr>
          <p:nvPr>
            <p:ph type="title"/>
          </p:nvPr>
        </p:nvSpPr>
        <p:spPr/>
        <p:txBody>
          <a:bodyPr>
            <a:normAutofit/>
          </a:bodyPr>
          <a:lstStyle/>
          <a:p>
            <a:r>
              <a:rPr lang="en-IN" sz="4000" dirty="0"/>
              <a:t>conclusion</a:t>
            </a:r>
            <a:endParaRPr lang="en-US" sz="4000" dirty="0"/>
          </a:p>
        </p:txBody>
      </p:sp>
      <p:sp>
        <p:nvSpPr>
          <p:cNvPr id="3" name="Content Placeholder 2">
            <a:extLst>
              <a:ext uri="{FF2B5EF4-FFF2-40B4-BE49-F238E27FC236}">
                <a16:creationId xmlns:a16="http://schemas.microsoft.com/office/drawing/2014/main" id="{C4FCA515-F62D-FFB8-DE58-835F00412A09}"/>
              </a:ext>
            </a:extLst>
          </p:cNvPr>
          <p:cNvSpPr>
            <a:spLocks noGrp="1"/>
          </p:cNvSpPr>
          <p:nvPr>
            <p:ph idx="1"/>
          </p:nvPr>
        </p:nvSpPr>
        <p:spPr>
          <a:xfrm>
            <a:off x="685800" y="2387336"/>
            <a:ext cx="10131425" cy="3649133"/>
          </a:xfrm>
        </p:spPr>
        <p:txBody>
          <a:bodyPr>
            <a:normAutofit/>
          </a:bodyPr>
          <a:lstStyle/>
          <a:p>
            <a:pPr marL="0" indent="0">
              <a:buNone/>
            </a:pPr>
            <a:r>
              <a:rPr lang="en-IN" sz="2400"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US" sz="2400" dirty="0"/>
          </a:p>
        </p:txBody>
      </p:sp>
    </p:spTree>
    <p:extLst>
      <p:ext uri="{BB962C8B-B14F-4D97-AF65-F5344CB8AC3E}">
        <p14:creationId xmlns:p14="http://schemas.microsoft.com/office/powerpoint/2010/main" val="2057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0EBC-C2DE-4C78-A807-7B28A272EE0E}"/>
              </a:ext>
            </a:extLst>
          </p:cNvPr>
          <p:cNvSpPr>
            <a:spLocks noGrp="1"/>
          </p:cNvSpPr>
          <p:nvPr>
            <p:ph type="title"/>
          </p:nvPr>
        </p:nvSpPr>
        <p:spPr>
          <a:xfrm>
            <a:off x="816770" y="2574131"/>
            <a:ext cx="10131425" cy="1456267"/>
          </a:xfrm>
        </p:spPr>
        <p:txBody>
          <a:bodyPr anchor="ctr">
            <a:normAutofit/>
          </a:bodyPr>
          <a:lstStyle/>
          <a:p>
            <a:pPr algn="ctr"/>
            <a:r>
              <a:rPr lang="en-IN" sz="8000" b="1" dirty="0"/>
              <a:t>Thank you </a:t>
            </a:r>
            <a:endParaRPr lang="en-US" sz="8000" b="1" dirty="0"/>
          </a:p>
        </p:txBody>
      </p:sp>
    </p:spTree>
    <p:extLst>
      <p:ext uri="{BB962C8B-B14F-4D97-AF65-F5344CB8AC3E}">
        <p14:creationId xmlns:p14="http://schemas.microsoft.com/office/powerpoint/2010/main" val="114597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1D76-C7A3-B74E-90B4-6EAB8F822554}"/>
              </a:ext>
            </a:extLst>
          </p:cNvPr>
          <p:cNvSpPr>
            <a:spLocks noGrp="1"/>
          </p:cNvSpPr>
          <p:nvPr>
            <p:ph type="ctrTitle"/>
          </p:nvPr>
        </p:nvSpPr>
        <p:spPr>
          <a:xfrm>
            <a:off x="365916" y="4627036"/>
            <a:ext cx="8542339" cy="1917169"/>
          </a:xfrm>
        </p:spPr>
        <p:txBody>
          <a:bodyPr>
            <a:noAutofit/>
          </a:bodyPr>
          <a:lstStyle/>
          <a:p>
            <a:pPr algn="l"/>
            <a:r>
              <a:rPr lang="en-IN" sz="3600"/>
              <a:t>Name: Goutham.b</a:t>
            </a:r>
            <a:br>
              <a:rPr lang="en-IN" sz="3600"/>
            </a:br>
            <a:r>
              <a:rPr lang="en-IN" sz="3600"/>
              <a:t>registern no:312211610</a:t>
            </a:r>
            <a:br>
              <a:rPr lang="en-IN" sz="3600"/>
            </a:br>
            <a:r>
              <a:rPr lang="en-IN" sz="3600"/>
              <a:t>department: commerce</a:t>
            </a:r>
            <a:br>
              <a:rPr lang="en-IN" sz="3600"/>
            </a:br>
            <a:r>
              <a:rPr lang="en-IN" sz="3600"/>
              <a:t>college: Thiruthangal Nadar college</a:t>
            </a:r>
            <a:endParaRPr lang="en-US" sz="3600"/>
          </a:p>
        </p:txBody>
      </p:sp>
      <p:sp>
        <p:nvSpPr>
          <p:cNvPr id="3" name="Subtitle 2">
            <a:extLst>
              <a:ext uri="{FF2B5EF4-FFF2-40B4-BE49-F238E27FC236}">
                <a16:creationId xmlns:a16="http://schemas.microsoft.com/office/drawing/2014/main" id="{8E3FBC69-0D72-0CD7-A633-D72B05867931}"/>
              </a:ext>
            </a:extLst>
          </p:cNvPr>
          <p:cNvSpPr>
            <a:spLocks noGrp="1"/>
          </p:cNvSpPr>
          <p:nvPr>
            <p:ph type="subTitle" idx="1"/>
          </p:nvPr>
        </p:nvSpPr>
        <p:spPr>
          <a:xfrm>
            <a:off x="1885553" y="313795"/>
            <a:ext cx="8420894" cy="781580"/>
          </a:xfrm>
        </p:spPr>
        <p:txBody>
          <a:bodyPr>
            <a:normAutofit/>
          </a:bodyPr>
          <a:lstStyle/>
          <a:p>
            <a:r>
              <a:rPr lang="en-IN" sz="4000"/>
              <a:t>Employee data analysis using Excel </a:t>
            </a:r>
            <a:endParaRPr lang="en-US" sz="4000"/>
          </a:p>
        </p:txBody>
      </p:sp>
    </p:spTree>
    <p:extLst>
      <p:ext uri="{BB962C8B-B14F-4D97-AF65-F5344CB8AC3E}">
        <p14:creationId xmlns:p14="http://schemas.microsoft.com/office/powerpoint/2010/main" val="3039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34FF-C1D1-E746-DDD6-EB55BA1B69A5}"/>
              </a:ext>
            </a:extLst>
          </p:cNvPr>
          <p:cNvSpPr>
            <a:spLocks noGrp="1"/>
          </p:cNvSpPr>
          <p:nvPr>
            <p:ph type="title"/>
          </p:nvPr>
        </p:nvSpPr>
        <p:spPr>
          <a:xfrm>
            <a:off x="685801" y="685800"/>
            <a:ext cx="10131425" cy="1456267"/>
          </a:xfrm>
        </p:spPr>
        <p:txBody>
          <a:bodyPr>
            <a:normAutofit/>
          </a:bodyPr>
          <a:lstStyle/>
          <a:p>
            <a:r>
              <a:rPr lang="en-IN" sz="4000" u="sng" dirty="0"/>
              <a:t>PROJECT TITLE</a:t>
            </a:r>
            <a:endParaRPr lang="en-US" sz="4000" u="sng" dirty="0"/>
          </a:p>
        </p:txBody>
      </p:sp>
      <p:sp>
        <p:nvSpPr>
          <p:cNvPr id="3" name="Content Placeholder 2">
            <a:extLst>
              <a:ext uri="{FF2B5EF4-FFF2-40B4-BE49-F238E27FC236}">
                <a16:creationId xmlns:a16="http://schemas.microsoft.com/office/drawing/2014/main" id="{D300CABB-D339-6B62-0509-2BA6A89BB3EC}"/>
              </a:ext>
            </a:extLst>
          </p:cNvPr>
          <p:cNvSpPr>
            <a:spLocks noGrp="1"/>
          </p:cNvSpPr>
          <p:nvPr>
            <p:ph idx="1"/>
          </p:nvPr>
        </p:nvSpPr>
        <p:spPr>
          <a:xfrm>
            <a:off x="1154905" y="1797844"/>
            <a:ext cx="10131425" cy="4726781"/>
          </a:xfrm>
        </p:spPr>
        <p:txBody>
          <a:bodyPr>
            <a:normAutofit/>
          </a:bodyPr>
          <a:lstStyle/>
          <a:p>
            <a:pPr marL="0" indent="0">
              <a:buNone/>
            </a:pPr>
            <a:r>
              <a:rPr lang="en-IN" sz="4000" dirty="0"/>
              <a:t>Employee Performance Analysis using Excel</a:t>
            </a:r>
            <a:endParaRPr lang="en-US" sz="4000" dirty="0"/>
          </a:p>
        </p:txBody>
      </p:sp>
    </p:spTree>
    <p:extLst>
      <p:ext uri="{BB962C8B-B14F-4D97-AF65-F5344CB8AC3E}">
        <p14:creationId xmlns:p14="http://schemas.microsoft.com/office/powerpoint/2010/main" val="364994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697A-45F0-17DE-FF2B-FB3A28FFA910}"/>
              </a:ext>
            </a:extLst>
          </p:cNvPr>
          <p:cNvSpPr>
            <a:spLocks noGrp="1"/>
          </p:cNvSpPr>
          <p:nvPr>
            <p:ph type="title"/>
          </p:nvPr>
        </p:nvSpPr>
        <p:spPr/>
        <p:txBody>
          <a:bodyPr>
            <a:normAutofit/>
          </a:bodyPr>
          <a:lstStyle/>
          <a:p>
            <a:r>
              <a:rPr lang="en-IN" sz="4000" dirty="0"/>
              <a:t>AGENDA</a:t>
            </a:r>
            <a:endParaRPr lang="en-US" sz="4000" dirty="0"/>
          </a:p>
        </p:txBody>
      </p:sp>
      <p:sp>
        <p:nvSpPr>
          <p:cNvPr id="3" name="Content Placeholder 2">
            <a:extLst>
              <a:ext uri="{FF2B5EF4-FFF2-40B4-BE49-F238E27FC236}">
                <a16:creationId xmlns:a16="http://schemas.microsoft.com/office/drawing/2014/main" id="{0E7053EA-2467-08A4-A45D-EACAABF098C0}"/>
              </a:ext>
            </a:extLst>
          </p:cNvPr>
          <p:cNvSpPr>
            <a:spLocks noGrp="1"/>
          </p:cNvSpPr>
          <p:nvPr>
            <p:ph idx="1"/>
          </p:nvPr>
        </p:nvSpPr>
        <p:spPr/>
        <p:txBody>
          <a:bodyPr>
            <a:noAutofit/>
          </a:bodyPr>
          <a:lstStyle/>
          <a:p>
            <a:r>
              <a:rPr lang="en-IN" sz="2400" dirty="0"/>
              <a:t>1. Problem Statement
2. Project Overview
3. End Users
4. Our Solution and Proposition
5. Dataset Description </a:t>
            </a:r>
          </a:p>
          <a:p>
            <a:r>
              <a:rPr lang="en-IN" sz="2400" dirty="0"/>
              <a:t>6. Modelling Approach
7. Results and Discussion
8. Conclusion</a:t>
            </a:r>
            <a:endParaRPr lang="en-US" sz="2400" dirty="0"/>
          </a:p>
        </p:txBody>
      </p:sp>
    </p:spTree>
    <p:extLst>
      <p:ext uri="{BB962C8B-B14F-4D97-AF65-F5344CB8AC3E}">
        <p14:creationId xmlns:p14="http://schemas.microsoft.com/office/powerpoint/2010/main" val="28491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B067-21EE-2E20-EA62-3EE4FF1CD2FB}"/>
              </a:ext>
            </a:extLst>
          </p:cNvPr>
          <p:cNvSpPr>
            <a:spLocks noGrp="1"/>
          </p:cNvSpPr>
          <p:nvPr>
            <p:ph type="title"/>
          </p:nvPr>
        </p:nvSpPr>
        <p:spPr/>
        <p:txBody>
          <a:bodyPr>
            <a:normAutofit/>
          </a:bodyPr>
          <a:lstStyle/>
          <a:p>
            <a:r>
              <a:rPr lang="en-IN" sz="4000" dirty="0"/>
              <a:t>PROBLEM STATEMENT</a:t>
            </a:r>
            <a:endParaRPr lang="en-US" sz="4000" dirty="0"/>
          </a:p>
        </p:txBody>
      </p:sp>
      <p:sp>
        <p:nvSpPr>
          <p:cNvPr id="3" name="Content Placeholder 2">
            <a:extLst>
              <a:ext uri="{FF2B5EF4-FFF2-40B4-BE49-F238E27FC236}">
                <a16:creationId xmlns:a16="http://schemas.microsoft.com/office/drawing/2014/main" id="{3A2A1E9F-6BAA-AB47-6A76-DA6DFC0810A1}"/>
              </a:ext>
            </a:extLst>
          </p:cNvPr>
          <p:cNvSpPr>
            <a:spLocks noGrp="1"/>
          </p:cNvSpPr>
          <p:nvPr>
            <p:ph idx="1"/>
          </p:nvPr>
        </p:nvSpPr>
        <p:spPr>
          <a:xfrm>
            <a:off x="1031082" y="1558661"/>
            <a:ext cx="10696574" cy="4418277"/>
          </a:xfrm>
        </p:spPr>
        <p:txBody>
          <a:bodyPr>
            <a:normAutofit/>
          </a:bodyPr>
          <a:lstStyle/>
          <a:p>
            <a:pPr marL="0" indent="0">
              <a:buNone/>
            </a:pPr>
            <a:r>
              <a:rPr lang="en-IN" sz="2400" dirty="0"/>
              <a:t>It analysis using Excel involves evaluating and measuring an employee’s work effectiveness and efficiency based on key performance indicators (KPIs). This data is then </a:t>
            </a:r>
            <a:r>
              <a:rPr lang="en-IN" sz="2400" dirty="0" err="1"/>
              <a:t>analyzed</a:t>
            </a:r>
            <a:r>
              <a:rPr lang="en-IN" sz="2400" dirty="0"/>
              <a:t>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sz="2400" dirty="0"/>
          </a:p>
        </p:txBody>
      </p:sp>
    </p:spTree>
    <p:extLst>
      <p:ext uri="{BB962C8B-B14F-4D97-AF65-F5344CB8AC3E}">
        <p14:creationId xmlns:p14="http://schemas.microsoft.com/office/powerpoint/2010/main" val="1327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0014-40A0-FB31-DDDE-3B72194111DB}"/>
              </a:ext>
            </a:extLst>
          </p:cNvPr>
          <p:cNvSpPr>
            <a:spLocks noGrp="1"/>
          </p:cNvSpPr>
          <p:nvPr>
            <p:ph type="title"/>
          </p:nvPr>
        </p:nvSpPr>
        <p:spPr/>
        <p:txBody>
          <a:bodyPr>
            <a:normAutofit/>
          </a:bodyPr>
          <a:lstStyle/>
          <a:p>
            <a:r>
              <a:rPr lang="en-IN" sz="4000" dirty="0"/>
              <a:t>PROJECTOVERVIEW</a:t>
            </a:r>
            <a:endParaRPr lang="en-US" sz="4000" dirty="0"/>
          </a:p>
        </p:txBody>
      </p:sp>
      <p:sp>
        <p:nvSpPr>
          <p:cNvPr id="3" name="Content Placeholder 2">
            <a:extLst>
              <a:ext uri="{FF2B5EF4-FFF2-40B4-BE49-F238E27FC236}">
                <a16:creationId xmlns:a16="http://schemas.microsoft.com/office/drawing/2014/main" id="{3DA42CC1-C043-F57B-650F-8DA1AF27A798}"/>
              </a:ext>
            </a:extLst>
          </p:cNvPr>
          <p:cNvSpPr>
            <a:spLocks noGrp="1"/>
          </p:cNvSpPr>
          <p:nvPr>
            <p:ph idx="1"/>
          </p:nvPr>
        </p:nvSpPr>
        <p:spPr>
          <a:xfrm>
            <a:off x="819150" y="1970617"/>
            <a:ext cx="10553699" cy="3958696"/>
          </a:xfrm>
        </p:spPr>
        <p:txBody>
          <a:bodyPr>
            <a:noAutofit/>
          </a:bodyPr>
          <a:lstStyle/>
          <a:p>
            <a:pPr marL="0" indent="0">
              <a:buNone/>
            </a:pPr>
            <a:r>
              <a:rPr lang="en-IN"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t>
            </a:r>
            <a:r>
              <a:rPr lang="en-IN" sz="2000" dirty="0" err="1"/>
              <a:t>analyzed</a:t>
            </a:r>
            <a:r>
              <a:rPr lang="en-IN" sz="2000" dirty="0"/>
              <a:t>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US" sz="2000" dirty="0"/>
          </a:p>
        </p:txBody>
      </p:sp>
    </p:spTree>
    <p:extLst>
      <p:ext uri="{BB962C8B-B14F-4D97-AF65-F5344CB8AC3E}">
        <p14:creationId xmlns:p14="http://schemas.microsoft.com/office/powerpoint/2010/main" val="344319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FD17-FF65-A50E-9806-380ADBF74067}"/>
              </a:ext>
            </a:extLst>
          </p:cNvPr>
          <p:cNvSpPr>
            <a:spLocks noGrp="1"/>
          </p:cNvSpPr>
          <p:nvPr>
            <p:ph type="title"/>
          </p:nvPr>
        </p:nvSpPr>
        <p:spPr/>
        <p:txBody>
          <a:bodyPr>
            <a:normAutofit/>
          </a:bodyPr>
          <a:lstStyle/>
          <a:p>
            <a:r>
              <a:rPr lang="en-IN" sz="4000" dirty="0"/>
              <a:t>WHO ARE THE END USERS?</a:t>
            </a:r>
            <a:endParaRPr lang="en-US" sz="4000" dirty="0"/>
          </a:p>
        </p:txBody>
      </p:sp>
      <p:sp>
        <p:nvSpPr>
          <p:cNvPr id="3" name="Content Placeholder 2">
            <a:extLst>
              <a:ext uri="{FF2B5EF4-FFF2-40B4-BE49-F238E27FC236}">
                <a16:creationId xmlns:a16="http://schemas.microsoft.com/office/drawing/2014/main" id="{14A576E4-106B-4632-7A9A-6268B820ACA3}"/>
              </a:ext>
            </a:extLst>
          </p:cNvPr>
          <p:cNvSpPr>
            <a:spLocks noGrp="1"/>
          </p:cNvSpPr>
          <p:nvPr>
            <p:ph idx="1"/>
          </p:nvPr>
        </p:nvSpPr>
        <p:spPr/>
        <p:txBody>
          <a:bodyPr>
            <a:normAutofit/>
          </a:bodyPr>
          <a:lstStyle/>
          <a:p>
            <a:r>
              <a:rPr lang="en-IN" sz="2800" dirty="0"/>
              <a:t>Human Resources (HR) Managers:
Department Managers/Supervisors:
Senior Management/Executives:
Employees:</a:t>
            </a:r>
            <a:endParaRPr lang="en-US" sz="2800" dirty="0"/>
          </a:p>
        </p:txBody>
      </p:sp>
    </p:spTree>
    <p:extLst>
      <p:ext uri="{BB962C8B-B14F-4D97-AF65-F5344CB8AC3E}">
        <p14:creationId xmlns:p14="http://schemas.microsoft.com/office/powerpoint/2010/main" val="207022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09D7-0DF9-D1E7-027C-18D21C9B0922}"/>
              </a:ext>
            </a:extLst>
          </p:cNvPr>
          <p:cNvSpPr>
            <a:spLocks noGrp="1"/>
          </p:cNvSpPr>
          <p:nvPr>
            <p:ph type="title"/>
          </p:nvPr>
        </p:nvSpPr>
        <p:spPr/>
        <p:txBody>
          <a:bodyPr/>
          <a:lstStyle/>
          <a:p>
            <a:r>
              <a:rPr lang="en-IN" dirty="0"/>
              <a:t>OUR SOLUTION AND ITS VALUE PROPOSITION</a:t>
            </a:r>
            <a:endParaRPr lang="en-US" dirty="0"/>
          </a:p>
        </p:txBody>
      </p:sp>
      <p:sp>
        <p:nvSpPr>
          <p:cNvPr id="3" name="Content Placeholder 2">
            <a:extLst>
              <a:ext uri="{FF2B5EF4-FFF2-40B4-BE49-F238E27FC236}">
                <a16:creationId xmlns:a16="http://schemas.microsoft.com/office/drawing/2014/main" id="{FA5F5832-6ED7-1CC7-5223-8B7972664F19}"/>
              </a:ext>
            </a:extLst>
          </p:cNvPr>
          <p:cNvSpPr>
            <a:spLocks noGrp="1"/>
          </p:cNvSpPr>
          <p:nvPr>
            <p:ph idx="1"/>
          </p:nvPr>
        </p:nvSpPr>
        <p:spPr>
          <a:xfrm>
            <a:off x="685801" y="2142067"/>
            <a:ext cx="11089480" cy="3882496"/>
          </a:xfrm>
        </p:spPr>
        <p:txBody>
          <a:bodyPr>
            <a:normAutofit/>
          </a:bodyPr>
          <a:lstStyle/>
          <a:p>
            <a:r>
              <a:rPr lang="en-IN" dirty="0"/>
              <a:t>Data-Driven Insights: Enables managers to make informed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endParaRPr lang="en-US" dirty="0"/>
          </a:p>
        </p:txBody>
      </p:sp>
    </p:spTree>
    <p:extLst>
      <p:ext uri="{BB962C8B-B14F-4D97-AF65-F5344CB8AC3E}">
        <p14:creationId xmlns:p14="http://schemas.microsoft.com/office/powerpoint/2010/main" val="346194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91AF-A02A-FCA6-8C17-2BE87D5AB71F}"/>
              </a:ext>
            </a:extLst>
          </p:cNvPr>
          <p:cNvSpPr>
            <a:spLocks noGrp="1"/>
          </p:cNvSpPr>
          <p:nvPr>
            <p:ph type="title"/>
          </p:nvPr>
        </p:nvSpPr>
        <p:spPr/>
        <p:txBody>
          <a:bodyPr/>
          <a:lstStyle/>
          <a:p>
            <a:r>
              <a:rPr lang="en-IN" dirty="0"/>
              <a:t>Dataset Description</a:t>
            </a:r>
            <a:endParaRPr lang="en-US" dirty="0"/>
          </a:p>
        </p:txBody>
      </p:sp>
      <p:sp>
        <p:nvSpPr>
          <p:cNvPr id="3" name="Content Placeholder 2">
            <a:extLst>
              <a:ext uri="{FF2B5EF4-FFF2-40B4-BE49-F238E27FC236}">
                <a16:creationId xmlns:a16="http://schemas.microsoft.com/office/drawing/2014/main" id="{C9CC1515-E1DC-113D-F4A5-939B9B566664}"/>
              </a:ext>
            </a:extLst>
          </p:cNvPr>
          <p:cNvSpPr>
            <a:spLocks noGrp="1"/>
          </p:cNvSpPr>
          <p:nvPr>
            <p:ph idx="1"/>
          </p:nvPr>
        </p:nvSpPr>
        <p:spPr>
          <a:xfrm>
            <a:off x="828675" y="2065867"/>
            <a:ext cx="10131425" cy="3649133"/>
          </a:xfrm>
        </p:spPr>
        <p:txBody>
          <a:bodyPr>
            <a:noAutofit/>
          </a:bodyPr>
          <a:lstStyle/>
          <a:p>
            <a:pPr marL="342900" indent="-342900">
              <a:buAutoNum type="arabicPeriod"/>
            </a:pPr>
            <a:r>
              <a:rPr lang="en-IN" dirty="0"/>
              <a:t>Employee ID: Unique identifier for each employee in the organization.
 First Name: The first name of the employee.
 Last Name: The last name of the employee.
Email: The email address associated with the employee’s communication within the organization. </a:t>
            </a:r>
          </a:p>
          <a:p>
            <a:pPr marL="342900" indent="-342900">
              <a:buAutoNum type="arabicPeriod"/>
            </a:pPr>
            <a:r>
              <a:rPr lang="en-IN" dirty="0"/>
              <a:t>Business Unit: The specific business unit or department to which the employee belongs.
State: The state or region where the employee is located.
Job Function: A brief description of the employee’s primary job function or role.
Gender: A code representing the gender of the employee (e.g. M for Male, F for Female, N for Non-bin
Performance Score: A score indicating the employee’s performance level (e.g.. Excellent, </a:t>
            </a:r>
            <a:r>
              <a:rPr lang="en-IN" dirty="0" err="1"/>
              <a:t>Satisfactory,Needs</a:t>
            </a:r>
            <a:r>
              <a:rPr lang="en-IN" dirty="0"/>
              <a:t> Improvement).</a:t>
            </a:r>
          </a:p>
          <a:p>
            <a:pPr marL="342900" indent="-342900">
              <a:buAutoNum type="arabicPeriod"/>
            </a:pPr>
            <a:r>
              <a:rPr lang="en-IN" dirty="0"/>
              <a:t>Current Employee Rating: The current rating or evaluation of the employee’s overall performance</a:t>
            </a:r>
            <a:endParaRPr lang="en-US" dirty="0"/>
          </a:p>
        </p:txBody>
      </p:sp>
    </p:spTree>
    <p:extLst>
      <p:ext uri="{BB962C8B-B14F-4D97-AF65-F5344CB8AC3E}">
        <p14:creationId xmlns:p14="http://schemas.microsoft.com/office/powerpoint/2010/main" val="3290664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PowerPoint Presentation</vt:lpstr>
      <vt:lpstr>Name: Goutham.b registern no:312211610 department: commerce college: Thiruthangal Nadar college</vt:lpstr>
      <vt:lpstr>PROJECT TITLE</vt:lpstr>
      <vt:lpstr>AGENDA</vt:lpstr>
      <vt:lpstr>PROBLEM STATEMENT</vt:lpstr>
      <vt:lpstr>PROJECTOVERVIEW</vt:lpstr>
      <vt:lpstr>WHO ARE THE END USERS?</vt:lpstr>
      <vt:lpstr>OUR SOLUTION AND ITS VALUE PROPOSITION</vt:lpstr>
      <vt:lpstr>Dataset Description</vt:lpstr>
      <vt:lpstr>MODELLING</vt:lpstr>
      <vt:lpstr>RESULT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Goutham.b registern no:312211610 department: commerce college: Thiruthangal Nadar college</dc:title>
  <dc:creator>G T</dc:creator>
  <cp:lastModifiedBy>G T</cp:lastModifiedBy>
  <cp:revision>4</cp:revision>
  <dcterms:created xsi:type="dcterms:W3CDTF">2024-08-31T04:53:23Z</dcterms:created>
  <dcterms:modified xsi:type="dcterms:W3CDTF">2024-08-31T05:38:30Z</dcterms:modified>
</cp:coreProperties>
</file>