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310963"/>
            <a:ext cx="9982200" cy="1247138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19373"/>
            <a:ext cx="946264" cy="1720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1500108" y="3571875"/>
            <a:ext cx="783923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NM DEE26F0028C3E27BC3E4965CBB08CF4C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19365"/>
            <a:ext cx="235712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28359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538162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96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13023"/>
            <a:ext cx="946264" cy="1847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2024-03-27T08:07:22Z</dcterms:created>
  <dcterms:modified xsi:type="dcterms:W3CDTF">2024-09-16T05:20:30Z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628f59bed62346cc89d15015a6e3cc0f</vt:lpwstr>
  </property>
</Properties>
</file>