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dc86fec5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dc86fec5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dc86fec5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dc86fec5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4" name="Google Shape;24;p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6" name="Google Shape;26;p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508001" y="457200"/>
            <a:ext cx="64476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" type="body"/>
          </p:nvPr>
        </p:nvSpPr>
        <p:spPr>
          <a:xfrm>
            <a:off x="1024604" y="2724150"/>
            <a:ext cx="5418300" cy="28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 sz="12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2" type="body"/>
          </p:nvPr>
        </p:nvSpPr>
        <p:spPr>
          <a:xfrm>
            <a:off x="508001" y="3352800"/>
            <a:ext cx="6447600" cy="117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12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2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04" name="Google Shape;104;p12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08001" y="1448991"/>
            <a:ext cx="6447600" cy="1946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9" name="Google Shape;109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698501" y="457200"/>
            <a:ext cx="60705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4"/>
          <p:cNvSpPr txBox="1"/>
          <p:nvPr/>
        </p:nvSpPr>
        <p:spPr>
          <a:xfrm>
            <a:off x="406402" y="592784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100"/>
          </a:p>
        </p:txBody>
      </p:sp>
      <p:sp>
        <p:nvSpPr>
          <p:cNvPr id="119" name="Google Shape;119;p14"/>
          <p:cNvSpPr txBox="1"/>
          <p:nvPr/>
        </p:nvSpPr>
        <p:spPr>
          <a:xfrm>
            <a:off x="6669758" y="2164917"/>
            <a:ext cx="4572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10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5"/>
          <p:cNvSpPr txBox="1"/>
          <p:nvPr>
            <p:ph type="title"/>
          </p:nvPr>
        </p:nvSpPr>
        <p:spPr>
          <a:xfrm>
            <a:off x="514349" y="457200"/>
            <a:ext cx="6441300" cy="226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Trebuchet MS"/>
              <a:buNone/>
              <a:defRPr b="0" sz="33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15"/>
          <p:cNvSpPr txBox="1"/>
          <p:nvPr>
            <p:ph idx="1" type="body"/>
          </p:nvPr>
        </p:nvSpPr>
        <p:spPr>
          <a:xfrm>
            <a:off x="507999" y="3009900"/>
            <a:ext cx="6447600" cy="3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Font typeface="Trebuchet MS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000"/>
              <a:buFont typeface="Trebuchet MS"/>
              <a:buNone/>
              <a:defRPr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800"/>
              <a:buFont typeface="Trebuchet MS"/>
              <a:buNone/>
              <a:defRPr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700"/>
              <a:buFont typeface="Trebuchet MS"/>
              <a:buNone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2" type="body"/>
          </p:nvPr>
        </p:nvSpPr>
        <p:spPr>
          <a:xfrm>
            <a:off x="508001" y="3395586"/>
            <a:ext cx="6447600" cy="11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16"/>
          <p:cNvSpPr txBox="1"/>
          <p:nvPr>
            <p:ph idx="1" type="body"/>
          </p:nvPr>
        </p:nvSpPr>
        <p:spPr>
          <a:xfrm rot="5400000">
            <a:off x="2276402" y="-148058"/>
            <a:ext cx="2910600" cy="64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 rot="5400000">
            <a:off x="4495662" y="1937249"/>
            <a:ext cx="3938700" cy="9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5" name="Google Shape;135;p17"/>
          <p:cNvSpPr txBox="1"/>
          <p:nvPr>
            <p:ph idx="1" type="body"/>
          </p:nvPr>
        </p:nvSpPr>
        <p:spPr>
          <a:xfrm rot="5400000">
            <a:off x="1186264" y="-220950"/>
            <a:ext cx="39387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136" name="Google Shape;136;p1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2" name="Google Shape;32;p3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5"/>
          <p:cNvGrpSpPr/>
          <p:nvPr/>
        </p:nvGrpSpPr>
        <p:grpSpPr>
          <a:xfrm>
            <a:off x="-78" y="-6350"/>
            <a:ext cx="9144178" cy="5149935"/>
            <a:chOff x="-104" y="-8467"/>
            <a:chExt cx="12192237" cy="6866580"/>
          </a:xfrm>
        </p:grpSpPr>
        <p:cxnSp>
          <p:nvCxnSpPr>
            <p:cNvPr id="39" name="Google Shape;39;p5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0" name="Google Shape;40;p5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" name="Google Shape;41;p5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42" name="Google Shape;42;p5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43" name="Google Shape;43;p5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45" name="Google Shape;45;p5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46" name="Google Shape;46;p5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47" name="Google Shape;47;p5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 rot="10800000">
              <a:off x="-104" y="54"/>
              <a:ext cx="842700" cy="56661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5"/>
          <p:cNvSpPr txBox="1"/>
          <p:nvPr>
            <p:ph type="ctrTitle"/>
          </p:nvPr>
        </p:nvSpPr>
        <p:spPr>
          <a:xfrm>
            <a:off x="1130300" y="1803401"/>
            <a:ext cx="5825100" cy="1234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  <a:defRPr sz="41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1" type="subTitle"/>
          </p:nvPr>
        </p:nvSpPr>
        <p:spPr>
          <a:xfrm>
            <a:off x="1130300" y="3038125"/>
            <a:ext cx="58251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r">
              <a:spcBef>
                <a:spcPts val="800"/>
              </a:spcBef>
              <a:spcAft>
                <a:spcPts val="0"/>
              </a:spcAft>
              <a:buSzPts val="110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800"/>
              </a:spcBef>
              <a:spcAft>
                <a:spcPts val="0"/>
              </a:spcAft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800"/>
              </a:spcBef>
              <a:spcAft>
                <a:spcPts val="0"/>
              </a:spcAft>
              <a:buSzPts val="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800"/>
              </a:spcBef>
              <a:spcAft>
                <a:spcPts val="0"/>
              </a:spcAft>
              <a:buSzPts val="7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5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"/>
          <p:cNvSpPr txBox="1"/>
          <p:nvPr>
            <p:ph type="title"/>
          </p:nvPr>
        </p:nvSpPr>
        <p:spPr>
          <a:xfrm>
            <a:off x="508001" y="2025650"/>
            <a:ext cx="64476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  <a:defRPr b="0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" type="body"/>
          </p:nvPr>
        </p:nvSpPr>
        <p:spPr>
          <a:xfrm>
            <a:off x="508001" y="3395586"/>
            <a:ext cx="64476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200"/>
              <a:buNone/>
              <a:defRPr sz="15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1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0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6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6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" type="body"/>
          </p:nvPr>
        </p:nvSpPr>
        <p:spPr>
          <a:xfrm>
            <a:off x="508001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3817478" y="1620442"/>
            <a:ext cx="31380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64" name="Google Shape;64;p7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" type="body"/>
          </p:nvPr>
        </p:nvSpPr>
        <p:spPr>
          <a:xfrm>
            <a:off x="506809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70" name="Google Shape;70;p8"/>
          <p:cNvSpPr txBox="1"/>
          <p:nvPr>
            <p:ph idx="2" type="body"/>
          </p:nvPr>
        </p:nvSpPr>
        <p:spPr>
          <a:xfrm>
            <a:off x="506809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3" type="body"/>
          </p:nvPr>
        </p:nvSpPr>
        <p:spPr>
          <a:xfrm>
            <a:off x="3816287" y="1620737"/>
            <a:ext cx="31392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1400"/>
              <a:buNone/>
              <a:defRPr b="0" sz="18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1100"/>
              <a:buNone/>
              <a:defRPr b="1" sz="14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1000"/>
              <a:buNone/>
              <a:defRPr b="1" sz="1200"/>
            </a:lvl9pPr>
          </a:lstStyle>
          <a:p/>
        </p:txBody>
      </p:sp>
      <p:sp>
        <p:nvSpPr>
          <p:cNvPr id="72" name="Google Shape;72;p8"/>
          <p:cNvSpPr txBox="1"/>
          <p:nvPr>
            <p:ph idx="4" type="body"/>
          </p:nvPr>
        </p:nvSpPr>
        <p:spPr>
          <a:xfrm>
            <a:off x="3816288" y="2052934"/>
            <a:ext cx="3139200" cy="24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3" name="Google Shape;73;p8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8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>
            <p:ph type="title"/>
          </p:nvPr>
        </p:nvSpPr>
        <p:spPr>
          <a:xfrm>
            <a:off x="508001" y="1123953"/>
            <a:ext cx="2890800" cy="958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Trebuchet MS"/>
              <a:buNone/>
              <a:defRPr sz="15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570346" y="386193"/>
            <a:ext cx="3385200" cy="41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1pPr>
            <a:lvl2pPr indent="-298450" lvl="1" marL="914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2pPr>
            <a:lvl3pPr indent="-298450" lvl="2" marL="1371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3pPr>
            <a:lvl4pPr indent="-298450" lvl="3" marL="1828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4pPr>
            <a:lvl5pPr indent="-298450" lvl="4" marL="22860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5pPr>
            <a:lvl6pPr indent="-298450" lvl="5" marL="27432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6pPr>
            <a:lvl7pPr indent="-298450" lvl="6" marL="32004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7pPr>
            <a:lvl8pPr indent="-298450" lvl="7" marL="36576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8pPr>
            <a:lvl9pPr indent="-298450" lvl="8" marL="4114800" algn="l">
              <a:spcBef>
                <a:spcPts val="800"/>
              </a:spcBef>
              <a:spcAft>
                <a:spcPts val="0"/>
              </a:spcAft>
              <a:buSzPts val="1100"/>
              <a:buChar char="►"/>
              <a:defRPr/>
            </a:lvl9pPr>
          </a:lstStyle>
          <a:p/>
        </p:txBody>
      </p:sp>
      <p:sp>
        <p:nvSpPr>
          <p:cNvPr id="79" name="Google Shape;79;p9"/>
          <p:cNvSpPr txBox="1"/>
          <p:nvPr>
            <p:ph idx="2" type="body"/>
          </p:nvPr>
        </p:nvSpPr>
        <p:spPr>
          <a:xfrm>
            <a:off x="508001" y="2082802"/>
            <a:ext cx="2890800" cy="19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800"/>
              <a:buNone/>
              <a:defRPr sz="11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508000" y="3600450"/>
            <a:ext cx="6447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rebuchet MS"/>
              <a:buNone/>
              <a:defRPr b="0" sz="18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0"/>
          <p:cNvSpPr/>
          <p:nvPr>
            <p:ph idx="2" type="pic"/>
          </p:nvPr>
        </p:nvSpPr>
        <p:spPr>
          <a:xfrm>
            <a:off x="508000" y="457200"/>
            <a:ext cx="6447600" cy="28842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508000" y="4025504"/>
            <a:ext cx="6447600" cy="5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1pPr>
            <a:lvl2pPr indent="-228600" lvl="1" marL="914400" algn="l">
              <a:spcBef>
                <a:spcPts val="800"/>
              </a:spcBef>
              <a:spcAft>
                <a:spcPts val="0"/>
              </a:spcAft>
              <a:buSzPts val="700"/>
              <a:buNone/>
              <a:defRPr sz="900"/>
            </a:lvl2pPr>
            <a:lvl3pPr indent="-228600" lvl="2" marL="1371600" algn="l">
              <a:spcBef>
                <a:spcPts val="800"/>
              </a:spcBef>
              <a:spcAft>
                <a:spcPts val="0"/>
              </a:spcAft>
              <a:buSzPts val="600"/>
              <a:buNone/>
              <a:defRPr sz="800"/>
            </a:lvl3pPr>
            <a:lvl4pPr indent="-228600" lvl="3" marL="1828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4pPr>
            <a:lvl5pPr indent="-228600" lvl="4" marL="22860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5pPr>
            <a:lvl6pPr indent="-228600" lvl="5" marL="27432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6pPr>
            <a:lvl7pPr indent="-228600" lvl="6" marL="32004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7pPr>
            <a:lvl8pPr indent="-228600" lvl="7" marL="36576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8pPr>
            <a:lvl9pPr indent="-228600" lvl="8" marL="4114800" algn="l">
              <a:spcBef>
                <a:spcPts val="80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87" name="Google Shape;87;p10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0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-6350"/>
            <a:ext cx="9144100" cy="5149935"/>
            <a:chOff x="0" y="-8467"/>
            <a:chExt cx="12192133" cy="6866580"/>
          </a:xfrm>
        </p:grpSpPr>
        <p:cxnSp>
          <p:nvCxnSpPr>
            <p:cNvPr id="7" name="Google Shape;7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"/>
            <p:cNvCxnSpPr/>
            <p:nvPr/>
          </p:nvCxnSpPr>
          <p:spPr>
            <a:xfrm flipH="1">
              <a:off x="7425125" y="3681413"/>
              <a:ext cx="4763700" cy="3176700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9603442" y="-8467"/>
              <a:ext cx="258617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8932333" y="3048000"/>
              <a:ext cx="3259800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9334500" y="-8467"/>
              <a:ext cx="2850868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"/>
            <p:cNvSpPr/>
            <p:nvPr/>
          </p:nvSpPr>
          <p:spPr>
            <a:xfrm>
              <a:off x="10898730" y="-8467"/>
              <a:ext cx="1290094" cy="6858000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10938999" y="-8467"/>
              <a:ext cx="1249825" cy="6858000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10371666" y="3589867"/>
              <a:ext cx="1817100" cy="3268200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0" y="4013200"/>
              <a:ext cx="448800" cy="28449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b="0" i="0" sz="2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921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79400" lvl="2" marL="1371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Char char="►"/>
              <a:defRPr b="0" i="0" sz="11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7305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7305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7305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7305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7305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7305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Noto Sans Symbols"/>
              <a:buChar char="►"/>
              <a:defRPr b="0" i="0" sz="9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7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6442997" y="4531022"/>
            <a:ext cx="51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7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8"/>
          <p:cNvSpPr txBox="1"/>
          <p:nvPr>
            <p:ph type="title"/>
          </p:nvPr>
        </p:nvSpPr>
        <p:spPr>
          <a:xfrm>
            <a:off x="765175" y="2230199"/>
            <a:ext cx="6447600" cy="6831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PDF CONTENT LABELING</a:t>
            </a:r>
            <a:endParaRPr b="1" sz="4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8"/>
          <p:cNvSpPr txBox="1"/>
          <p:nvPr>
            <p:ph idx="1" type="body"/>
          </p:nvPr>
        </p:nvSpPr>
        <p:spPr>
          <a:xfrm>
            <a:off x="5459725" y="4131950"/>
            <a:ext cx="2457900" cy="627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Submitted by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K. Vishnu Goutham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>
            <p:ph type="title"/>
          </p:nvPr>
        </p:nvSpPr>
        <p:spPr>
          <a:xfrm>
            <a:off x="508000" y="457200"/>
            <a:ext cx="6447600" cy="655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 b="1" sz="3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508000" y="1112400"/>
            <a:ext cx="6447600" cy="34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17500" lvl="0" marL="457200" rtl="0" algn="just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Automatically extract and label key information from PDF files.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Enable users to query the content using natural language questions.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" sz="1700">
                <a:latin typeface="Times New Roman"/>
                <a:ea typeface="Times New Roman"/>
                <a:cs typeface="Times New Roman"/>
                <a:sym typeface="Times New Roman"/>
              </a:rPr>
              <a:t>Combine rule-based logic, NLP (spaCy), and regex to ensure reliable extraction.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19" title="p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875" y="2314325"/>
            <a:ext cx="6242725" cy="2598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"/>
          <p:cNvSpPr txBox="1"/>
          <p:nvPr>
            <p:ph type="title"/>
          </p:nvPr>
        </p:nvSpPr>
        <p:spPr>
          <a:xfrm>
            <a:off x="508000" y="457200"/>
            <a:ext cx="6447600" cy="5697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FUNCTIONALITY</a:t>
            </a:r>
            <a:endParaRPr b="1" sz="3000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20"/>
          <p:cNvSpPr txBox="1"/>
          <p:nvPr>
            <p:ph idx="1" type="body"/>
          </p:nvPr>
        </p:nvSpPr>
        <p:spPr>
          <a:xfrm>
            <a:off x="508000" y="1112526"/>
            <a:ext cx="6447600" cy="3418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just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any PDF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is extracted using PyMuPDF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spaCy is used for Named Entity Recognition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Regex handles fallback for phones, emails, etc.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Streamlit interface for asking questions</a:t>
            </a:r>
            <a:b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Times New Roman"/>
              <a:buAutoNum type="arabicPeriod"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Stores Q&amp;A history, supports CSV export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