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4567" y="1672012"/>
            <a:ext cx="16578865" cy="6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Introduction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Generative AI in banking is revolutionizing operational efficiency.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Automating tasks, optimizing workflows, and providing intelligent insights are key benefits.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Let's explore how generative AI can boost banking efficiency.</a:t>
            </a:r>
          </a:p>
          <a:p>
            <a:pPr algn="l">
              <a:lnSpc>
                <a:spcPts val="6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30740"/>
            <a:ext cx="16578865" cy="705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Conclusion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Generative AI is a powerful tool for banks to drive efficiency, innovation, and customer satisfaction.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By automating tasks, optimizing workflows, and providing intelligent insights, banks can stay ahead in a competitive landscape.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Embracing generative AI can transform banking operations and deliver value across the organization.</a:t>
            </a:r>
          </a:p>
          <a:p>
            <a:pPr algn="l">
              <a:lnSpc>
                <a:spcPts val="6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91581"/>
            <a:ext cx="16578865" cy="6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Automate Routine Tasks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Generative AI can automate repetitive tasks such as data entry and document processing.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This frees up valuable time for banking professionals to focus on high-value activities.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Automation leads to faster turnaround times and reduced error rates.</a:t>
            </a:r>
          </a:p>
          <a:p>
            <a:pPr algn="l">
              <a:lnSpc>
                <a:spcPts val="6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91581"/>
            <a:ext cx="16578865" cy="6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Optimize Customer Interactions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By analyzing customer data, generative AI can personalize interactions and offer tailored solutions.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Predictive analytics help in anticipating customer needs and providing proactive service.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Improved customer experiences lead to higher satisfaction and loyalty.</a:t>
            </a:r>
          </a:p>
          <a:p>
            <a:pPr algn="l">
              <a:lnSpc>
                <a:spcPts val="6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91581"/>
            <a:ext cx="16578865" cy="6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Enhance Fraud Detection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Generative AI algorithms can detect patterns and anomalies in real-time transactions.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By flagging suspicious activities, banks can prevent fraud and protect customer assets.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Advanced machine learning techniques continuously improve fraud detection capabilities.</a:t>
            </a:r>
          </a:p>
          <a:p>
            <a:pPr algn="l">
              <a:lnSpc>
                <a:spcPts val="6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91581"/>
            <a:ext cx="16578865" cy="705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8"/>
              </a:lnSpc>
            </a:pP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Streamline Compliance Processes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Generative AI can assist in monitoring regulatory changes and ensuring compliance.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By automating compliance checks, banks can reduce risks and avoid penalties.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Real-time monitoring helps in staying ahead of regulatory requirements.</a:t>
            </a:r>
          </a:p>
          <a:p>
            <a:pPr algn="l">
              <a:lnSpc>
                <a:spcPts val="6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91581"/>
            <a:ext cx="16578865" cy="7836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8"/>
              </a:lnSpc>
            </a:pP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Improve Decision-Making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Through data analysis and predictive modeling, generative AI provides insights for strategic decision-making.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Banks can optimize resource allocation and investment decisions based on AI-driven recommendations.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Enhanced decision-making leads to better outcomes and higher profitability.</a:t>
            </a:r>
          </a:p>
          <a:p>
            <a:pPr algn="l">
              <a:lnSpc>
                <a:spcPts val="6238"/>
              </a:lnSpc>
            </a:pPr>
          </a:p>
          <a:p>
            <a:pPr algn="l">
              <a:lnSpc>
                <a:spcPts val="6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25621"/>
            <a:ext cx="16578865" cy="10196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Increase Operational Efficiency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Generative AI streamlines internal processes by automating back-office operations.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By optimizing workflows, banks can reduce operational costs and improve productivity.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Efficiency gains translate into faster service delivery and competitive advantages.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mize resource allocation and investment decisions based on AI-driven recommendations.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Enhanced decision-making leads to better outcomes and higher profitability.</a:t>
            </a:r>
          </a:p>
          <a:p>
            <a:pPr algn="l">
              <a:lnSpc>
                <a:spcPts val="6238"/>
              </a:lnSpc>
            </a:pPr>
          </a:p>
          <a:p>
            <a:pPr algn="l">
              <a:lnSpc>
                <a:spcPts val="6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30740"/>
            <a:ext cx="16578865" cy="6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Personalize Financial Advice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Generative AI can analyze individual financial data to offer personalized advice and recommendations.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Tailored financial planning helps customers achieve their goals and manage their finances effectively.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Personalization fosters stronger customer relationships and increases engagement.</a:t>
            </a:r>
          </a:p>
          <a:p>
            <a:pPr algn="l">
              <a:lnSpc>
                <a:spcPts val="6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30740"/>
            <a:ext cx="16578865" cy="705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Enhance Risk Management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Leveraging generative AI, banks can assess risks more accurately and proactively.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Real-time monitoring and predictive analytics help in identifying potential risks and mitigating them.</a:t>
            </a:r>
          </a:p>
          <a:p>
            <a:pPr algn="l">
              <a:lnSpc>
                <a:spcPts val="6238"/>
              </a:lnSpc>
            </a:pPr>
            <a:r>
              <a:rPr lang="en-US" sz="4455">
                <a:solidFill>
                  <a:srgbClr val="000000"/>
                </a:solidFill>
                <a:latin typeface="Canva Sans"/>
              </a:rPr>
              <a:t>• Enhanced risk management capabilities ensure a more secure financial environment.</a:t>
            </a:r>
          </a:p>
          <a:p>
            <a:pPr algn="l">
              <a:lnSpc>
                <a:spcPts val="6238"/>
              </a:lnSpc>
            </a:pPr>
          </a:p>
          <a:p>
            <a:pPr algn="l">
              <a:lnSpc>
                <a:spcPts val="6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DAGJot93l54</dc:identifier>
  <dcterms:modified xsi:type="dcterms:W3CDTF">2011-08-01T06:04:30Z</dcterms:modified>
  <cp:revision>1</cp:revision>
  <dc:title>Introduction • Generative AI in banking is revolutionizing operational efficiency. • Automating tasks, optimizing workflows, and providing intelligent insights are key benefits. • Let's explore how generative AI can boost banking efficiency.</dc:title>
</cp:coreProperties>
</file>