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E9AC-4013-46BD-B3FD-482F4796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50075-D3E3-44E9-946B-2D3384A6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204-32B9-4051-A1EF-1D9C7031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E07B-5C0A-4C40-B37B-FA789434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D1D3-0340-4BB4-BA13-20A7A2C4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8DC9-D66E-46FB-8A9A-1946DA0B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6F62-E091-4B20-AEBD-F2912792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69AE-7994-45F6-A080-DE3FD45C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5EF6-CC9C-4130-B861-C151C446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10A4-D2B2-4257-B63F-80E57672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87441-EF38-414A-9D6C-FCFFA3F3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92D9-1539-4BE8-BA7A-6D7E3BA2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1AC9-8C68-46B8-BC4F-3B1CAB4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F230-1794-4046-B0F3-56774558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034D-5F46-4809-9EC9-8ACDF574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7550-0C12-4E07-8382-93E7CF46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A213-5299-484B-8D55-98D067D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3441-DF9E-40C2-8857-200964C7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0082-BCA3-4D2E-B48A-66A7611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BD3D-AEB6-4C9B-8948-BEEC6771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B736-0460-407E-8574-ACD4DC95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698F-DF86-4FB4-BE79-FAD758AFB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F550-D81E-4787-B12C-71F6D687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C38D-57A6-449C-B44B-C5031CF3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62F3-BB2C-4130-B527-38E850F4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1F1C-D19F-4AD5-A598-E7CCCEAC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4BB9-093F-476C-A978-125EC644A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F53EB-C76A-4BAA-BC1B-2967095D8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17861-1ABD-4C86-AC69-10F3A754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730D-D955-4D1A-879D-536E7B46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4629-6E58-4231-8EB7-C5B49B20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0D33-39A8-4EED-9738-B1310E2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4B7E-C34D-4E13-AE9C-738F491A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E6625-4F1D-4DEE-A80A-AA4EB2A3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86AB5-69A5-4559-8894-119D08FBB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060B4-5B23-411D-93E1-90C140DB9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28B93-0701-4D66-9DA0-E8E85CD5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2AC49-4780-4C98-B0D2-E7CBD27F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D32A1-3E32-4B56-A47F-D6F07F7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051D-38E2-4523-8BF4-27967BF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36830-03D6-496A-AF87-2DBD6851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A1E26-CCFE-4534-ADFE-C7C31414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D302-45C7-4702-8360-B3828398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D82D5-224B-4783-9C89-631E726A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CCEE8-7AC9-435F-A43D-261C19A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0506-EEE5-45A6-BA7D-FC1DB7D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5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8378-BC5F-416D-90C1-F85849E8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52CA-F720-4938-AB3A-A2B9AC2A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D79F4-F946-4920-AD3B-936290E29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3533-97C3-4EBE-9A50-1C4B1FE1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6C59-9001-42D1-BBE6-162E279F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B181-57F3-4D95-836D-90B09CEA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EF6-FCA0-4651-89D4-F6AFE05E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28BC4-7B4F-4FD5-9011-956FE56FD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12CEB-E00C-4486-9DFB-BF8641E8C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A58F7-2F28-4606-98BA-F248BE69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0EB1E-582C-4081-8305-237F65B7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1FA6A-D4E9-4C39-AFDD-3952860B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1F4C8-0A63-4055-A613-1F0DF9FD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915D7-7D82-41AA-B59D-4D5172D7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98ED-824A-43B3-AF8F-91623794E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694D-EE49-4269-92E1-C9449B8F955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A577-709B-412E-B19B-6AB3ADB62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021D-74B6-4361-8BD0-86FB5752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rng-config-client/default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5509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Eureka Server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ACB85-43AE-4338-AF77-70491C29EF54}"/>
              </a:ext>
            </a:extLst>
          </p:cNvPr>
          <p:cNvSpPr/>
          <p:nvPr/>
        </p:nvSpPr>
        <p:spPr>
          <a:xfrm>
            <a:off x="1698702" y="1130969"/>
            <a:ext cx="7813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eureka-server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4DC35-D86A-465C-B9E3-3E20D705FDEE}"/>
              </a:ext>
            </a:extLst>
          </p:cNvPr>
          <p:cNvSpPr/>
          <p:nvPr/>
        </p:nvSpPr>
        <p:spPr>
          <a:xfrm>
            <a:off x="1821366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EnableEurekaServer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TrngEurekaApplication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5023A-1312-4930-9A6B-4CC4A21673DF}"/>
              </a:ext>
            </a:extLst>
          </p:cNvPr>
          <p:cNvSpPr/>
          <p:nvPr/>
        </p:nvSpPr>
        <p:spPr>
          <a:xfrm>
            <a:off x="2033239" y="48159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bootstrap.yml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 &gt;&gt;</a:t>
            </a:r>
          </a:p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-eureka-service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4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Eureka Server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E5354-46F9-4EF6-A3CB-190D58F8CCDF}"/>
              </a:ext>
            </a:extLst>
          </p:cNvPr>
          <p:cNvSpPr/>
          <p:nvPr/>
        </p:nvSpPr>
        <p:spPr>
          <a:xfrm>
            <a:off x="2613102" y="112804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application.yml</a:t>
            </a:r>
            <a:r>
              <a:rPr lang="en-US" dirty="0">
                <a:latin typeface="Consolas" panose="020B0609020204030204" pitchFamily="49" charset="0"/>
              </a:rPr>
              <a:t> &gt;&gt;</a:t>
            </a:r>
          </a:p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8761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registerWithEureka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fetchRegistry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waitTimeInMsWhenSyncEmpty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442470-37A6-4A98-B876-A72E3E45315F}"/>
              </a:ext>
            </a:extLst>
          </p:cNvPr>
          <p:cNvSpPr/>
          <p:nvPr/>
        </p:nvSpPr>
        <p:spPr>
          <a:xfrm>
            <a:off x="2613102" y="5050832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http://localhost:8080/</a:t>
            </a:r>
          </a:p>
        </p:txBody>
      </p:sp>
    </p:spTree>
    <p:extLst>
      <p:ext uri="{BB962C8B-B14F-4D97-AF65-F5344CB8AC3E}">
        <p14:creationId xmlns:p14="http://schemas.microsoft.com/office/powerpoint/2010/main" val="43681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Admin Microservice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E5354-46F9-4EF6-A3CB-190D58F8CCDF}"/>
              </a:ext>
            </a:extLst>
          </p:cNvPr>
          <p:cNvSpPr/>
          <p:nvPr/>
        </p:nvSpPr>
        <p:spPr>
          <a:xfrm>
            <a:off x="1523999" y="1128044"/>
            <a:ext cx="7185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     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u="sng" dirty="0"/>
              <a:t>eureka&lt;/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7761-0384-4DC7-BB6E-CF42B02AEC6F}"/>
              </a:ext>
            </a:extLst>
          </p:cNvPr>
          <p:cNvSpPr/>
          <p:nvPr/>
        </p:nvSpPr>
        <p:spPr>
          <a:xfrm>
            <a:off x="1545155" y="2580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TrngAdminApplication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90E8C-4758-40C7-8FDD-AA056CEF4C20}"/>
              </a:ext>
            </a:extLst>
          </p:cNvPr>
          <p:cNvSpPr/>
          <p:nvPr/>
        </p:nvSpPr>
        <p:spPr>
          <a:xfrm>
            <a:off x="1545155" y="40842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serviceUrl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http://localhost:8761/eureka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1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Salary Microservice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E5354-46F9-4EF6-A3CB-190D58F8CCDF}"/>
              </a:ext>
            </a:extLst>
          </p:cNvPr>
          <p:cNvSpPr/>
          <p:nvPr/>
        </p:nvSpPr>
        <p:spPr>
          <a:xfrm>
            <a:off x="1523999" y="1128044"/>
            <a:ext cx="7185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     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u="sng" dirty="0"/>
              <a:t>eureka&lt;/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7761-0384-4DC7-BB6E-CF42B02AEC6F}"/>
              </a:ext>
            </a:extLst>
          </p:cNvPr>
          <p:cNvSpPr/>
          <p:nvPr/>
        </p:nvSpPr>
        <p:spPr>
          <a:xfrm>
            <a:off x="1545155" y="2580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TrngSalaryApplication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90E8C-4758-40C7-8FDD-AA056CEF4C20}"/>
              </a:ext>
            </a:extLst>
          </p:cNvPr>
          <p:cNvSpPr/>
          <p:nvPr/>
        </p:nvSpPr>
        <p:spPr>
          <a:xfrm>
            <a:off x="1545155" y="40842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serviceUrl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http://localhost:8761/eureka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1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 err="1"/>
              <a:t>Zuul</a:t>
            </a:r>
            <a:r>
              <a:rPr lang="en-US" sz="3600" dirty="0"/>
              <a:t> Proxy (Gateway)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E5354-46F9-4EF6-A3CB-190D58F8CCDF}"/>
              </a:ext>
            </a:extLst>
          </p:cNvPr>
          <p:cNvSpPr/>
          <p:nvPr/>
        </p:nvSpPr>
        <p:spPr>
          <a:xfrm>
            <a:off x="1523999" y="1018426"/>
            <a:ext cx="7185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u="sng" dirty="0"/>
              <a:t>eureka&lt;/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u="sng" dirty="0" err="1"/>
              <a:t>zuul</a:t>
            </a:r>
            <a:r>
              <a:rPr lang="en-US" u="sng" dirty="0"/>
              <a:t>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197BB-CBBF-4ECF-8680-5E84E574C14E}"/>
              </a:ext>
            </a:extLst>
          </p:cNvPr>
          <p:cNvSpPr/>
          <p:nvPr/>
        </p:nvSpPr>
        <p:spPr>
          <a:xfrm>
            <a:off x="1523999" y="43973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EnableZuulProxy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TrngZuulApplication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6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 err="1"/>
              <a:t>Zuul</a:t>
            </a:r>
            <a:r>
              <a:rPr lang="en-US" sz="3600" dirty="0"/>
              <a:t> Proxy (Gateway)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4F1CE-9238-45A8-B453-F3E7A1C44188}"/>
              </a:ext>
            </a:extLst>
          </p:cNvPr>
          <p:cNvSpPr/>
          <p:nvPr/>
        </p:nvSpPr>
        <p:spPr>
          <a:xfrm>
            <a:off x="2245112" y="1073404"/>
            <a:ext cx="59844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8080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serviceUrl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600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http://localhost:8761/eureka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zuul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routes: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admin-service: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/admin-service/</a:t>
            </a:r>
            <a:r>
              <a:rPr lang="en-US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serviceId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-admin-service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salary-service: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/salary-service/</a:t>
            </a:r>
            <a:r>
              <a:rPr lang="en-US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serviceId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-salary-service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1C44A-2081-4388-9FE3-5E9955995807}"/>
              </a:ext>
            </a:extLst>
          </p:cNvPr>
          <p:cNvSpPr/>
          <p:nvPr/>
        </p:nvSpPr>
        <p:spPr>
          <a:xfrm>
            <a:off x="2245112" y="5784596"/>
            <a:ext cx="7311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http://localhost:8080/admin-service/admin/role?name=Goutham</a:t>
            </a:r>
          </a:p>
          <a:p>
            <a:endParaRPr lang="en-US" dirty="0"/>
          </a:p>
          <a:p>
            <a:r>
              <a:rPr lang="en-US" dirty="0"/>
              <a:t>http://localhost:8080/salary-service/payroll/salary?name=Goutham</a:t>
            </a:r>
          </a:p>
        </p:txBody>
      </p:sp>
    </p:spTree>
    <p:extLst>
      <p:ext uri="{BB962C8B-B14F-4D97-AF65-F5344CB8AC3E}">
        <p14:creationId xmlns:p14="http://schemas.microsoft.com/office/powerpoint/2010/main" val="76313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Ribbon (Client side load balancing)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1C44A-2081-4388-9FE3-5E9955995807}"/>
              </a:ext>
            </a:extLst>
          </p:cNvPr>
          <p:cNvSpPr/>
          <p:nvPr/>
        </p:nvSpPr>
        <p:spPr>
          <a:xfrm>
            <a:off x="1654097" y="6127594"/>
            <a:ext cx="73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http://localhost:8813/ribbon/detail?name=Goutham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E91ADD-0DD2-4A47-9F44-E344EA880C55}"/>
              </a:ext>
            </a:extLst>
          </p:cNvPr>
          <p:cNvSpPr/>
          <p:nvPr/>
        </p:nvSpPr>
        <p:spPr>
          <a:xfrm>
            <a:off x="1654097" y="217559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TrngRibbonClientApplication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632EE-B9EC-4401-9A65-B716EEDEDA76}"/>
              </a:ext>
            </a:extLst>
          </p:cNvPr>
          <p:cNvSpPr/>
          <p:nvPr/>
        </p:nvSpPr>
        <p:spPr>
          <a:xfrm>
            <a:off x="1654097" y="33752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RestController</a:t>
            </a:r>
            <a:endParaRPr lang="en-US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"/ribbon"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Resource {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3EFCC-0CF9-4C4A-81F4-2F331F72DFAC}"/>
              </a:ext>
            </a:extLst>
          </p:cNvPr>
          <p:cNvSpPr/>
          <p:nvPr/>
        </p:nvSpPr>
        <p:spPr>
          <a:xfrm>
            <a:off x="1654097" y="476045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LoadBalanced</a:t>
            </a:r>
            <a:endParaRPr lang="en-US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getRestTemplate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7A4E2-D191-48E0-8BAD-C67FC198F51D}"/>
              </a:ext>
            </a:extLst>
          </p:cNvPr>
          <p:cNvSpPr/>
          <p:nvPr/>
        </p:nvSpPr>
        <p:spPr>
          <a:xfrm>
            <a:off x="1654097" y="1027577"/>
            <a:ext cx="75679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spring-cloud-starter-ribbon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968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Feign (Declarative REST 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245DD-5E4F-40C1-BE57-40661EC73173}"/>
              </a:ext>
            </a:extLst>
          </p:cNvPr>
          <p:cNvSpPr/>
          <p:nvPr/>
        </p:nvSpPr>
        <p:spPr>
          <a:xfrm>
            <a:off x="1977481" y="1084560"/>
            <a:ext cx="8203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spring-cloud-starter-feign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98E56-3EE0-41D0-AA12-79B582AF3B47}"/>
              </a:ext>
            </a:extLst>
          </p:cNvPr>
          <p:cNvSpPr/>
          <p:nvPr/>
        </p:nvSpPr>
        <p:spPr>
          <a:xfrm>
            <a:off x="1977481" y="4109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FeignClient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"TRNG-ADMIN-SERVICE"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AdminClient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D0E978-6816-4ADC-93D7-820D23830849}"/>
              </a:ext>
            </a:extLst>
          </p:cNvPr>
          <p:cNvSpPr/>
          <p:nvPr/>
        </p:nvSpPr>
        <p:spPr>
          <a:xfrm>
            <a:off x="1977481" y="53652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FeignClient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"TRNG-SALARY-SERVICE"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SalaryClient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DAD87-AFAD-4764-8912-DE11AF4561EC}"/>
              </a:ext>
            </a:extLst>
          </p:cNvPr>
          <p:cNvSpPr/>
          <p:nvPr/>
        </p:nvSpPr>
        <p:spPr>
          <a:xfrm>
            <a:off x="1888272" y="6280150"/>
            <a:ext cx="73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http://localhost:8814/feign/detail?name=Goutham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1D48E-BD3A-4E0D-8C5E-543B8FFD7054}"/>
              </a:ext>
            </a:extLst>
          </p:cNvPr>
          <p:cNvSpPr/>
          <p:nvPr/>
        </p:nvSpPr>
        <p:spPr>
          <a:xfrm>
            <a:off x="1977481" y="25663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EnableFeignClients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TrngFeignClientApplication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7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 err="1"/>
              <a:t>Hystrix</a:t>
            </a:r>
            <a:r>
              <a:rPr lang="en-US" sz="3600" dirty="0"/>
              <a:t> (Circuit Breaker)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03123-27B5-4C86-99FB-3D994D72B4F5}"/>
              </a:ext>
            </a:extLst>
          </p:cNvPr>
          <p:cNvSpPr/>
          <p:nvPr/>
        </p:nvSpPr>
        <p:spPr>
          <a:xfrm>
            <a:off x="1523999" y="1674674"/>
            <a:ext cx="84563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feign.hystrix.enabled</a:t>
            </a:r>
            <a:r>
              <a:rPr lang="en-US" dirty="0"/>
              <a:t>=true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041080-8DCF-4612-A0BF-53732BE3E6BC}"/>
              </a:ext>
            </a:extLst>
          </p:cNvPr>
          <p:cNvSpPr/>
          <p:nvPr/>
        </p:nvSpPr>
        <p:spPr>
          <a:xfrm>
            <a:off x="1379032" y="4536995"/>
            <a:ext cx="9961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FeignClient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"TRNG-ADMIN-SERVICE"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fallback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AdminClientFallback.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AdminClient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8AE79-CD6A-4D3A-940C-67BD27703664}"/>
              </a:ext>
            </a:extLst>
          </p:cNvPr>
          <p:cNvSpPr/>
          <p:nvPr/>
        </p:nvSpPr>
        <p:spPr>
          <a:xfrm>
            <a:off x="1379032" y="6101731"/>
            <a:ext cx="73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http://localhost:8815/feign/detail?name=Goutham</a:t>
            </a:r>
          </a:p>
        </p:txBody>
      </p:sp>
    </p:spTree>
    <p:extLst>
      <p:ext uri="{BB962C8B-B14F-4D97-AF65-F5344CB8AC3E}">
        <p14:creationId xmlns:p14="http://schemas.microsoft.com/office/powerpoint/2010/main" val="81266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Config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EE585-6FD2-4CFA-8894-73469C8C8495}"/>
              </a:ext>
            </a:extLst>
          </p:cNvPr>
          <p:cNvSpPr/>
          <p:nvPr/>
        </p:nvSpPr>
        <p:spPr>
          <a:xfrm>
            <a:off x="1523998" y="1208004"/>
            <a:ext cx="8166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config-server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1AC31-F093-4B8C-B262-415D1866C072}"/>
              </a:ext>
            </a:extLst>
          </p:cNvPr>
          <p:cNvSpPr/>
          <p:nvPr/>
        </p:nvSpPr>
        <p:spPr>
          <a:xfrm>
            <a:off x="1523998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EnableConfigServer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TrngConfigServerApplication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F451B-3066-427A-BFCB-94B4DE65711C}"/>
              </a:ext>
            </a:extLst>
          </p:cNvPr>
          <p:cNvSpPr/>
          <p:nvPr/>
        </p:nvSpPr>
        <p:spPr>
          <a:xfrm>
            <a:off x="1523998" y="3721594"/>
            <a:ext cx="95937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8888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cloud: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config: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git: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fi-FI" dirty="0">
                <a:solidFill>
                  <a:srgbClr val="00C832"/>
                </a:solidFill>
                <a:latin typeface="Consolas" panose="020B0609020204030204" pitchFamily="49" charset="0"/>
              </a:rPr>
              <a:t>uri: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https://github.com/GouthamKoushik/CTLMicroTraining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    searchPaths: 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2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Monolithic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687F-B899-44DC-A5B1-2529A8EA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44937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Single Code 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Hard to understand and maintain.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Complex deployments and scheduled downtimes.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Written in single application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You need to scale the whole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6508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Config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AC81D-6455-4BC4-AB93-7FD1A79590B6}"/>
              </a:ext>
            </a:extLst>
          </p:cNvPr>
          <p:cNvSpPr/>
          <p:nvPr/>
        </p:nvSpPr>
        <p:spPr>
          <a:xfrm>
            <a:off x="1129989" y="1062258"/>
            <a:ext cx="8170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423B-412D-467B-BAFD-14135A9E7068}"/>
              </a:ext>
            </a:extLst>
          </p:cNvPr>
          <p:cNvSpPr/>
          <p:nvPr/>
        </p:nvSpPr>
        <p:spPr>
          <a:xfrm>
            <a:off x="1129989" y="296466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-config-client</a:t>
            </a:r>
          </a:p>
          <a:p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  cloud: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config: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C832"/>
                </a:solidFill>
                <a:latin typeface="Consolas" panose="020B0609020204030204" pitchFamily="49" charset="0"/>
              </a:rPr>
              <a:t>uri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http://localhost:8888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management: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security: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38607-DF0D-432C-A23E-D163470B06AF}"/>
              </a:ext>
            </a:extLst>
          </p:cNvPr>
          <p:cNvSpPr txBox="1"/>
          <p:nvPr/>
        </p:nvSpPr>
        <p:spPr>
          <a:xfrm>
            <a:off x="1129989" y="2400623"/>
            <a:ext cx="17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bootstrap.yml</a:t>
            </a:r>
            <a:r>
              <a:rPr lang="en-US" dirty="0"/>
              <a:t> &gt;&gt;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52E32-6C8F-4731-8710-04F3A8A529D2}"/>
              </a:ext>
            </a:extLst>
          </p:cNvPr>
          <p:cNvSpPr/>
          <p:nvPr/>
        </p:nvSpPr>
        <p:spPr>
          <a:xfrm>
            <a:off x="1129989" y="5392093"/>
            <a:ext cx="9731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https://github.com/GouthamKoushik/CTLMicroTraining/blob/master/config/trng-config-client.yml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B5826-3571-4932-B77B-D69412286C7B}"/>
              </a:ext>
            </a:extLst>
          </p:cNvPr>
          <p:cNvSpPr/>
          <p:nvPr/>
        </p:nvSpPr>
        <p:spPr>
          <a:xfrm>
            <a:off x="1129989" y="6165954"/>
            <a:ext cx="842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http://localhost:8888/trng-config-client/default</a:t>
            </a:r>
            <a:r>
              <a:rPr lang="en-US" dirty="0"/>
              <a:t> - Check Properties read by Config Server</a:t>
            </a:r>
          </a:p>
        </p:txBody>
      </p:sp>
    </p:spTree>
    <p:extLst>
      <p:ext uri="{BB962C8B-B14F-4D97-AF65-F5344CB8AC3E}">
        <p14:creationId xmlns:p14="http://schemas.microsoft.com/office/powerpoint/2010/main" val="92308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98196D-A5AA-4BFF-8A33-FEFAE749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688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IBM Cloud Toolchain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136096-FC1B-4FB7-9645-1EB57E699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0935"/>
            <a:ext cx="9144000" cy="45829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git repository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Sync code from eclipse to git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toolchain in IBM Cloud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Pipeline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jobs – Test and Build &amp; Deploy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262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2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What are Microservices?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687F-B899-44DC-A5B1-2529A8EA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44937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Microservies</a:t>
            </a:r>
            <a:r>
              <a:rPr lang="en-US" sz="2000" dirty="0"/>
              <a:t> is an architectural style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Large complex apps contain one or more services.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Does one task does it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Small and focused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Loosely Coupled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Language neutral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Bounded Context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77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2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SOA vs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687F-B899-44DC-A5B1-2529A8EA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449374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In case of SOA different applications written in various languages intercommunicate. Often the mediation is done through the ESB.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In case of Microservices, we are redesigning a single application into distributed system of services.</a:t>
            </a:r>
          </a:p>
        </p:txBody>
      </p:sp>
    </p:spTree>
    <p:extLst>
      <p:ext uri="{BB962C8B-B14F-4D97-AF65-F5344CB8AC3E}">
        <p14:creationId xmlns:p14="http://schemas.microsoft.com/office/powerpoint/2010/main" val="12634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2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12 Factor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687F-B899-44DC-A5B1-2529A8EA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1171"/>
            <a:ext cx="9144000" cy="470581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Code is Version Controlled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Dependencies are declared and isolated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Configuration is stored in the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Treat backing services as attached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Strictly separate build and run stages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Execute the app as one or more stateless processes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Export services via port binding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Scale out via the process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Maximum robustness with fast startup and graceful shutdown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Keep development, staging and production as similar as possible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Treat logs as event streams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Run admin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174439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IBM Cloud Native Reference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30CFE-639B-4FBD-B5A1-C9A84CF69B1A}"/>
              </a:ext>
            </a:extLst>
          </p:cNvPr>
          <p:cNvSpPr/>
          <p:nvPr/>
        </p:nvSpPr>
        <p:spPr>
          <a:xfrm>
            <a:off x="3030994" y="6488668"/>
            <a:ext cx="6130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https://github.com/ibm-cloud-architecture/refarch-cloudnative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5B7B6-B2F4-4584-AE15-6B647132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02" y="1123602"/>
            <a:ext cx="7984780" cy="51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2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Microservices Concerns</a:t>
            </a:r>
          </a:p>
        </p:txBody>
      </p:sp>
      <p:pic>
        <p:nvPicPr>
          <p:cNvPr id="5" name="Picture 4" descr="screen-shot-2016-12-06-at-10-37-37">
            <a:extLst>
              <a:ext uri="{FF2B5EF4-FFF2-40B4-BE49-F238E27FC236}">
                <a16:creationId xmlns:a16="http://schemas.microsoft.com/office/drawing/2014/main" id="{1162ABA5-D19C-4D32-86E7-97C215DDC1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92" y="1152424"/>
            <a:ext cx="8241175" cy="545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90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allistaenterprise.se/assets/blogg/build-microservices-part-1/mapping-table.png">
            <a:extLst>
              <a:ext uri="{FF2B5EF4-FFF2-40B4-BE49-F238E27FC236}">
                <a16:creationId xmlns:a16="http://schemas.microsoft.com/office/drawing/2014/main" id="{9F8C85D2-D182-4305-9622-D2D91C3A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71475"/>
            <a:ext cx="1075372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Hello World Spring Boot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1C703B-68A4-4339-B245-5D2433165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260281"/>
            <a:ext cx="9144000" cy="21687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start.spring.io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Select web dependency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Import maven project in Eclipse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Add a Rest Controller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Add a Request Mapping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237EC4-2F39-492D-94B5-1AFDFEE1D354}"/>
              </a:ext>
            </a:extLst>
          </p:cNvPr>
          <p:cNvSpPr/>
          <p:nvPr/>
        </p:nvSpPr>
        <p:spPr>
          <a:xfrm>
            <a:off x="1609493" y="35930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"/controller")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HelloResource</a:t>
            </a:r>
            <a:r>
              <a:rPr lang="en-US" b="1" dirty="0"/>
              <a:t> {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	@</a:t>
            </a:r>
            <a:r>
              <a:rPr lang="en-US" dirty="0" err="1"/>
              <a:t>GetMapping</a:t>
            </a:r>
            <a:r>
              <a:rPr lang="en-US" dirty="0"/>
              <a:t>("/hello")</a:t>
            </a:r>
          </a:p>
          <a:p>
            <a:r>
              <a:rPr lang="en-US" b="1" dirty="0"/>
              <a:t>	public String </a:t>
            </a:r>
            <a:r>
              <a:rPr lang="en-US" b="1" dirty="0" err="1"/>
              <a:t>getMessage</a:t>
            </a:r>
            <a:r>
              <a:rPr lang="en-US" b="1" dirty="0"/>
              <a:t>(){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1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911</Words>
  <Application>Microsoft Office PowerPoint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Microservices</vt:lpstr>
      <vt:lpstr>Monolithic Architecture</vt:lpstr>
      <vt:lpstr>What are Microservices?</vt:lpstr>
      <vt:lpstr>SOA vs Microservices</vt:lpstr>
      <vt:lpstr>12 Factor App</vt:lpstr>
      <vt:lpstr>IBM Cloud Native Reference Architecture</vt:lpstr>
      <vt:lpstr>Microservices Concerns</vt:lpstr>
      <vt:lpstr>PowerPoint Presentation</vt:lpstr>
      <vt:lpstr>Hello World Spring Boot App</vt:lpstr>
      <vt:lpstr>Eureka Server</vt:lpstr>
      <vt:lpstr>Eureka Server</vt:lpstr>
      <vt:lpstr>Admin Microservice</vt:lpstr>
      <vt:lpstr>Salary Microservice</vt:lpstr>
      <vt:lpstr>Zuul Proxy (Gateway)</vt:lpstr>
      <vt:lpstr>Zuul Proxy (Gateway)</vt:lpstr>
      <vt:lpstr>Ribbon (Client side load balancing)</vt:lpstr>
      <vt:lpstr>Feign (Declarative REST client)</vt:lpstr>
      <vt:lpstr>Hystrix (Circuit Breaker)</vt:lpstr>
      <vt:lpstr>Config Server</vt:lpstr>
      <vt:lpstr>Config Client</vt:lpstr>
      <vt:lpstr>IBM Cloud Toolchain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GOUTHAM KOUSHIK Koushik</dc:creator>
  <cp:lastModifiedBy>GOUTHAM KOUSHIK Koushik</cp:lastModifiedBy>
  <cp:revision>73</cp:revision>
  <dcterms:created xsi:type="dcterms:W3CDTF">2018-02-09T10:56:33Z</dcterms:created>
  <dcterms:modified xsi:type="dcterms:W3CDTF">2018-02-22T05:02:26Z</dcterms:modified>
</cp:coreProperties>
</file>