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5105-7DE1-415B-9569-D273E337FF95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4F8B-FEE3-40B7-8363-AB5EBC2F5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20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5105-7DE1-415B-9569-D273E337FF95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4F8B-FEE3-40B7-8363-AB5EBC2F5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40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5105-7DE1-415B-9569-D273E337FF95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4F8B-FEE3-40B7-8363-AB5EBC2F5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34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5105-7DE1-415B-9569-D273E337FF95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4F8B-FEE3-40B7-8363-AB5EBC2F5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42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5105-7DE1-415B-9569-D273E337FF95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4F8B-FEE3-40B7-8363-AB5EBC2F5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90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5105-7DE1-415B-9569-D273E337FF95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4F8B-FEE3-40B7-8363-AB5EBC2F5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5105-7DE1-415B-9569-D273E337FF95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4F8B-FEE3-40B7-8363-AB5EBC2F5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49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5105-7DE1-415B-9569-D273E337FF95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4F8B-FEE3-40B7-8363-AB5EBC2F5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7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5105-7DE1-415B-9569-D273E337FF95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4F8B-FEE3-40B7-8363-AB5EBC2F5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55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5105-7DE1-415B-9569-D273E337FF95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4F8B-FEE3-40B7-8363-AB5EBC2F5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3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5105-7DE1-415B-9569-D273E337FF95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4F8B-FEE3-40B7-8363-AB5EBC2F5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24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95105-7DE1-415B-9569-D273E337FF95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94F8B-FEE3-40B7-8363-AB5EBC2F5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033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7C1B2E-0770-4CCC-84AD-8B8CF0E4488D}"/>
              </a:ext>
            </a:extLst>
          </p:cNvPr>
          <p:cNvSpPr/>
          <p:nvPr/>
        </p:nvSpPr>
        <p:spPr>
          <a:xfrm>
            <a:off x="1194208" y="3071463"/>
            <a:ext cx="1484852" cy="23489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FDEB7-C1F6-46A2-94EB-8DAAE5193E78}"/>
              </a:ext>
            </a:extLst>
          </p:cNvPr>
          <p:cNvSpPr txBox="1"/>
          <p:nvPr/>
        </p:nvSpPr>
        <p:spPr>
          <a:xfrm>
            <a:off x="2799520" y="3004242"/>
            <a:ext cx="5256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Month name (Folder name </a:t>
            </a:r>
            <a:r>
              <a:rPr lang="en-US" dirty="0" err="1"/>
              <a:t>eg</a:t>
            </a:r>
            <a:r>
              <a:rPr lang="en-US" dirty="0"/>
              <a:t>: sst_march_2003-2019)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5E5316-75CE-4822-BBF7-B8AC901E31A8}"/>
              </a:ext>
            </a:extLst>
          </p:cNvPr>
          <p:cNvSpPr txBox="1"/>
          <p:nvPr/>
        </p:nvSpPr>
        <p:spPr>
          <a:xfrm>
            <a:off x="811642" y="213802"/>
            <a:ext cx="11210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Copy the script file, .</a:t>
            </a:r>
            <a:r>
              <a:rPr lang="en-US" dirty="0" err="1"/>
              <a:t>ipynb</a:t>
            </a:r>
            <a:r>
              <a:rPr lang="en-US" dirty="0"/>
              <a:t> and run it via </a:t>
            </a:r>
            <a:r>
              <a:rPr lang="en-US" dirty="0" err="1"/>
              <a:t>juypter</a:t>
            </a:r>
            <a:r>
              <a:rPr lang="en-US" dirty="0"/>
              <a:t> notebook</a:t>
            </a:r>
          </a:p>
          <a:p>
            <a:r>
              <a:rPr lang="en-IN" dirty="0"/>
              <a:t>2. All the .nc files should be there in the folder named “Data” and the script file should be there along with this folder.</a:t>
            </a:r>
          </a:p>
          <a:p>
            <a:r>
              <a:rPr lang="en-IN" dirty="0"/>
              <a:t>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2F8291-395F-4F5B-8079-92884BD21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872" y="874640"/>
            <a:ext cx="5103128" cy="15413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CF37FD-8709-4D2B-ACC7-09F91CF68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966" y="874640"/>
            <a:ext cx="5201174" cy="15413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7A27E8-5AE8-447A-9CE0-EAD813951ED6}"/>
              </a:ext>
            </a:extLst>
          </p:cNvPr>
          <p:cNvSpPr txBox="1"/>
          <p:nvPr/>
        </p:nvSpPr>
        <p:spPr>
          <a:xfrm>
            <a:off x="812728" y="2620403"/>
            <a:ext cx="948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In the given script file, we have written the code for sst_January_2003-2019, this can be changed.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6011C7-D93D-4044-98BB-A5646E58A1C1}"/>
              </a:ext>
            </a:extLst>
          </p:cNvPr>
          <p:cNvSpPr txBox="1"/>
          <p:nvPr/>
        </p:nvSpPr>
        <p:spPr>
          <a:xfrm>
            <a:off x="812728" y="3388081"/>
            <a:ext cx="1062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Along with that we should change the month number in the highlighted box accordingly, for March it is 0331 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D0BDAB-8103-4C7D-AEC8-E1A06482DF61}"/>
              </a:ext>
            </a:extLst>
          </p:cNvPr>
          <p:cNvSpPr/>
          <p:nvPr/>
        </p:nvSpPr>
        <p:spPr>
          <a:xfrm>
            <a:off x="1194208" y="3839140"/>
            <a:ext cx="290819" cy="23489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4C543-279D-4BD9-A140-C58ADA17566C}"/>
              </a:ext>
            </a:extLst>
          </p:cNvPr>
          <p:cNvSpPr txBox="1"/>
          <p:nvPr/>
        </p:nvSpPr>
        <p:spPr>
          <a:xfrm>
            <a:off x="1563434" y="3786427"/>
            <a:ext cx="549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Month number along with the number of days (eg:0331)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801D60-77D0-4288-8394-9693DC2F6C9E}"/>
              </a:ext>
            </a:extLst>
          </p:cNvPr>
          <p:cNvSpPr txBox="1"/>
          <p:nvPr/>
        </p:nvSpPr>
        <p:spPr>
          <a:xfrm>
            <a:off x="807360" y="4237486"/>
            <a:ext cx="10190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Note: For February, do consider the fact that the number of days will be changing according to leap year.</a:t>
            </a:r>
          </a:p>
          <a:p>
            <a:r>
              <a:rPr lang="en-US" dirty="0"/>
              <a:t>	So run the script file by changing proper number of days in the purple box.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63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07E10F-D59E-440D-9E7F-D1660AF66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CE7900-C1FB-4710-B25E-F4CD067E8775}"/>
              </a:ext>
            </a:extLst>
          </p:cNvPr>
          <p:cNvSpPr/>
          <p:nvPr/>
        </p:nvSpPr>
        <p:spPr>
          <a:xfrm>
            <a:off x="4127383" y="1308683"/>
            <a:ext cx="1484852" cy="23489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0B3466-F87B-49EC-A206-0B0490820B52}"/>
              </a:ext>
            </a:extLst>
          </p:cNvPr>
          <p:cNvSpPr/>
          <p:nvPr/>
        </p:nvSpPr>
        <p:spPr>
          <a:xfrm>
            <a:off x="4188902" y="4288173"/>
            <a:ext cx="1484852" cy="23489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0C482D-1467-45D9-A18E-9D64BBF6A0C9}"/>
              </a:ext>
            </a:extLst>
          </p:cNvPr>
          <p:cNvSpPr/>
          <p:nvPr/>
        </p:nvSpPr>
        <p:spPr>
          <a:xfrm>
            <a:off x="4188902" y="1718346"/>
            <a:ext cx="1423333" cy="23489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70F262-3FA2-43DC-891C-FE075929C303}"/>
              </a:ext>
            </a:extLst>
          </p:cNvPr>
          <p:cNvSpPr/>
          <p:nvPr/>
        </p:nvSpPr>
        <p:spPr>
          <a:xfrm>
            <a:off x="4127383" y="4669873"/>
            <a:ext cx="1484852" cy="23489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17769B-7C93-4BF8-90E3-F24C62C6AC19}"/>
              </a:ext>
            </a:extLst>
          </p:cNvPr>
          <p:cNvSpPr/>
          <p:nvPr/>
        </p:nvSpPr>
        <p:spPr>
          <a:xfrm>
            <a:off x="8860172" y="1308683"/>
            <a:ext cx="401274" cy="23489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51D91C-66B2-4321-91A1-8ACF23D12644}"/>
              </a:ext>
            </a:extLst>
          </p:cNvPr>
          <p:cNvSpPr/>
          <p:nvPr/>
        </p:nvSpPr>
        <p:spPr>
          <a:xfrm>
            <a:off x="8786069" y="1718346"/>
            <a:ext cx="290819" cy="23489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004CA2-358E-40C6-8F1F-D23C5D17BEAD}"/>
              </a:ext>
            </a:extLst>
          </p:cNvPr>
          <p:cNvSpPr/>
          <p:nvPr/>
        </p:nvSpPr>
        <p:spPr>
          <a:xfrm>
            <a:off x="8860171" y="4288173"/>
            <a:ext cx="401275" cy="23489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50553E-16D4-4F2D-8EB7-5688EF816C18}"/>
              </a:ext>
            </a:extLst>
          </p:cNvPr>
          <p:cNvSpPr/>
          <p:nvPr/>
        </p:nvSpPr>
        <p:spPr>
          <a:xfrm>
            <a:off x="8730841" y="4697836"/>
            <a:ext cx="401274" cy="23489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33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159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Goutham Kumar</dc:creator>
  <cp:lastModifiedBy>Goutham Kumar</cp:lastModifiedBy>
  <cp:revision>5</cp:revision>
  <dcterms:created xsi:type="dcterms:W3CDTF">2021-02-09T16:07:24Z</dcterms:created>
  <dcterms:modified xsi:type="dcterms:W3CDTF">2021-02-09T16:28:17Z</dcterms:modified>
</cp:coreProperties>
</file>