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4" r:id="rId1"/>
  </p:sldMasterIdLst>
  <p:notesMasterIdLst>
    <p:notesMasterId r:id="rId14"/>
  </p:notesMasterIdLst>
  <p:sldIdLst>
    <p:sldId id="256" r:id="rId2"/>
    <p:sldId id="260" r:id="rId3"/>
    <p:sldId id="257" r:id="rId4"/>
    <p:sldId id="347" r:id="rId5"/>
    <p:sldId id="265" r:id="rId6"/>
    <p:sldId id="349" r:id="rId7"/>
    <p:sldId id="350" r:id="rId8"/>
    <p:sldId id="276" r:id="rId9"/>
    <p:sldId id="277" r:id="rId10"/>
    <p:sldId id="278" r:id="rId11"/>
    <p:sldId id="280" r:id="rId12"/>
    <p:sldId id="30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D5F673-6D1A-46B3-9EDD-3531F5B569C8}" v="53" dt="2023-11-04T05:38:43.876"/>
  </p1510:revLst>
</p1510:revInfo>
</file>

<file path=ppt/tableStyles.xml><?xml version="1.0" encoding="utf-8"?>
<a:tblStyleLst xmlns:a="http://schemas.openxmlformats.org/drawingml/2006/main" def="{6A4FE543-DCBC-4421-A120-823E920289DD}">
  <a:tblStyle styleId="{6A4FE543-DCBC-4421-A120-823E920289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ed farhan" userId="5c65b7e9cd9c76bd" providerId="LiveId" clId="{BDD5F673-6D1A-46B3-9EDD-3531F5B569C8}"/>
    <pc:docChg chg="undo custSel addSld delSld modSld sldOrd delMainMaster">
      <pc:chgData name="muhammed farhan" userId="5c65b7e9cd9c76bd" providerId="LiveId" clId="{BDD5F673-6D1A-46B3-9EDD-3531F5B569C8}" dt="2023-11-04T05:47:44.240" v="2186" actId="255"/>
      <pc:docMkLst>
        <pc:docMk/>
      </pc:docMkLst>
      <pc:sldChg chg="addSp delSp modSp mod">
        <pc:chgData name="muhammed farhan" userId="5c65b7e9cd9c76bd" providerId="LiveId" clId="{BDD5F673-6D1A-46B3-9EDD-3531F5B569C8}" dt="2023-11-04T05:16:34.105" v="1869" actId="20577"/>
        <pc:sldMkLst>
          <pc:docMk/>
          <pc:sldMk cId="0" sldId="257"/>
        </pc:sldMkLst>
        <pc:spChg chg="add mod">
          <ac:chgData name="muhammed farhan" userId="5c65b7e9cd9c76bd" providerId="LiveId" clId="{BDD5F673-6D1A-46B3-9EDD-3531F5B569C8}" dt="2023-11-04T04:29:10.046" v="73" actId="20577"/>
          <ac:spMkLst>
            <pc:docMk/>
            <pc:sldMk cId="0" sldId="257"/>
            <ac:spMk id="3" creationId="{463A0337-08CD-0089-B237-9950D05687FB}"/>
          </ac:spMkLst>
        </pc:spChg>
        <pc:spChg chg="add mod">
          <ac:chgData name="muhammed farhan" userId="5c65b7e9cd9c76bd" providerId="LiveId" clId="{BDD5F673-6D1A-46B3-9EDD-3531F5B569C8}" dt="2023-11-04T04:39:46.003" v="848" actId="1076"/>
          <ac:spMkLst>
            <pc:docMk/>
            <pc:sldMk cId="0" sldId="257"/>
            <ac:spMk id="4" creationId="{5187BB2E-A9FB-5F74-2833-25A0D88C42B2}"/>
          </ac:spMkLst>
        </pc:spChg>
        <pc:spChg chg="del">
          <ac:chgData name="muhammed farhan" userId="5c65b7e9cd9c76bd" providerId="LiveId" clId="{BDD5F673-6D1A-46B3-9EDD-3531F5B569C8}" dt="2023-11-04T04:28:01.904" v="0" actId="478"/>
          <ac:spMkLst>
            <pc:docMk/>
            <pc:sldMk cId="0" sldId="257"/>
            <ac:spMk id="607" creationId="{00000000-0000-0000-0000-000000000000}"/>
          </ac:spMkLst>
        </pc:spChg>
        <pc:spChg chg="mod">
          <ac:chgData name="muhammed farhan" userId="5c65b7e9cd9c76bd" providerId="LiveId" clId="{BDD5F673-6D1A-46B3-9EDD-3531F5B569C8}" dt="2023-11-04T05:16:34.105" v="1869" actId="20577"/>
          <ac:spMkLst>
            <pc:docMk/>
            <pc:sldMk cId="0" sldId="257"/>
            <ac:spMk id="608" creationId="{00000000-0000-0000-0000-000000000000}"/>
          </ac:spMkLst>
        </pc:spChg>
      </pc:sldChg>
      <pc:sldChg chg="del modNotes">
        <pc:chgData name="muhammed farhan" userId="5c65b7e9cd9c76bd" providerId="LiveId" clId="{BDD5F673-6D1A-46B3-9EDD-3531F5B569C8}" dt="2023-11-04T05:04:50.428" v="1575" actId="2696"/>
        <pc:sldMkLst>
          <pc:docMk/>
          <pc:sldMk cId="0" sldId="258"/>
        </pc:sldMkLst>
      </pc:sldChg>
      <pc:sldChg chg="del modNotes">
        <pc:chgData name="muhammed farhan" userId="5c65b7e9cd9c76bd" providerId="LiveId" clId="{BDD5F673-6D1A-46B3-9EDD-3531F5B569C8}" dt="2023-11-04T05:04:53.133" v="1576" actId="2696"/>
        <pc:sldMkLst>
          <pc:docMk/>
          <pc:sldMk cId="0" sldId="259"/>
        </pc:sldMkLst>
      </pc:sldChg>
      <pc:sldChg chg="del">
        <pc:chgData name="muhammed farhan" userId="5c65b7e9cd9c76bd" providerId="LiveId" clId="{BDD5F673-6D1A-46B3-9EDD-3531F5B569C8}" dt="2023-11-04T05:03:35.134" v="1569" actId="2696"/>
        <pc:sldMkLst>
          <pc:docMk/>
          <pc:sldMk cId="0" sldId="260"/>
        </pc:sldMkLst>
      </pc:sldChg>
      <pc:sldChg chg="delSp modSp add mod ord modNotes">
        <pc:chgData name="muhammed farhan" userId="5c65b7e9cd9c76bd" providerId="LiveId" clId="{BDD5F673-6D1A-46B3-9EDD-3531F5B569C8}" dt="2023-11-04T05:16:08.043" v="1856" actId="2711"/>
        <pc:sldMkLst>
          <pc:docMk/>
          <pc:sldMk cId="4274764795" sldId="260"/>
        </pc:sldMkLst>
        <pc:spChg chg="del mod">
          <ac:chgData name="muhammed farhan" userId="5c65b7e9cd9c76bd" providerId="LiveId" clId="{BDD5F673-6D1A-46B3-9EDD-3531F5B569C8}" dt="2023-11-04T05:11:50.976" v="1587" actId="478"/>
          <ac:spMkLst>
            <pc:docMk/>
            <pc:sldMk cId="4274764795" sldId="260"/>
            <ac:spMk id="684" creationId="{00000000-0000-0000-0000-000000000000}"/>
          </ac:spMkLst>
        </pc:spChg>
        <pc:spChg chg="mod">
          <ac:chgData name="muhammed farhan" userId="5c65b7e9cd9c76bd" providerId="LiveId" clId="{BDD5F673-6D1A-46B3-9EDD-3531F5B569C8}" dt="2023-11-04T05:11:57.507" v="1588" actId="14100"/>
          <ac:spMkLst>
            <pc:docMk/>
            <pc:sldMk cId="4274764795" sldId="260"/>
            <ac:spMk id="685" creationId="{00000000-0000-0000-0000-000000000000}"/>
          </ac:spMkLst>
        </pc:spChg>
        <pc:spChg chg="mod">
          <ac:chgData name="muhammed farhan" userId="5c65b7e9cd9c76bd" providerId="LiveId" clId="{BDD5F673-6D1A-46B3-9EDD-3531F5B569C8}" dt="2023-11-04T05:16:08.043" v="1856" actId="2711"/>
          <ac:spMkLst>
            <pc:docMk/>
            <pc:sldMk cId="4274764795" sldId="260"/>
            <ac:spMk id="686" creationId="{00000000-0000-0000-0000-000000000000}"/>
          </ac:spMkLst>
        </pc:spChg>
        <pc:spChg chg="mod">
          <ac:chgData name="muhammed farhan" userId="5c65b7e9cd9c76bd" providerId="LiveId" clId="{BDD5F673-6D1A-46B3-9EDD-3531F5B569C8}" dt="2023-11-04T05:15:21.229" v="1851" actId="114"/>
          <ac:spMkLst>
            <pc:docMk/>
            <pc:sldMk cId="4274764795" sldId="260"/>
            <ac:spMk id="687" creationId="{00000000-0000-0000-0000-000000000000}"/>
          </ac:spMkLst>
        </pc:spChg>
      </pc:sldChg>
      <pc:sldChg chg="del modNotes">
        <pc:chgData name="muhammed farhan" userId="5c65b7e9cd9c76bd" providerId="LiveId" clId="{BDD5F673-6D1A-46B3-9EDD-3531F5B569C8}" dt="2023-11-04T05:04:57.574" v="1577" actId="2696"/>
        <pc:sldMkLst>
          <pc:docMk/>
          <pc:sldMk cId="0" sldId="261"/>
        </pc:sldMkLst>
      </pc:sldChg>
      <pc:sldChg chg="del modNotes">
        <pc:chgData name="muhammed farhan" userId="5c65b7e9cd9c76bd" providerId="LiveId" clId="{BDD5F673-6D1A-46B3-9EDD-3531F5B569C8}" dt="2023-11-04T05:05:10.574" v="1578" actId="2696"/>
        <pc:sldMkLst>
          <pc:docMk/>
          <pc:sldMk cId="0" sldId="262"/>
        </pc:sldMkLst>
      </pc:sldChg>
      <pc:sldChg chg="del modNotes">
        <pc:chgData name="muhammed farhan" userId="5c65b7e9cd9c76bd" providerId="LiveId" clId="{BDD5F673-6D1A-46B3-9EDD-3531F5B569C8}" dt="2023-11-04T05:05:26.510" v="1579" actId="2696"/>
        <pc:sldMkLst>
          <pc:docMk/>
          <pc:sldMk cId="0" sldId="263"/>
        </pc:sldMkLst>
      </pc:sldChg>
      <pc:sldChg chg="del modNotes">
        <pc:chgData name="muhammed farhan" userId="5c65b7e9cd9c76bd" providerId="LiveId" clId="{BDD5F673-6D1A-46B3-9EDD-3531F5B569C8}" dt="2023-11-04T05:05:28.923" v="1580" actId="2696"/>
        <pc:sldMkLst>
          <pc:docMk/>
          <pc:sldMk cId="0" sldId="264"/>
        </pc:sldMkLst>
      </pc:sldChg>
      <pc:sldChg chg="delSp modSp mod modNotes">
        <pc:chgData name="muhammed farhan" userId="5c65b7e9cd9c76bd" providerId="LiveId" clId="{BDD5F673-6D1A-46B3-9EDD-3531F5B569C8}" dt="2023-11-04T05:19:45.603" v="1912" actId="20577"/>
        <pc:sldMkLst>
          <pc:docMk/>
          <pc:sldMk cId="0" sldId="265"/>
        </pc:sldMkLst>
        <pc:spChg chg="mod">
          <ac:chgData name="muhammed farhan" userId="5c65b7e9cd9c76bd" providerId="LiveId" clId="{BDD5F673-6D1A-46B3-9EDD-3531F5B569C8}" dt="2023-11-04T05:19:45.603" v="1912" actId="20577"/>
          <ac:spMkLst>
            <pc:docMk/>
            <pc:sldMk cId="0" sldId="265"/>
            <ac:spMk id="767" creationId="{00000000-0000-0000-0000-000000000000}"/>
          </ac:spMkLst>
        </pc:spChg>
        <pc:spChg chg="del mod">
          <ac:chgData name="muhammed farhan" userId="5c65b7e9cd9c76bd" providerId="LiveId" clId="{BDD5F673-6D1A-46B3-9EDD-3531F5B569C8}" dt="2023-11-04T05:19:29.790" v="1909" actId="478"/>
          <ac:spMkLst>
            <pc:docMk/>
            <pc:sldMk cId="0" sldId="265"/>
            <ac:spMk id="768" creationId="{00000000-0000-0000-0000-000000000000}"/>
          </ac:spMkLst>
        </pc:spChg>
      </pc:sldChg>
      <pc:sldChg chg="del modNotes">
        <pc:chgData name="muhammed farhan" userId="5c65b7e9cd9c76bd" providerId="LiveId" clId="{BDD5F673-6D1A-46B3-9EDD-3531F5B569C8}" dt="2023-11-04T05:20:07.405" v="1915" actId="2696"/>
        <pc:sldMkLst>
          <pc:docMk/>
          <pc:sldMk cId="0" sldId="266"/>
        </pc:sldMkLst>
      </pc:sldChg>
      <pc:sldChg chg="del ord modNotes">
        <pc:chgData name="muhammed farhan" userId="5c65b7e9cd9c76bd" providerId="LiveId" clId="{BDD5F673-6D1A-46B3-9EDD-3531F5B569C8}" dt="2023-11-04T05:20:00.201" v="1913" actId="2696"/>
        <pc:sldMkLst>
          <pc:docMk/>
          <pc:sldMk cId="0" sldId="267"/>
        </pc:sldMkLst>
      </pc:sldChg>
      <pc:sldChg chg="del modNotes">
        <pc:chgData name="muhammed farhan" userId="5c65b7e9cd9c76bd" providerId="LiveId" clId="{BDD5F673-6D1A-46B3-9EDD-3531F5B569C8}" dt="2023-11-04T05:20:03.092" v="1914" actId="2696"/>
        <pc:sldMkLst>
          <pc:docMk/>
          <pc:sldMk cId="0" sldId="268"/>
        </pc:sldMkLst>
      </pc:sldChg>
      <pc:sldChg chg="del modNotes">
        <pc:chgData name="muhammed farhan" userId="5c65b7e9cd9c76bd" providerId="LiveId" clId="{BDD5F673-6D1A-46B3-9EDD-3531F5B569C8}" dt="2023-11-04T05:20:10.733" v="1916" actId="2696"/>
        <pc:sldMkLst>
          <pc:docMk/>
          <pc:sldMk cId="0" sldId="269"/>
        </pc:sldMkLst>
      </pc:sldChg>
      <pc:sldChg chg="del modNotes">
        <pc:chgData name="muhammed farhan" userId="5c65b7e9cd9c76bd" providerId="LiveId" clId="{BDD5F673-6D1A-46B3-9EDD-3531F5B569C8}" dt="2023-11-04T05:20:16.591" v="1917" actId="2696"/>
        <pc:sldMkLst>
          <pc:docMk/>
          <pc:sldMk cId="0" sldId="270"/>
        </pc:sldMkLst>
      </pc:sldChg>
      <pc:sldChg chg="del modNotes">
        <pc:chgData name="muhammed farhan" userId="5c65b7e9cd9c76bd" providerId="LiveId" clId="{BDD5F673-6D1A-46B3-9EDD-3531F5B569C8}" dt="2023-11-04T05:20:20.184" v="1918" actId="2696"/>
        <pc:sldMkLst>
          <pc:docMk/>
          <pc:sldMk cId="0" sldId="271"/>
        </pc:sldMkLst>
      </pc:sldChg>
      <pc:sldChg chg="del modNotes">
        <pc:chgData name="muhammed farhan" userId="5c65b7e9cd9c76bd" providerId="LiveId" clId="{BDD5F673-6D1A-46B3-9EDD-3531F5B569C8}" dt="2023-11-04T05:20:24.824" v="1919" actId="2696"/>
        <pc:sldMkLst>
          <pc:docMk/>
          <pc:sldMk cId="0" sldId="272"/>
        </pc:sldMkLst>
      </pc:sldChg>
      <pc:sldChg chg="del modNotes">
        <pc:chgData name="muhammed farhan" userId="5c65b7e9cd9c76bd" providerId="LiveId" clId="{BDD5F673-6D1A-46B3-9EDD-3531F5B569C8}" dt="2023-11-04T05:20:34.042" v="1920" actId="47"/>
        <pc:sldMkLst>
          <pc:docMk/>
          <pc:sldMk cId="0" sldId="273"/>
        </pc:sldMkLst>
      </pc:sldChg>
      <pc:sldChg chg="del modNotes">
        <pc:chgData name="muhammed farhan" userId="5c65b7e9cd9c76bd" providerId="LiveId" clId="{BDD5F673-6D1A-46B3-9EDD-3531F5B569C8}" dt="2023-11-04T05:20:34.042" v="1920" actId="47"/>
        <pc:sldMkLst>
          <pc:docMk/>
          <pc:sldMk cId="0" sldId="274"/>
        </pc:sldMkLst>
      </pc:sldChg>
      <pc:sldChg chg="del modNotes">
        <pc:chgData name="muhammed farhan" userId="5c65b7e9cd9c76bd" providerId="LiveId" clId="{BDD5F673-6D1A-46B3-9EDD-3531F5B569C8}" dt="2023-11-04T05:20:34.042" v="1920" actId="47"/>
        <pc:sldMkLst>
          <pc:docMk/>
          <pc:sldMk cId="0" sldId="275"/>
        </pc:sldMkLst>
      </pc:sldChg>
      <pc:sldChg chg="addSp delSp modSp mod modNotes">
        <pc:chgData name="muhammed farhan" userId="5c65b7e9cd9c76bd" providerId="LiveId" clId="{BDD5F673-6D1A-46B3-9EDD-3531F5B569C8}" dt="2023-11-04T05:22:13.955" v="1948" actId="115"/>
        <pc:sldMkLst>
          <pc:docMk/>
          <pc:sldMk cId="0" sldId="276"/>
        </pc:sldMkLst>
        <pc:spChg chg="add del mod">
          <ac:chgData name="muhammed farhan" userId="5c65b7e9cd9c76bd" providerId="LiveId" clId="{BDD5F673-6D1A-46B3-9EDD-3531F5B569C8}" dt="2023-11-04T05:21:33.928" v="1939" actId="478"/>
          <ac:spMkLst>
            <pc:docMk/>
            <pc:sldMk cId="0" sldId="276"/>
            <ac:spMk id="3" creationId="{F786D44C-1B9A-7B20-BB47-D983C41029D5}"/>
          </ac:spMkLst>
        </pc:spChg>
        <pc:spChg chg="mod">
          <ac:chgData name="muhammed farhan" userId="5c65b7e9cd9c76bd" providerId="LiveId" clId="{BDD5F673-6D1A-46B3-9EDD-3531F5B569C8}" dt="2023-11-04T05:22:13.955" v="1948" actId="115"/>
          <ac:spMkLst>
            <pc:docMk/>
            <pc:sldMk cId="0" sldId="276"/>
            <ac:spMk id="1010" creationId="{00000000-0000-0000-0000-000000000000}"/>
          </ac:spMkLst>
        </pc:spChg>
        <pc:spChg chg="del mod">
          <ac:chgData name="muhammed farhan" userId="5c65b7e9cd9c76bd" providerId="LiveId" clId="{BDD5F673-6D1A-46B3-9EDD-3531F5B569C8}" dt="2023-11-04T05:21:09.867" v="1932" actId="478"/>
          <ac:spMkLst>
            <pc:docMk/>
            <pc:sldMk cId="0" sldId="276"/>
            <ac:spMk id="1011" creationId="{00000000-0000-0000-0000-000000000000}"/>
          </ac:spMkLst>
        </pc:spChg>
        <pc:spChg chg="mod">
          <ac:chgData name="muhammed farhan" userId="5c65b7e9cd9c76bd" providerId="LiveId" clId="{BDD5F673-6D1A-46B3-9EDD-3531F5B569C8}" dt="2023-11-04T05:20:52.525" v="1922" actId="14100"/>
          <ac:spMkLst>
            <pc:docMk/>
            <pc:sldMk cId="0" sldId="276"/>
            <ac:spMk id="1012" creationId="{00000000-0000-0000-0000-000000000000}"/>
          </ac:spMkLst>
        </pc:spChg>
        <pc:spChg chg="del mod">
          <ac:chgData name="muhammed farhan" userId="5c65b7e9cd9c76bd" providerId="LiveId" clId="{BDD5F673-6D1A-46B3-9EDD-3531F5B569C8}" dt="2023-11-04T05:20:58.165" v="1924" actId="478"/>
          <ac:spMkLst>
            <pc:docMk/>
            <pc:sldMk cId="0" sldId="276"/>
            <ac:spMk id="1013" creationId="{00000000-0000-0000-0000-000000000000}"/>
          </ac:spMkLst>
        </pc:spChg>
        <pc:spChg chg="mod">
          <ac:chgData name="muhammed farhan" userId="5c65b7e9cd9c76bd" providerId="LiveId" clId="{BDD5F673-6D1A-46B3-9EDD-3531F5B569C8}" dt="2023-11-04T05:21:50.660" v="1944" actId="14100"/>
          <ac:spMkLst>
            <pc:docMk/>
            <pc:sldMk cId="0" sldId="276"/>
            <ac:spMk id="1014" creationId="{00000000-0000-0000-0000-000000000000}"/>
          </ac:spMkLst>
        </pc:spChg>
        <pc:spChg chg="del mod">
          <ac:chgData name="muhammed farhan" userId="5c65b7e9cd9c76bd" providerId="LiveId" clId="{BDD5F673-6D1A-46B3-9EDD-3531F5B569C8}" dt="2023-11-04T05:21:47.067" v="1943" actId="478"/>
          <ac:spMkLst>
            <pc:docMk/>
            <pc:sldMk cId="0" sldId="276"/>
            <ac:spMk id="1015" creationId="{00000000-0000-0000-0000-000000000000}"/>
          </ac:spMkLst>
        </pc:spChg>
        <pc:spChg chg="mod">
          <ac:chgData name="muhammed farhan" userId="5c65b7e9cd9c76bd" providerId="LiveId" clId="{BDD5F673-6D1A-46B3-9EDD-3531F5B569C8}" dt="2023-11-04T05:21:18.945" v="1934" actId="14100"/>
          <ac:spMkLst>
            <pc:docMk/>
            <pc:sldMk cId="0" sldId="276"/>
            <ac:spMk id="1016" creationId="{00000000-0000-0000-0000-000000000000}"/>
          </ac:spMkLst>
        </pc:spChg>
        <pc:spChg chg="mod">
          <ac:chgData name="muhammed farhan" userId="5c65b7e9cd9c76bd" providerId="LiveId" clId="{BDD5F673-6D1A-46B3-9EDD-3531F5B569C8}" dt="2023-11-04T05:21:38.458" v="1940" actId="14100"/>
          <ac:spMkLst>
            <pc:docMk/>
            <pc:sldMk cId="0" sldId="276"/>
            <ac:spMk id="1017" creationId="{00000000-0000-0000-0000-000000000000}"/>
          </ac:spMkLst>
        </pc:spChg>
        <pc:spChg chg="del mod">
          <ac:chgData name="muhammed farhan" userId="5c65b7e9cd9c76bd" providerId="LiveId" clId="{BDD5F673-6D1A-46B3-9EDD-3531F5B569C8}" dt="2023-11-04T05:21:27.241" v="1936" actId="478"/>
          <ac:spMkLst>
            <pc:docMk/>
            <pc:sldMk cId="0" sldId="276"/>
            <ac:spMk id="1018" creationId="{00000000-0000-0000-0000-000000000000}"/>
          </ac:spMkLst>
        </pc:spChg>
      </pc:sldChg>
      <pc:sldChg chg="modNotes">
        <pc:chgData name="muhammed farhan" userId="5c65b7e9cd9c76bd" providerId="LiveId" clId="{BDD5F673-6D1A-46B3-9EDD-3531F5B569C8}" dt="2023-11-04T05:03:35.134" v="1570"/>
        <pc:sldMkLst>
          <pc:docMk/>
          <pc:sldMk cId="0" sldId="277"/>
        </pc:sldMkLst>
      </pc:sldChg>
      <pc:sldChg chg="modNotes">
        <pc:chgData name="muhammed farhan" userId="5c65b7e9cd9c76bd" providerId="LiveId" clId="{BDD5F673-6D1A-46B3-9EDD-3531F5B569C8}" dt="2023-11-04T05:03:35.134" v="1570"/>
        <pc:sldMkLst>
          <pc:docMk/>
          <pc:sldMk cId="0" sldId="278"/>
        </pc:sldMkLst>
      </pc:sldChg>
      <pc:sldChg chg="del modNotes">
        <pc:chgData name="muhammed farhan" userId="5c65b7e9cd9c76bd" providerId="LiveId" clId="{BDD5F673-6D1A-46B3-9EDD-3531F5B569C8}" dt="2023-11-04T05:30:49.323" v="1998" actId="47"/>
        <pc:sldMkLst>
          <pc:docMk/>
          <pc:sldMk cId="0" sldId="279"/>
        </pc:sldMkLst>
      </pc:sldChg>
      <pc:sldChg chg="modNotes">
        <pc:chgData name="muhammed farhan" userId="5c65b7e9cd9c76bd" providerId="LiveId" clId="{BDD5F673-6D1A-46B3-9EDD-3531F5B569C8}" dt="2023-11-04T05:03:35.134" v="1570"/>
        <pc:sldMkLst>
          <pc:docMk/>
          <pc:sldMk cId="0" sldId="280"/>
        </pc:sldMkLst>
      </pc:sldChg>
      <pc:sldChg chg="del modNotes">
        <pc:chgData name="muhammed farhan" userId="5c65b7e9cd9c76bd" providerId="LiveId" clId="{BDD5F673-6D1A-46B3-9EDD-3531F5B569C8}" dt="2023-11-04T05:24:16.557" v="1956" actId="2696"/>
        <pc:sldMkLst>
          <pc:docMk/>
          <pc:sldMk cId="0" sldId="281"/>
        </pc:sldMkLst>
      </pc:sldChg>
      <pc:sldChg chg="del modNotes">
        <pc:chgData name="muhammed farhan" userId="5c65b7e9cd9c76bd" providerId="LiveId" clId="{BDD5F673-6D1A-46B3-9EDD-3531F5B569C8}" dt="2023-11-04T05:24:23.682" v="1957" actId="2696"/>
        <pc:sldMkLst>
          <pc:docMk/>
          <pc:sldMk cId="0" sldId="282"/>
        </pc:sldMkLst>
      </pc:sldChg>
      <pc:sldChg chg="del modNotes">
        <pc:chgData name="muhammed farhan" userId="5c65b7e9cd9c76bd" providerId="LiveId" clId="{BDD5F673-6D1A-46B3-9EDD-3531F5B569C8}" dt="2023-11-04T05:24:26.023" v="1958" actId="2696"/>
        <pc:sldMkLst>
          <pc:docMk/>
          <pc:sldMk cId="0" sldId="283"/>
        </pc:sldMkLst>
      </pc:sldChg>
      <pc:sldChg chg="del modNotes">
        <pc:chgData name="muhammed farhan" userId="5c65b7e9cd9c76bd" providerId="LiveId" clId="{BDD5F673-6D1A-46B3-9EDD-3531F5B569C8}" dt="2023-11-04T05:24:28.172" v="1959" actId="2696"/>
        <pc:sldMkLst>
          <pc:docMk/>
          <pc:sldMk cId="0" sldId="284"/>
        </pc:sldMkLst>
      </pc:sldChg>
      <pc:sldChg chg="del modNotes">
        <pc:chgData name="muhammed farhan" userId="5c65b7e9cd9c76bd" providerId="LiveId" clId="{BDD5F673-6D1A-46B3-9EDD-3531F5B569C8}" dt="2023-11-04T05:24:30.861" v="1960" actId="2696"/>
        <pc:sldMkLst>
          <pc:docMk/>
          <pc:sldMk cId="0" sldId="285"/>
        </pc:sldMkLst>
      </pc:sldChg>
      <pc:sldChg chg="del modNotes">
        <pc:chgData name="muhammed farhan" userId="5c65b7e9cd9c76bd" providerId="LiveId" clId="{BDD5F673-6D1A-46B3-9EDD-3531F5B569C8}" dt="2023-11-04T05:30:56.501" v="1999" actId="47"/>
        <pc:sldMkLst>
          <pc:docMk/>
          <pc:sldMk cId="0" sldId="286"/>
        </pc:sldMkLst>
      </pc:sldChg>
      <pc:sldChg chg="del modNotes">
        <pc:chgData name="muhammed farhan" userId="5c65b7e9cd9c76bd" providerId="LiveId" clId="{BDD5F673-6D1A-46B3-9EDD-3531F5B569C8}" dt="2023-11-04T05:30:59.758" v="2000" actId="47"/>
        <pc:sldMkLst>
          <pc:docMk/>
          <pc:sldMk cId="0" sldId="287"/>
        </pc:sldMkLst>
      </pc:sldChg>
      <pc:sldChg chg="del modNotes">
        <pc:chgData name="muhammed farhan" userId="5c65b7e9cd9c76bd" providerId="LiveId" clId="{BDD5F673-6D1A-46B3-9EDD-3531F5B569C8}" dt="2023-11-04T05:31:09.637" v="2001" actId="47"/>
        <pc:sldMkLst>
          <pc:docMk/>
          <pc:sldMk cId="0" sldId="288"/>
        </pc:sldMkLst>
      </pc:sldChg>
      <pc:sldChg chg="del modNotes">
        <pc:chgData name="muhammed farhan" userId="5c65b7e9cd9c76bd" providerId="LiveId" clId="{BDD5F673-6D1A-46B3-9EDD-3531F5B569C8}" dt="2023-11-04T05:31:10.657" v="2002" actId="47"/>
        <pc:sldMkLst>
          <pc:docMk/>
          <pc:sldMk cId="0" sldId="289"/>
        </pc:sldMkLst>
      </pc:sldChg>
      <pc:sldChg chg="del modNotes">
        <pc:chgData name="muhammed farhan" userId="5c65b7e9cd9c76bd" providerId="LiveId" clId="{BDD5F673-6D1A-46B3-9EDD-3531F5B569C8}" dt="2023-11-04T05:31:11.473" v="2003" actId="47"/>
        <pc:sldMkLst>
          <pc:docMk/>
          <pc:sldMk cId="0" sldId="290"/>
        </pc:sldMkLst>
      </pc:sldChg>
      <pc:sldChg chg="del modNotes">
        <pc:chgData name="muhammed farhan" userId="5c65b7e9cd9c76bd" providerId="LiveId" clId="{BDD5F673-6D1A-46B3-9EDD-3531F5B569C8}" dt="2023-11-04T05:31:12.632" v="2004" actId="47"/>
        <pc:sldMkLst>
          <pc:docMk/>
          <pc:sldMk cId="0" sldId="291"/>
        </pc:sldMkLst>
      </pc:sldChg>
      <pc:sldChg chg="del modNotes">
        <pc:chgData name="muhammed farhan" userId="5c65b7e9cd9c76bd" providerId="LiveId" clId="{BDD5F673-6D1A-46B3-9EDD-3531F5B569C8}" dt="2023-11-04T05:31:13.792" v="2005" actId="47"/>
        <pc:sldMkLst>
          <pc:docMk/>
          <pc:sldMk cId="0" sldId="292"/>
        </pc:sldMkLst>
      </pc:sldChg>
      <pc:sldChg chg="del modNotes">
        <pc:chgData name="muhammed farhan" userId="5c65b7e9cd9c76bd" providerId="LiveId" clId="{BDD5F673-6D1A-46B3-9EDD-3531F5B569C8}" dt="2023-11-04T05:31:14.533" v="2006" actId="47"/>
        <pc:sldMkLst>
          <pc:docMk/>
          <pc:sldMk cId="0" sldId="293"/>
        </pc:sldMkLst>
      </pc:sldChg>
      <pc:sldChg chg="del modNotes">
        <pc:chgData name="muhammed farhan" userId="5c65b7e9cd9c76bd" providerId="LiveId" clId="{BDD5F673-6D1A-46B3-9EDD-3531F5B569C8}" dt="2023-11-04T05:31:17.151" v="2007" actId="47"/>
        <pc:sldMkLst>
          <pc:docMk/>
          <pc:sldMk cId="0" sldId="294"/>
        </pc:sldMkLst>
      </pc:sldChg>
      <pc:sldChg chg="del modNotes">
        <pc:chgData name="muhammed farhan" userId="5c65b7e9cd9c76bd" providerId="LiveId" clId="{BDD5F673-6D1A-46B3-9EDD-3531F5B569C8}" dt="2023-11-04T05:31:17.902" v="2008" actId="47"/>
        <pc:sldMkLst>
          <pc:docMk/>
          <pc:sldMk cId="0" sldId="295"/>
        </pc:sldMkLst>
      </pc:sldChg>
      <pc:sldChg chg="del modNotes">
        <pc:chgData name="muhammed farhan" userId="5c65b7e9cd9c76bd" providerId="LiveId" clId="{BDD5F673-6D1A-46B3-9EDD-3531F5B569C8}" dt="2023-11-04T05:30:21.332" v="1989" actId="47"/>
        <pc:sldMkLst>
          <pc:docMk/>
          <pc:sldMk cId="0" sldId="296"/>
        </pc:sldMkLst>
      </pc:sldChg>
      <pc:sldChg chg="del modNotes">
        <pc:chgData name="muhammed farhan" userId="5c65b7e9cd9c76bd" providerId="LiveId" clId="{BDD5F673-6D1A-46B3-9EDD-3531F5B569C8}" dt="2023-11-04T05:30:22.130" v="1990" actId="47"/>
        <pc:sldMkLst>
          <pc:docMk/>
          <pc:sldMk cId="0" sldId="297"/>
        </pc:sldMkLst>
      </pc:sldChg>
      <pc:sldChg chg="del modNotes">
        <pc:chgData name="muhammed farhan" userId="5c65b7e9cd9c76bd" providerId="LiveId" clId="{BDD5F673-6D1A-46B3-9EDD-3531F5B569C8}" dt="2023-11-04T05:30:22.822" v="1991" actId="47"/>
        <pc:sldMkLst>
          <pc:docMk/>
          <pc:sldMk cId="0" sldId="298"/>
        </pc:sldMkLst>
      </pc:sldChg>
      <pc:sldChg chg="del modNotes">
        <pc:chgData name="muhammed farhan" userId="5c65b7e9cd9c76bd" providerId="LiveId" clId="{BDD5F673-6D1A-46B3-9EDD-3531F5B569C8}" dt="2023-11-04T05:30:24.715" v="1992" actId="47"/>
        <pc:sldMkLst>
          <pc:docMk/>
          <pc:sldMk cId="0" sldId="299"/>
        </pc:sldMkLst>
      </pc:sldChg>
      <pc:sldChg chg="del modNotes">
        <pc:chgData name="muhammed farhan" userId="5c65b7e9cd9c76bd" providerId="LiveId" clId="{BDD5F673-6D1A-46B3-9EDD-3531F5B569C8}" dt="2023-11-04T05:30:28.281" v="1993" actId="47"/>
        <pc:sldMkLst>
          <pc:docMk/>
          <pc:sldMk cId="0" sldId="300"/>
        </pc:sldMkLst>
      </pc:sldChg>
      <pc:sldChg chg="del modNotes">
        <pc:chgData name="muhammed farhan" userId="5c65b7e9cd9c76bd" providerId="LiveId" clId="{BDD5F673-6D1A-46B3-9EDD-3531F5B569C8}" dt="2023-11-04T05:30:31.039" v="1994" actId="47"/>
        <pc:sldMkLst>
          <pc:docMk/>
          <pc:sldMk cId="0" sldId="301"/>
        </pc:sldMkLst>
      </pc:sldChg>
      <pc:sldChg chg="del modNotes">
        <pc:chgData name="muhammed farhan" userId="5c65b7e9cd9c76bd" providerId="LiveId" clId="{BDD5F673-6D1A-46B3-9EDD-3531F5B569C8}" dt="2023-11-04T05:30:32.023" v="1995" actId="47"/>
        <pc:sldMkLst>
          <pc:docMk/>
          <pc:sldMk cId="0" sldId="302"/>
        </pc:sldMkLst>
      </pc:sldChg>
      <pc:sldChg chg="del modNotes">
        <pc:chgData name="muhammed farhan" userId="5c65b7e9cd9c76bd" providerId="LiveId" clId="{BDD5F673-6D1A-46B3-9EDD-3531F5B569C8}" dt="2023-11-04T05:30:34.641" v="1996" actId="47"/>
        <pc:sldMkLst>
          <pc:docMk/>
          <pc:sldMk cId="0" sldId="303"/>
        </pc:sldMkLst>
      </pc:sldChg>
      <pc:sldChg chg="del modNotes">
        <pc:chgData name="muhammed farhan" userId="5c65b7e9cd9c76bd" providerId="LiveId" clId="{BDD5F673-6D1A-46B3-9EDD-3531F5B569C8}" dt="2023-11-04T05:30:35.346" v="1997" actId="47"/>
        <pc:sldMkLst>
          <pc:docMk/>
          <pc:sldMk cId="0" sldId="304"/>
        </pc:sldMkLst>
      </pc:sldChg>
      <pc:sldChg chg="del modNotes">
        <pc:chgData name="muhammed farhan" userId="5c65b7e9cd9c76bd" providerId="LiveId" clId="{BDD5F673-6D1A-46B3-9EDD-3531F5B569C8}" dt="2023-11-04T05:30:15.872" v="1988" actId="47"/>
        <pc:sldMkLst>
          <pc:docMk/>
          <pc:sldMk cId="0" sldId="305"/>
        </pc:sldMkLst>
      </pc:sldChg>
      <pc:sldChg chg="delSp modSp mod delAnim modNotes">
        <pc:chgData name="muhammed farhan" userId="5c65b7e9cd9c76bd" providerId="LiveId" clId="{BDD5F673-6D1A-46B3-9EDD-3531F5B569C8}" dt="2023-11-04T05:32:19.058" v="2061" actId="478"/>
        <pc:sldMkLst>
          <pc:docMk/>
          <pc:sldMk cId="0" sldId="306"/>
        </pc:sldMkLst>
        <pc:spChg chg="del mod">
          <ac:chgData name="muhammed farhan" userId="5c65b7e9cd9c76bd" providerId="LiveId" clId="{BDD5F673-6D1A-46B3-9EDD-3531F5B569C8}" dt="2023-11-04T05:32:19.058" v="2061" actId="478"/>
          <ac:spMkLst>
            <pc:docMk/>
            <pc:sldMk cId="0" sldId="306"/>
            <ac:spMk id="3630" creationId="{00000000-0000-0000-0000-000000000000}"/>
          </ac:spMkLst>
        </pc:spChg>
        <pc:grpChg chg="mod">
          <ac:chgData name="muhammed farhan" userId="5c65b7e9cd9c76bd" providerId="LiveId" clId="{BDD5F673-6D1A-46B3-9EDD-3531F5B569C8}" dt="2023-11-04T05:32:09.635" v="2010" actId="14100"/>
          <ac:grpSpMkLst>
            <pc:docMk/>
            <pc:sldMk cId="0" sldId="306"/>
            <ac:grpSpMk id="3627" creationId="{00000000-0000-0000-0000-000000000000}"/>
          </ac:grpSpMkLst>
        </pc:grpChg>
      </pc:sldChg>
      <pc:sldChg chg="del modNotes">
        <pc:chgData name="muhammed farhan" userId="5c65b7e9cd9c76bd" providerId="LiveId" clId="{BDD5F673-6D1A-46B3-9EDD-3531F5B569C8}" dt="2023-11-04T05:30:09.768" v="1987" actId="47"/>
        <pc:sldMkLst>
          <pc:docMk/>
          <pc:sldMk cId="0" sldId="307"/>
        </pc:sldMkLst>
      </pc:sldChg>
      <pc:sldChg chg="del modNotes">
        <pc:chgData name="muhammed farhan" userId="5c65b7e9cd9c76bd" providerId="LiveId" clId="{BDD5F673-6D1A-46B3-9EDD-3531F5B569C8}" dt="2023-11-04T05:30:08.843" v="1986" actId="47"/>
        <pc:sldMkLst>
          <pc:docMk/>
          <pc:sldMk cId="0" sldId="308"/>
        </pc:sldMkLst>
      </pc:sldChg>
      <pc:sldChg chg="del modNotes">
        <pc:chgData name="muhammed farhan" userId="5c65b7e9cd9c76bd" providerId="LiveId" clId="{BDD5F673-6D1A-46B3-9EDD-3531F5B569C8}" dt="2023-11-04T05:30:07.888" v="1985" actId="47"/>
        <pc:sldMkLst>
          <pc:docMk/>
          <pc:sldMk cId="0" sldId="309"/>
        </pc:sldMkLst>
      </pc:sldChg>
      <pc:sldChg chg="del modNotes">
        <pc:chgData name="muhammed farhan" userId="5c65b7e9cd9c76bd" providerId="LiveId" clId="{BDD5F673-6D1A-46B3-9EDD-3531F5B569C8}" dt="2023-11-04T05:30:07.262" v="1984" actId="47"/>
        <pc:sldMkLst>
          <pc:docMk/>
          <pc:sldMk cId="0" sldId="310"/>
        </pc:sldMkLst>
      </pc:sldChg>
      <pc:sldChg chg="del modNotes">
        <pc:chgData name="muhammed farhan" userId="5c65b7e9cd9c76bd" providerId="LiveId" clId="{BDD5F673-6D1A-46B3-9EDD-3531F5B569C8}" dt="2023-11-04T05:29:59.585" v="1983" actId="47"/>
        <pc:sldMkLst>
          <pc:docMk/>
          <pc:sldMk cId="0" sldId="311"/>
        </pc:sldMkLst>
      </pc:sldChg>
      <pc:sldChg chg="del modNotes">
        <pc:chgData name="muhammed farhan" userId="5c65b7e9cd9c76bd" providerId="LiveId" clId="{BDD5F673-6D1A-46B3-9EDD-3531F5B569C8}" dt="2023-11-04T05:29:58.365" v="1982" actId="47"/>
        <pc:sldMkLst>
          <pc:docMk/>
          <pc:sldMk cId="0" sldId="312"/>
        </pc:sldMkLst>
      </pc:sldChg>
      <pc:sldChg chg="del modNotes">
        <pc:chgData name="muhammed farhan" userId="5c65b7e9cd9c76bd" providerId="LiveId" clId="{BDD5F673-6D1A-46B3-9EDD-3531F5B569C8}" dt="2023-11-04T05:29:57.098" v="1981" actId="47"/>
        <pc:sldMkLst>
          <pc:docMk/>
          <pc:sldMk cId="0" sldId="313"/>
        </pc:sldMkLst>
      </pc:sldChg>
      <pc:sldChg chg="del modNotes">
        <pc:chgData name="muhammed farhan" userId="5c65b7e9cd9c76bd" providerId="LiveId" clId="{BDD5F673-6D1A-46B3-9EDD-3531F5B569C8}" dt="2023-11-04T05:29:53.518" v="1980" actId="47"/>
        <pc:sldMkLst>
          <pc:docMk/>
          <pc:sldMk cId="0" sldId="314"/>
        </pc:sldMkLst>
      </pc:sldChg>
      <pc:sldChg chg="del modNotes">
        <pc:chgData name="muhammed farhan" userId="5c65b7e9cd9c76bd" providerId="LiveId" clId="{BDD5F673-6D1A-46B3-9EDD-3531F5B569C8}" dt="2023-11-04T05:29:52.114" v="1979" actId="47"/>
        <pc:sldMkLst>
          <pc:docMk/>
          <pc:sldMk cId="0" sldId="315"/>
        </pc:sldMkLst>
      </pc:sldChg>
      <pc:sldChg chg="del modNotes">
        <pc:chgData name="muhammed farhan" userId="5c65b7e9cd9c76bd" providerId="LiveId" clId="{BDD5F673-6D1A-46B3-9EDD-3531F5B569C8}" dt="2023-11-04T05:29:44.335" v="1978" actId="47"/>
        <pc:sldMkLst>
          <pc:docMk/>
          <pc:sldMk cId="0" sldId="316"/>
        </pc:sldMkLst>
      </pc:sldChg>
      <pc:sldChg chg="del modNotes">
        <pc:chgData name="muhammed farhan" userId="5c65b7e9cd9c76bd" providerId="LiveId" clId="{BDD5F673-6D1A-46B3-9EDD-3531F5B569C8}" dt="2023-11-04T05:29:43.865" v="1977" actId="47"/>
        <pc:sldMkLst>
          <pc:docMk/>
          <pc:sldMk cId="0" sldId="317"/>
        </pc:sldMkLst>
      </pc:sldChg>
      <pc:sldChg chg="del modNotes">
        <pc:chgData name="muhammed farhan" userId="5c65b7e9cd9c76bd" providerId="LiveId" clId="{BDD5F673-6D1A-46B3-9EDD-3531F5B569C8}" dt="2023-11-04T05:29:43.221" v="1976" actId="47"/>
        <pc:sldMkLst>
          <pc:docMk/>
          <pc:sldMk cId="0" sldId="318"/>
        </pc:sldMkLst>
      </pc:sldChg>
      <pc:sldChg chg="del modNotes">
        <pc:chgData name="muhammed farhan" userId="5c65b7e9cd9c76bd" providerId="LiveId" clId="{BDD5F673-6D1A-46B3-9EDD-3531F5B569C8}" dt="2023-11-04T05:29:42.501" v="1975" actId="47"/>
        <pc:sldMkLst>
          <pc:docMk/>
          <pc:sldMk cId="0" sldId="319"/>
        </pc:sldMkLst>
      </pc:sldChg>
      <pc:sldChg chg="del modNotes">
        <pc:chgData name="muhammed farhan" userId="5c65b7e9cd9c76bd" providerId="LiveId" clId="{BDD5F673-6D1A-46B3-9EDD-3531F5B569C8}" dt="2023-11-04T05:29:41.776" v="1974" actId="47"/>
        <pc:sldMkLst>
          <pc:docMk/>
          <pc:sldMk cId="0" sldId="320"/>
        </pc:sldMkLst>
      </pc:sldChg>
      <pc:sldChg chg="del modNotes">
        <pc:chgData name="muhammed farhan" userId="5c65b7e9cd9c76bd" providerId="LiveId" clId="{BDD5F673-6D1A-46B3-9EDD-3531F5B569C8}" dt="2023-11-04T05:29:39.570" v="1973" actId="47"/>
        <pc:sldMkLst>
          <pc:docMk/>
          <pc:sldMk cId="0" sldId="321"/>
        </pc:sldMkLst>
      </pc:sldChg>
      <pc:sldChg chg="del">
        <pc:chgData name="muhammed farhan" userId="5c65b7e9cd9c76bd" providerId="LiveId" clId="{BDD5F673-6D1A-46B3-9EDD-3531F5B569C8}" dt="2023-11-04T05:29:39.367" v="1972" actId="47"/>
        <pc:sldMkLst>
          <pc:docMk/>
          <pc:sldMk cId="0" sldId="322"/>
        </pc:sldMkLst>
      </pc:sldChg>
      <pc:sldChg chg="del">
        <pc:chgData name="muhammed farhan" userId="5c65b7e9cd9c76bd" providerId="LiveId" clId="{BDD5F673-6D1A-46B3-9EDD-3531F5B569C8}" dt="2023-11-04T05:29:39.148" v="1971" actId="47"/>
        <pc:sldMkLst>
          <pc:docMk/>
          <pc:sldMk cId="0" sldId="323"/>
        </pc:sldMkLst>
      </pc:sldChg>
      <pc:sldChg chg="del">
        <pc:chgData name="muhammed farhan" userId="5c65b7e9cd9c76bd" providerId="LiveId" clId="{BDD5F673-6D1A-46B3-9EDD-3531F5B569C8}" dt="2023-11-04T05:29:36.691" v="1970" actId="47"/>
        <pc:sldMkLst>
          <pc:docMk/>
          <pc:sldMk cId="0" sldId="324"/>
        </pc:sldMkLst>
      </pc:sldChg>
      <pc:sldChg chg="del">
        <pc:chgData name="muhammed farhan" userId="5c65b7e9cd9c76bd" providerId="LiveId" clId="{BDD5F673-6D1A-46B3-9EDD-3531F5B569C8}" dt="2023-11-04T05:29:36.158" v="1969" actId="47"/>
        <pc:sldMkLst>
          <pc:docMk/>
          <pc:sldMk cId="0" sldId="325"/>
        </pc:sldMkLst>
      </pc:sldChg>
      <pc:sldChg chg="del">
        <pc:chgData name="muhammed farhan" userId="5c65b7e9cd9c76bd" providerId="LiveId" clId="{BDD5F673-6D1A-46B3-9EDD-3531F5B569C8}" dt="2023-11-04T05:29:34.365" v="1968" actId="47"/>
        <pc:sldMkLst>
          <pc:docMk/>
          <pc:sldMk cId="0" sldId="326"/>
        </pc:sldMkLst>
      </pc:sldChg>
      <pc:sldChg chg="del">
        <pc:chgData name="muhammed farhan" userId="5c65b7e9cd9c76bd" providerId="LiveId" clId="{BDD5F673-6D1A-46B3-9EDD-3531F5B569C8}" dt="2023-11-04T05:29:34.146" v="1967" actId="47"/>
        <pc:sldMkLst>
          <pc:docMk/>
          <pc:sldMk cId="0" sldId="327"/>
        </pc:sldMkLst>
      </pc:sldChg>
      <pc:sldChg chg="del">
        <pc:chgData name="muhammed farhan" userId="5c65b7e9cd9c76bd" providerId="LiveId" clId="{BDD5F673-6D1A-46B3-9EDD-3531F5B569C8}" dt="2023-11-04T05:29:33.646" v="1966" actId="47"/>
        <pc:sldMkLst>
          <pc:docMk/>
          <pc:sldMk cId="0" sldId="328"/>
        </pc:sldMkLst>
      </pc:sldChg>
      <pc:sldChg chg="del">
        <pc:chgData name="muhammed farhan" userId="5c65b7e9cd9c76bd" providerId="LiveId" clId="{BDD5F673-6D1A-46B3-9EDD-3531F5B569C8}" dt="2023-11-04T05:29:32.832" v="1965" actId="47"/>
        <pc:sldMkLst>
          <pc:docMk/>
          <pc:sldMk cId="0" sldId="329"/>
        </pc:sldMkLst>
      </pc:sldChg>
      <pc:sldChg chg="del">
        <pc:chgData name="muhammed farhan" userId="5c65b7e9cd9c76bd" providerId="LiveId" clId="{BDD5F673-6D1A-46B3-9EDD-3531F5B569C8}" dt="2023-11-04T05:29:32.518" v="1964" actId="47"/>
        <pc:sldMkLst>
          <pc:docMk/>
          <pc:sldMk cId="0" sldId="330"/>
        </pc:sldMkLst>
      </pc:sldChg>
      <pc:sldChg chg="del">
        <pc:chgData name="muhammed farhan" userId="5c65b7e9cd9c76bd" providerId="LiveId" clId="{BDD5F673-6D1A-46B3-9EDD-3531F5B569C8}" dt="2023-11-04T05:25:01.668" v="1963" actId="47"/>
        <pc:sldMkLst>
          <pc:docMk/>
          <pc:sldMk cId="0" sldId="331"/>
        </pc:sldMkLst>
      </pc:sldChg>
      <pc:sldChg chg="del">
        <pc:chgData name="muhammed farhan" userId="5c65b7e9cd9c76bd" providerId="LiveId" clId="{BDD5F673-6D1A-46B3-9EDD-3531F5B569C8}" dt="2023-11-04T05:25:01.668" v="1963" actId="47"/>
        <pc:sldMkLst>
          <pc:docMk/>
          <pc:sldMk cId="0" sldId="332"/>
        </pc:sldMkLst>
      </pc:sldChg>
      <pc:sldChg chg="del">
        <pc:chgData name="muhammed farhan" userId="5c65b7e9cd9c76bd" providerId="LiveId" clId="{BDD5F673-6D1A-46B3-9EDD-3531F5B569C8}" dt="2023-11-04T05:25:01.668" v="1963" actId="47"/>
        <pc:sldMkLst>
          <pc:docMk/>
          <pc:sldMk cId="0" sldId="333"/>
        </pc:sldMkLst>
      </pc:sldChg>
      <pc:sldChg chg="del">
        <pc:chgData name="muhammed farhan" userId="5c65b7e9cd9c76bd" providerId="LiveId" clId="{BDD5F673-6D1A-46B3-9EDD-3531F5B569C8}" dt="2023-11-04T05:25:01.668" v="1963" actId="47"/>
        <pc:sldMkLst>
          <pc:docMk/>
          <pc:sldMk cId="0" sldId="334"/>
        </pc:sldMkLst>
      </pc:sldChg>
      <pc:sldChg chg="del">
        <pc:chgData name="muhammed farhan" userId="5c65b7e9cd9c76bd" providerId="LiveId" clId="{BDD5F673-6D1A-46B3-9EDD-3531F5B569C8}" dt="2023-11-04T05:25:01.668" v="1963" actId="47"/>
        <pc:sldMkLst>
          <pc:docMk/>
          <pc:sldMk cId="0" sldId="335"/>
        </pc:sldMkLst>
      </pc:sldChg>
      <pc:sldChg chg="del">
        <pc:chgData name="muhammed farhan" userId="5c65b7e9cd9c76bd" providerId="LiveId" clId="{BDD5F673-6D1A-46B3-9EDD-3531F5B569C8}" dt="2023-11-04T05:25:01.668" v="1963" actId="47"/>
        <pc:sldMkLst>
          <pc:docMk/>
          <pc:sldMk cId="0" sldId="336"/>
        </pc:sldMkLst>
      </pc:sldChg>
      <pc:sldChg chg="del">
        <pc:chgData name="muhammed farhan" userId="5c65b7e9cd9c76bd" providerId="LiveId" clId="{BDD5F673-6D1A-46B3-9EDD-3531F5B569C8}" dt="2023-11-04T05:25:01.668" v="1963" actId="47"/>
        <pc:sldMkLst>
          <pc:docMk/>
          <pc:sldMk cId="0" sldId="337"/>
        </pc:sldMkLst>
      </pc:sldChg>
      <pc:sldChg chg="del">
        <pc:chgData name="muhammed farhan" userId="5c65b7e9cd9c76bd" providerId="LiveId" clId="{BDD5F673-6D1A-46B3-9EDD-3531F5B569C8}" dt="2023-11-04T05:25:01.668" v="1963" actId="47"/>
        <pc:sldMkLst>
          <pc:docMk/>
          <pc:sldMk cId="0" sldId="338"/>
        </pc:sldMkLst>
      </pc:sldChg>
      <pc:sldChg chg="del">
        <pc:chgData name="muhammed farhan" userId="5c65b7e9cd9c76bd" providerId="LiveId" clId="{BDD5F673-6D1A-46B3-9EDD-3531F5B569C8}" dt="2023-11-04T05:25:01.668" v="1963" actId="47"/>
        <pc:sldMkLst>
          <pc:docMk/>
          <pc:sldMk cId="0" sldId="339"/>
        </pc:sldMkLst>
      </pc:sldChg>
      <pc:sldChg chg="del">
        <pc:chgData name="muhammed farhan" userId="5c65b7e9cd9c76bd" providerId="LiveId" clId="{BDD5F673-6D1A-46B3-9EDD-3531F5B569C8}" dt="2023-11-04T05:25:01.668" v="1963" actId="47"/>
        <pc:sldMkLst>
          <pc:docMk/>
          <pc:sldMk cId="0" sldId="340"/>
        </pc:sldMkLst>
      </pc:sldChg>
      <pc:sldChg chg="del ord">
        <pc:chgData name="muhammed farhan" userId="5c65b7e9cd9c76bd" providerId="LiveId" clId="{BDD5F673-6D1A-46B3-9EDD-3531F5B569C8}" dt="2023-11-04T05:24:45.392" v="1962" actId="47"/>
        <pc:sldMkLst>
          <pc:docMk/>
          <pc:sldMk cId="0" sldId="341"/>
        </pc:sldMkLst>
      </pc:sldChg>
      <pc:sldChg chg="del ord">
        <pc:chgData name="muhammed farhan" userId="5c65b7e9cd9c76bd" providerId="LiveId" clId="{BDD5F673-6D1A-46B3-9EDD-3531F5B569C8}" dt="2023-11-04T05:24:45.392" v="1962" actId="47"/>
        <pc:sldMkLst>
          <pc:docMk/>
          <pc:sldMk cId="0" sldId="342"/>
        </pc:sldMkLst>
      </pc:sldChg>
      <pc:sldChg chg="del ord">
        <pc:chgData name="muhammed farhan" userId="5c65b7e9cd9c76bd" providerId="LiveId" clId="{BDD5F673-6D1A-46B3-9EDD-3531F5B569C8}" dt="2023-11-04T05:24:45.392" v="1962" actId="47"/>
        <pc:sldMkLst>
          <pc:docMk/>
          <pc:sldMk cId="0" sldId="343"/>
        </pc:sldMkLst>
      </pc:sldChg>
      <pc:sldChg chg="del ord">
        <pc:chgData name="muhammed farhan" userId="5c65b7e9cd9c76bd" providerId="LiveId" clId="{BDD5F673-6D1A-46B3-9EDD-3531F5B569C8}" dt="2023-11-04T05:24:45.392" v="1962" actId="47"/>
        <pc:sldMkLst>
          <pc:docMk/>
          <pc:sldMk cId="0" sldId="344"/>
        </pc:sldMkLst>
      </pc:sldChg>
      <pc:sldChg chg="del ord">
        <pc:chgData name="muhammed farhan" userId="5c65b7e9cd9c76bd" providerId="LiveId" clId="{BDD5F673-6D1A-46B3-9EDD-3531F5B569C8}" dt="2023-11-04T05:24:45.392" v="1962" actId="47"/>
        <pc:sldMkLst>
          <pc:docMk/>
          <pc:sldMk cId="0" sldId="345"/>
        </pc:sldMkLst>
      </pc:sldChg>
      <pc:sldChg chg="del ord">
        <pc:chgData name="muhammed farhan" userId="5c65b7e9cd9c76bd" providerId="LiveId" clId="{BDD5F673-6D1A-46B3-9EDD-3531F5B569C8}" dt="2023-11-04T05:24:45.392" v="1962" actId="47"/>
        <pc:sldMkLst>
          <pc:docMk/>
          <pc:sldMk cId="0" sldId="346"/>
        </pc:sldMkLst>
      </pc:sldChg>
      <pc:sldChg chg="delSp modSp add mod">
        <pc:chgData name="muhammed farhan" userId="5c65b7e9cd9c76bd" providerId="LiveId" clId="{BDD5F673-6D1A-46B3-9EDD-3531F5B569C8}" dt="2023-11-04T05:39:41.575" v="2158" actId="5793"/>
        <pc:sldMkLst>
          <pc:docMk/>
          <pc:sldMk cId="3591110405" sldId="347"/>
        </pc:sldMkLst>
        <pc:spChg chg="del mod">
          <ac:chgData name="muhammed farhan" userId="5c65b7e9cd9c76bd" providerId="LiveId" clId="{BDD5F673-6D1A-46B3-9EDD-3531F5B569C8}" dt="2023-11-04T04:48:47.346" v="887" actId="478"/>
          <ac:spMkLst>
            <pc:docMk/>
            <pc:sldMk cId="3591110405" sldId="347"/>
            <ac:spMk id="3" creationId="{463A0337-08CD-0089-B237-9950D05687FB}"/>
          </ac:spMkLst>
        </pc:spChg>
        <pc:spChg chg="del mod">
          <ac:chgData name="muhammed farhan" userId="5c65b7e9cd9c76bd" providerId="LiveId" clId="{BDD5F673-6D1A-46B3-9EDD-3531F5B569C8}" dt="2023-11-04T04:48:45.157" v="886"/>
          <ac:spMkLst>
            <pc:docMk/>
            <pc:sldMk cId="3591110405" sldId="347"/>
            <ac:spMk id="4" creationId="{5187BB2E-A9FB-5F74-2833-25A0D88C42B2}"/>
          </ac:spMkLst>
        </pc:spChg>
        <pc:spChg chg="mod">
          <ac:chgData name="muhammed farhan" userId="5c65b7e9cd9c76bd" providerId="LiveId" clId="{BDD5F673-6D1A-46B3-9EDD-3531F5B569C8}" dt="2023-11-04T05:39:41.575" v="2158" actId="5793"/>
          <ac:spMkLst>
            <pc:docMk/>
            <pc:sldMk cId="3591110405" sldId="347"/>
            <ac:spMk id="608" creationId="{00000000-0000-0000-0000-000000000000}"/>
          </ac:spMkLst>
        </pc:spChg>
      </pc:sldChg>
      <pc:sldChg chg="add del ord">
        <pc:chgData name="muhammed farhan" userId="5c65b7e9cd9c76bd" providerId="LiveId" clId="{BDD5F673-6D1A-46B3-9EDD-3531F5B569C8}" dt="2023-11-04T05:41:48.345" v="2161" actId="47"/>
        <pc:sldMkLst>
          <pc:docMk/>
          <pc:sldMk cId="1594634923" sldId="348"/>
        </pc:sldMkLst>
      </pc:sldChg>
      <pc:sldChg chg="addSp modSp add mod ord chgLayout">
        <pc:chgData name="muhammed farhan" userId="5c65b7e9cd9c76bd" providerId="LiveId" clId="{BDD5F673-6D1A-46B3-9EDD-3531F5B569C8}" dt="2023-11-04T05:42:13.509" v="2163" actId="20577"/>
        <pc:sldMkLst>
          <pc:docMk/>
          <pc:sldMk cId="1308602569" sldId="349"/>
        </pc:sldMkLst>
        <pc:spChg chg="add mod ord">
          <ac:chgData name="muhammed farhan" userId="5c65b7e9cd9c76bd" providerId="LiveId" clId="{BDD5F673-6D1A-46B3-9EDD-3531F5B569C8}" dt="2023-11-04T05:42:13.509" v="2163" actId="20577"/>
          <ac:spMkLst>
            <pc:docMk/>
            <pc:sldMk cId="1308602569" sldId="349"/>
            <ac:spMk id="2" creationId="{34D46EB5-533C-1949-ABD8-2041485EC044}"/>
          </ac:spMkLst>
        </pc:spChg>
        <pc:spChg chg="mod ord">
          <ac:chgData name="muhammed farhan" userId="5c65b7e9cd9c76bd" providerId="LiveId" clId="{BDD5F673-6D1A-46B3-9EDD-3531F5B569C8}" dt="2023-11-04T05:38:31.728" v="2150" actId="115"/>
          <ac:spMkLst>
            <pc:docMk/>
            <pc:sldMk cId="1308602569" sldId="349"/>
            <ac:spMk id="608" creationId="{00000000-0000-0000-0000-000000000000}"/>
          </ac:spMkLst>
        </pc:spChg>
      </pc:sldChg>
      <pc:sldChg chg="modSp new mod">
        <pc:chgData name="muhammed farhan" userId="5c65b7e9cd9c76bd" providerId="LiveId" clId="{BDD5F673-6D1A-46B3-9EDD-3531F5B569C8}" dt="2023-11-04T05:47:44.240" v="2186" actId="255"/>
        <pc:sldMkLst>
          <pc:docMk/>
          <pc:sldMk cId="2717938115" sldId="350"/>
        </pc:sldMkLst>
        <pc:spChg chg="mod">
          <ac:chgData name="muhammed farhan" userId="5c65b7e9cd9c76bd" providerId="LiveId" clId="{BDD5F673-6D1A-46B3-9EDD-3531F5B569C8}" dt="2023-11-04T05:46:24.239" v="2177" actId="14100"/>
          <ac:spMkLst>
            <pc:docMk/>
            <pc:sldMk cId="2717938115" sldId="350"/>
            <ac:spMk id="2" creationId="{AF8C6DC1-11DC-0196-422A-2FB071200A9F}"/>
          </ac:spMkLst>
        </pc:spChg>
        <pc:spChg chg="mod">
          <ac:chgData name="muhammed farhan" userId="5c65b7e9cd9c76bd" providerId="LiveId" clId="{BDD5F673-6D1A-46B3-9EDD-3531F5B569C8}" dt="2023-11-04T05:47:44.240" v="2186" actId="255"/>
          <ac:spMkLst>
            <pc:docMk/>
            <pc:sldMk cId="2717938115" sldId="350"/>
            <ac:spMk id="3" creationId="{C130318E-96C1-6F3B-8198-38B66E042147}"/>
          </ac:spMkLst>
        </pc:spChg>
      </pc:sldChg>
      <pc:sldMasterChg chg="delSldLayout">
        <pc:chgData name="muhammed farhan" userId="5c65b7e9cd9c76bd" providerId="LiveId" clId="{BDD5F673-6D1A-46B3-9EDD-3531F5B569C8}" dt="2023-11-04T05:31:17.902" v="2008" actId="47"/>
        <pc:sldMasterMkLst>
          <pc:docMk/>
          <pc:sldMasterMk cId="0" sldId="2147483704"/>
        </pc:sldMasterMkLst>
        <pc:sldLayoutChg chg="del">
          <pc:chgData name="muhammed farhan" userId="5c65b7e9cd9c76bd" providerId="LiveId" clId="{BDD5F673-6D1A-46B3-9EDD-3531F5B569C8}" dt="2023-11-04T05:05:10.574" v="1578" actId="2696"/>
          <pc:sldLayoutMkLst>
            <pc:docMk/>
            <pc:sldMasterMk cId="0" sldId="2147483704"/>
            <pc:sldLayoutMk cId="0" sldId="2147483649"/>
          </pc:sldLayoutMkLst>
        </pc:sldLayoutChg>
        <pc:sldLayoutChg chg="del">
          <pc:chgData name="muhammed farhan" userId="5c65b7e9cd9c76bd" providerId="LiveId" clId="{BDD5F673-6D1A-46B3-9EDD-3531F5B569C8}" dt="2023-11-04T05:31:17.151" v="2007" actId="47"/>
          <pc:sldLayoutMkLst>
            <pc:docMk/>
            <pc:sldMasterMk cId="0" sldId="2147483704"/>
            <pc:sldLayoutMk cId="0" sldId="2147483651"/>
          </pc:sldLayoutMkLst>
        </pc:sldLayoutChg>
        <pc:sldLayoutChg chg="del">
          <pc:chgData name="muhammed farhan" userId="5c65b7e9cd9c76bd" providerId="LiveId" clId="{BDD5F673-6D1A-46B3-9EDD-3531F5B569C8}" dt="2023-11-04T05:29:53.518" v="1980" actId="47"/>
          <pc:sldLayoutMkLst>
            <pc:docMk/>
            <pc:sldMasterMk cId="0" sldId="2147483704"/>
            <pc:sldLayoutMk cId="0" sldId="2147483653"/>
          </pc:sldLayoutMkLst>
        </pc:sldLayoutChg>
        <pc:sldLayoutChg chg="del">
          <pc:chgData name="muhammed farhan" userId="5c65b7e9cd9c76bd" providerId="LiveId" clId="{BDD5F673-6D1A-46B3-9EDD-3531F5B569C8}" dt="2023-11-04T05:24:16.557" v="1956" actId="2696"/>
          <pc:sldLayoutMkLst>
            <pc:docMk/>
            <pc:sldMasterMk cId="0" sldId="2147483704"/>
            <pc:sldLayoutMk cId="0" sldId="2147483654"/>
          </pc:sldLayoutMkLst>
        </pc:sldLayoutChg>
        <pc:sldLayoutChg chg="del">
          <pc:chgData name="muhammed farhan" userId="5c65b7e9cd9c76bd" providerId="LiveId" clId="{BDD5F673-6D1A-46B3-9EDD-3531F5B569C8}" dt="2023-11-04T05:03:35.134" v="1569" actId="2696"/>
          <pc:sldLayoutMkLst>
            <pc:docMk/>
            <pc:sldMasterMk cId="0" sldId="2147483704"/>
            <pc:sldLayoutMk cId="0" sldId="2147483655"/>
          </pc:sldLayoutMkLst>
        </pc:sldLayoutChg>
        <pc:sldLayoutChg chg="del">
          <pc:chgData name="muhammed farhan" userId="5c65b7e9cd9c76bd" providerId="LiveId" clId="{BDD5F673-6D1A-46B3-9EDD-3531F5B569C8}" dt="2023-11-04T05:30:15.872" v="1988" actId="47"/>
          <pc:sldLayoutMkLst>
            <pc:docMk/>
            <pc:sldMasterMk cId="0" sldId="2147483704"/>
            <pc:sldLayoutMk cId="0" sldId="2147483656"/>
          </pc:sldLayoutMkLst>
        </pc:sldLayoutChg>
        <pc:sldLayoutChg chg="del">
          <pc:chgData name="muhammed farhan" userId="5c65b7e9cd9c76bd" providerId="LiveId" clId="{BDD5F673-6D1A-46B3-9EDD-3531F5B569C8}" dt="2023-11-04T05:30:24.715" v="1992" actId="47"/>
          <pc:sldLayoutMkLst>
            <pc:docMk/>
            <pc:sldMasterMk cId="0" sldId="2147483704"/>
            <pc:sldLayoutMk cId="0" sldId="2147483657"/>
          </pc:sldLayoutMkLst>
        </pc:sldLayoutChg>
        <pc:sldLayoutChg chg="del">
          <pc:chgData name="muhammed farhan" userId="5c65b7e9cd9c76bd" providerId="LiveId" clId="{BDD5F673-6D1A-46B3-9EDD-3531F5B569C8}" dt="2023-11-04T05:04:50.428" v="1575" actId="2696"/>
          <pc:sldLayoutMkLst>
            <pc:docMk/>
            <pc:sldMasterMk cId="0" sldId="2147483704"/>
            <pc:sldLayoutMk cId="0" sldId="2147483659"/>
          </pc:sldLayoutMkLst>
        </pc:sldLayoutChg>
        <pc:sldLayoutChg chg="del">
          <pc:chgData name="muhammed farhan" userId="5c65b7e9cd9c76bd" providerId="LiveId" clId="{BDD5F673-6D1A-46B3-9EDD-3531F5B569C8}" dt="2023-11-04T05:04:53.133" v="1576" actId="2696"/>
          <pc:sldLayoutMkLst>
            <pc:docMk/>
            <pc:sldMasterMk cId="0" sldId="2147483704"/>
            <pc:sldLayoutMk cId="0" sldId="2147483660"/>
          </pc:sldLayoutMkLst>
        </pc:sldLayoutChg>
        <pc:sldLayoutChg chg="del">
          <pc:chgData name="muhammed farhan" userId="5c65b7e9cd9c76bd" providerId="LiveId" clId="{BDD5F673-6D1A-46B3-9EDD-3531F5B569C8}" dt="2023-11-04T05:05:26.510" v="1579" actId="2696"/>
          <pc:sldLayoutMkLst>
            <pc:docMk/>
            <pc:sldMasterMk cId="0" sldId="2147483704"/>
            <pc:sldLayoutMk cId="0" sldId="2147483661"/>
          </pc:sldLayoutMkLst>
        </pc:sldLayoutChg>
        <pc:sldLayoutChg chg="del">
          <pc:chgData name="muhammed farhan" userId="5c65b7e9cd9c76bd" providerId="LiveId" clId="{BDD5F673-6D1A-46B3-9EDD-3531F5B569C8}" dt="2023-11-04T05:31:13.792" v="2005" actId="47"/>
          <pc:sldLayoutMkLst>
            <pc:docMk/>
            <pc:sldMasterMk cId="0" sldId="2147483704"/>
            <pc:sldLayoutMk cId="0" sldId="2147483662"/>
          </pc:sldLayoutMkLst>
        </pc:sldLayoutChg>
        <pc:sldLayoutChg chg="del">
          <pc:chgData name="muhammed farhan" userId="5c65b7e9cd9c76bd" providerId="LiveId" clId="{BDD5F673-6D1A-46B3-9EDD-3531F5B569C8}" dt="2023-11-04T05:20:34.042" v="1920" actId="47"/>
          <pc:sldLayoutMkLst>
            <pc:docMk/>
            <pc:sldMasterMk cId="0" sldId="2147483704"/>
            <pc:sldLayoutMk cId="0" sldId="2147483663"/>
          </pc:sldLayoutMkLst>
        </pc:sldLayoutChg>
        <pc:sldLayoutChg chg="del">
          <pc:chgData name="muhammed farhan" userId="5c65b7e9cd9c76bd" providerId="LiveId" clId="{BDD5F673-6D1A-46B3-9EDD-3531F5B569C8}" dt="2023-11-04T05:31:14.533" v="2006" actId="47"/>
          <pc:sldLayoutMkLst>
            <pc:docMk/>
            <pc:sldMasterMk cId="0" sldId="2147483704"/>
            <pc:sldLayoutMk cId="0" sldId="2147483664"/>
          </pc:sldLayoutMkLst>
        </pc:sldLayoutChg>
        <pc:sldLayoutChg chg="del">
          <pc:chgData name="muhammed farhan" userId="5c65b7e9cd9c76bd" providerId="LiveId" clId="{BDD5F673-6D1A-46B3-9EDD-3531F5B569C8}" dt="2023-11-04T05:24:28.172" v="1959" actId="2696"/>
          <pc:sldLayoutMkLst>
            <pc:docMk/>
            <pc:sldMasterMk cId="0" sldId="2147483704"/>
            <pc:sldLayoutMk cId="0" sldId="2147483666"/>
          </pc:sldLayoutMkLst>
        </pc:sldLayoutChg>
        <pc:sldLayoutChg chg="del">
          <pc:chgData name="muhammed farhan" userId="5c65b7e9cd9c76bd" providerId="LiveId" clId="{BDD5F673-6D1A-46B3-9EDD-3531F5B569C8}" dt="2023-11-04T05:20:10.733" v="1916" actId="2696"/>
          <pc:sldLayoutMkLst>
            <pc:docMk/>
            <pc:sldMasterMk cId="0" sldId="2147483704"/>
            <pc:sldLayoutMk cId="0" sldId="2147483667"/>
          </pc:sldLayoutMkLst>
        </pc:sldLayoutChg>
        <pc:sldLayoutChg chg="del">
          <pc:chgData name="muhammed farhan" userId="5c65b7e9cd9c76bd" providerId="LiveId" clId="{BDD5F673-6D1A-46B3-9EDD-3531F5B569C8}" dt="2023-11-04T05:20:34.042" v="1920" actId="47"/>
          <pc:sldLayoutMkLst>
            <pc:docMk/>
            <pc:sldMasterMk cId="0" sldId="2147483704"/>
            <pc:sldLayoutMk cId="0" sldId="2147483668"/>
          </pc:sldLayoutMkLst>
        </pc:sldLayoutChg>
        <pc:sldLayoutChg chg="del">
          <pc:chgData name="muhammed farhan" userId="5c65b7e9cd9c76bd" providerId="LiveId" clId="{BDD5F673-6D1A-46B3-9EDD-3531F5B569C8}" dt="2023-11-04T05:04:57.574" v="1577" actId="2696"/>
          <pc:sldLayoutMkLst>
            <pc:docMk/>
            <pc:sldMasterMk cId="0" sldId="2147483704"/>
            <pc:sldLayoutMk cId="0" sldId="2147483669"/>
          </pc:sldLayoutMkLst>
        </pc:sldLayoutChg>
        <pc:sldLayoutChg chg="del">
          <pc:chgData name="muhammed farhan" userId="5c65b7e9cd9c76bd" providerId="LiveId" clId="{BDD5F673-6D1A-46B3-9EDD-3531F5B569C8}" dt="2023-11-04T05:05:28.923" v="1580" actId="2696"/>
          <pc:sldLayoutMkLst>
            <pc:docMk/>
            <pc:sldMasterMk cId="0" sldId="2147483704"/>
            <pc:sldLayoutMk cId="0" sldId="2147483670"/>
          </pc:sldLayoutMkLst>
        </pc:sldLayoutChg>
        <pc:sldLayoutChg chg="del">
          <pc:chgData name="muhammed farhan" userId="5c65b7e9cd9c76bd" providerId="LiveId" clId="{BDD5F673-6D1A-46B3-9EDD-3531F5B569C8}" dt="2023-11-04T05:20:07.405" v="1915" actId="2696"/>
          <pc:sldLayoutMkLst>
            <pc:docMk/>
            <pc:sldMasterMk cId="0" sldId="2147483704"/>
            <pc:sldLayoutMk cId="0" sldId="2147483671"/>
          </pc:sldLayoutMkLst>
        </pc:sldLayoutChg>
        <pc:sldLayoutChg chg="del">
          <pc:chgData name="muhammed farhan" userId="5c65b7e9cd9c76bd" providerId="LiveId" clId="{BDD5F673-6D1A-46B3-9EDD-3531F5B569C8}" dt="2023-11-04T05:20:34.042" v="1920" actId="47"/>
          <pc:sldLayoutMkLst>
            <pc:docMk/>
            <pc:sldMasterMk cId="0" sldId="2147483704"/>
            <pc:sldLayoutMk cId="0" sldId="2147483672"/>
          </pc:sldLayoutMkLst>
        </pc:sldLayoutChg>
        <pc:sldLayoutChg chg="del">
          <pc:chgData name="muhammed farhan" userId="5c65b7e9cd9c76bd" providerId="LiveId" clId="{BDD5F673-6D1A-46B3-9EDD-3531F5B569C8}" dt="2023-11-04T05:29:39.570" v="1973" actId="47"/>
          <pc:sldLayoutMkLst>
            <pc:docMk/>
            <pc:sldMasterMk cId="0" sldId="2147483704"/>
            <pc:sldLayoutMk cId="0" sldId="2147483673"/>
          </pc:sldLayoutMkLst>
        </pc:sldLayoutChg>
        <pc:sldLayoutChg chg="del">
          <pc:chgData name="muhammed farhan" userId="5c65b7e9cd9c76bd" providerId="LiveId" clId="{BDD5F673-6D1A-46B3-9EDD-3531F5B569C8}" dt="2023-11-04T05:20:16.591" v="1917" actId="2696"/>
          <pc:sldLayoutMkLst>
            <pc:docMk/>
            <pc:sldMasterMk cId="0" sldId="2147483704"/>
            <pc:sldLayoutMk cId="0" sldId="2147483674"/>
          </pc:sldLayoutMkLst>
        </pc:sldLayoutChg>
        <pc:sldLayoutChg chg="del">
          <pc:chgData name="muhammed farhan" userId="5c65b7e9cd9c76bd" providerId="LiveId" clId="{BDD5F673-6D1A-46B3-9EDD-3531F5B569C8}" dt="2023-11-04T05:24:30.861" v="1960" actId="2696"/>
          <pc:sldLayoutMkLst>
            <pc:docMk/>
            <pc:sldMasterMk cId="0" sldId="2147483704"/>
            <pc:sldLayoutMk cId="0" sldId="2147483675"/>
          </pc:sldLayoutMkLst>
        </pc:sldLayoutChg>
        <pc:sldLayoutChg chg="del">
          <pc:chgData name="muhammed farhan" userId="5c65b7e9cd9c76bd" providerId="LiveId" clId="{BDD5F673-6D1A-46B3-9EDD-3531F5B569C8}" dt="2023-11-04T05:20:20.184" v="1918" actId="2696"/>
          <pc:sldLayoutMkLst>
            <pc:docMk/>
            <pc:sldMasterMk cId="0" sldId="2147483704"/>
            <pc:sldLayoutMk cId="0" sldId="2147483676"/>
          </pc:sldLayoutMkLst>
        </pc:sldLayoutChg>
        <pc:sldLayoutChg chg="del">
          <pc:chgData name="muhammed farhan" userId="5c65b7e9cd9c76bd" providerId="LiveId" clId="{BDD5F673-6D1A-46B3-9EDD-3531F5B569C8}" dt="2023-11-04T05:30:09.768" v="1987" actId="47"/>
          <pc:sldLayoutMkLst>
            <pc:docMk/>
            <pc:sldMasterMk cId="0" sldId="2147483704"/>
            <pc:sldLayoutMk cId="0" sldId="2147483677"/>
          </pc:sldLayoutMkLst>
        </pc:sldLayoutChg>
        <pc:sldLayoutChg chg="del">
          <pc:chgData name="muhammed farhan" userId="5c65b7e9cd9c76bd" providerId="LiveId" clId="{BDD5F673-6D1A-46B3-9EDD-3531F5B569C8}" dt="2023-11-04T05:20:00.201" v="1913" actId="2696"/>
          <pc:sldLayoutMkLst>
            <pc:docMk/>
            <pc:sldMasterMk cId="0" sldId="2147483704"/>
            <pc:sldLayoutMk cId="0" sldId="2147483678"/>
          </pc:sldLayoutMkLst>
        </pc:sldLayoutChg>
        <pc:sldLayoutChg chg="del">
          <pc:chgData name="muhammed farhan" userId="5c65b7e9cd9c76bd" providerId="LiveId" clId="{BDD5F673-6D1A-46B3-9EDD-3531F5B569C8}" dt="2023-11-04T05:20:24.824" v="1919" actId="2696"/>
          <pc:sldLayoutMkLst>
            <pc:docMk/>
            <pc:sldMasterMk cId="0" sldId="2147483704"/>
            <pc:sldLayoutMk cId="0" sldId="2147483679"/>
          </pc:sldLayoutMkLst>
        </pc:sldLayoutChg>
        <pc:sldLayoutChg chg="del">
          <pc:chgData name="muhammed farhan" userId="5c65b7e9cd9c76bd" providerId="LiveId" clId="{BDD5F673-6D1A-46B3-9EDD-3531F5B569C8}" dt="2023-11-04T05:24:23.682" v="1957" actId="2696"/>
          <pc:sldLayoutMkLst>
            <pc:docMk/>
            <pc:sldMasterMk cId="0" sldId="2147483704"/>
            <pc:sldLayoutMk cId="0" sldId="2147483680"/>
          </pc:sldLayoutMkLst>
        </pc:sldLayoutChg>
        <pc:sldLayoutChg chg="del">
          <pc:chgData name="muhammed farhan" userId="5c65b7e9cd9c76bd" providerId="LiveId" clId="{BDD5F673-6D1A-46B3-9EDD-3531F5B569C8}" dt="2023-11-04T05:31:11.473" v="2003" actId="47"/>
          <pc:sldLayoutMkLst>
            <pc:docMk/>
            <pc:sldMasterMk cId="0" sldId="2147483704"/>
            <pc:sldLayoutMk cId="0" sldId="2147483681"/>
          </pc:sldLayoutMkLst>
        </pc:sldLayoutChg>
        <pc:sldLayoutChg chg="del">
          <pc:chgData name="muhammed farhan" userId="5c65b7e9cd9c76bd" providerId="LiveId" clId="{BDD5F673-6D1A-46B3-9EDD-3531F5B569C8}" dt="2023-11-04T05:30:07.888" v="1985" actId="47"/>
          <pc:sldLayoutMkLst>
            <pc:docMk/>
            <pc:sldMasterMk cId="0" sldId="2147483704"/>
            <pc:sldLayoutMk cId="0" sldId="2147483682"/>
          </pc:sldLayoutMkLst>
        </pc:sldLayoutChg>
        <pc:sldLayoutChg chg="del">
          <pc:chgData name="muhammed farhan" userId="5c65b7e9cd9c76bd" providerId="LiveId" clId="{BDD5F673-6D1A-46B3-9EDD-3531F5B569C8}" dt="2023-11-04T05:20:03.092" v="1914" actId="2696"/>
          <pc:sldLayoutMkLst>
            <pc:docMk/>
            <pc:sldMasterMk cId="0" sldId="2147483704"/>
            <pc:sldLayoutMk cId="0" sldId="2147483683"/>
          </pc:sldLayoutMkLst>
        </pc:sldLayoutChg>
        <pc:sldLayoutChg chg="del">
          <pc:chgData name="muhammed farhan" userId="5c65b7e9cd9c76bd" providerId="LiveId" clId="{BDD5F673-6D1A-46B3-9EDD-3531F5B569C8}" dt="2023-11-04T05:31:12.632" v="2004" actId="47"/>
          <pc:sldLayoutMkLst>
            <pc:docMk/>
            <pc:sldMasterMk cId="0" sldId="2147483704"/>
            <pc:sldLayoutMk cId="0" sldId="2147483684"/>
          </pc:sldLayoutMkLst>
        </pc:sldLayoutChg>
        <pc:sldLayoutChg chg="del">
          <pc:chgData name="muhammed farhan" userId="5c65b7e9cd9c76bd" providerId="LiveId" clId="{BDD5F673-6D1A-46B3-9EDD-3531F5B569C8}" dt="2023-11-04T05:31:17.902" v="2008" actId="47"/>
          <pc:sldLayoutMkLst>
            <pc:docMk/>
            <pc:sldMasterMk cId="0" sldId="2147483704"/>
            <pc:sldLayoutMk cId="0" sldId="2147483685"/>
          </pc:sldLayoutMkLst>
        </pc:sldLayoutChg>
        <pc:sldLayoutChg chg="del">
          <pc:chgData name="muhammed farhan" userId="5c65b7e9cd9c76bd" providerId="LiveId" clId="{BDD5F673-6D1A-46B3-9EDD-3531F5B569C8}" dt="2023-11-04T05:30:21.332" v="1989" actId="47"/>
          <pc:sldLayoutMkLst>
            <pc:docMk/>
            <pc:sldMasterMk cId="0" sldId="2147483704"/>
            <pc:sldLayoutMk cId="0" sldId="2147483687"/>
          </pc:sldLayoutMkLst>
        </pc:sldLayoutChg>
        <pc:sldLayoutChg chg="del">
          <pc:chgData name="muhammed farhan" userId="5c65b7e9cd9c76bd" providerId="LiveId" clId="{BDD5F673-6D1A-46B3-9EDD-3531F5B569C8}" dt="2023-11-04T05:29:59.585" v="1983" actId="47"/>
          <pc:sldLayoutMkLst>
            <pc:docMk/>
            <pc:sldMasterMk cId="0" sldId="2147483704"/>
            <pc:sldLayoutMk cId="0" sldId="2147483689"/>
          </pc:sldLayoutMkLst>
        </pc:sldLayoutChg>
        <pc:sldLayoutChg chg="del">
          <pc:chgData name="muhammed farhan" userId="5c65b7e9cd9c76bd" providerId="LiveId" clId="{BDD5F673-6D1A-46B3-9EDD-3531F5B569C8}" dt="2023-11-04T05:30:49.323" v="1998" actId="47"/>
          <pc:sldLayoutMkLst>
            <pc:docMk/>
            <pc:sldMasterMk cId="0" sldId="2147483704"/>
            <pc:sldLayoutMk cId="0" sldId="2147483690"/>
          </pc:sldLayoutMkLst>
        </pc:sldLayoutChg>
        <pc:sldLayoutChg chg="del">
          <pc:chgData name="muhammed farhan" userId="5c65b7e9cd9c76bd" providerId="LiveId" clId="{BDD5F673-6D1A-46B3-9EDD-3531F5B569C8}" dt="2023-11-04T05:30:28.281" v="1993" actId="47"/>
          <pc:sldLayoutMkLst>
            <pc:docMk/>
            <pc:sldMasterMk cId="0" sldId="2147483704"/>
            <pc:sldLayoutMk cId="0" sldId="2147483693"/>
          </pc:sldLayoutMkLst>
        </pc:sldLayoutChg>
        <pc:sldLayoutChg chg="del">
          <pc:chgData name="muhammed farhan" userId="5c65b7e9cd9c76bd" providerId="LiveId" clId="{BDD5F673-6D1A-46B3-9EDD-3531F5B569C8}" dt="2023-11-04T05:30:22.130" v="1990" actId="47"/>
          <pc:sldLayoutMkLst>
            <pc:docMk/>
            <pc:sldMasterMk cId="0" sldId="2147483704"/>
            <pc:sldLayoutMk cId="0" sldId="2147483694"/>
          </pc:sldLayoutMkLst>
        </pc:sldLayoutChg>
        <pc:sldLayoutChg chg="del">
          <pc:chgData name="muhammed farhan" userId="5c65b7e9cd9c76bd" providerId="LiveId" clId="{BDD5F673-6D1A-46B3-9EDD-3531F5B569C8}" dt="2023-11-04T05:30:59.758" v="2000" actId="47"/>
          <pc:sldLayoutMkLst>
            <pc:docMk/>
            <pc:sldMasterMk cId="0" sldId="2147483704"/>
            <pc:sldLayoutMk cId="0" sldId="2147483695"/>
          </pc:sldLayoutMkLst>
        </pc:sldLayoutChg>
        <pc:sldLayoutChg chg="del">
          <pc:chgData name="muhammed farhan" userId="5c65b7e9cd9c76bd" providerId="LiveId" clId="{BDD5F673-6D1A-46B3-9EDD-3531F5B569C8}" dt="2023-11-04T05:29:43.865" v="1977" actId="47"/>
          <pc:sldLayoutMkLst>
            <pc:docMk/>
            <pc:sldMasterMk cId="0" sldId="2147483704"/>
            <pc:sldLayoutMk cId="0" sldId="2147483696"/>
          </pc:sldLayoutMkLst>
        </pc:sldLayoutChg>
        <pc:sldLayoutChg chg="del">
          <pc:chgData name="muhammed farhan" userId="5c65b7e9cd9c76bd" providerId="LiveId" clId="{BDD5F673-6D1A-46B3-9EDD-3531F5B569C8}" dt="2023-11-04T05:29:52.114" v="1979" actId="47"/>
          <pc:sldLayoutMkLst>
            <pc:docMk/>
            <pc:sldMasterMk cId="0" sldId="2147483704"/>
            <pc:sldLayoutMk cId="0" sldId="2147483697"/>
          </pc:sldLayoutMkLst>
        </pc:sldLayoutChg>
      </pc:sldMasterChg>
      <pc:sldMasterChg chg="del delSldLayout">
        <pc:chgData name="muhammed farhan" userId="5c65b7e9cd9c76bd" providerId="LiveId" clId="{BDD5F673-6D1A-46B3-9EDD-3531F5B569C8}" dt="2023-11-04T05:29:39.367" v="1972" actId="47"/>
        <pc:sldMasterMkLst>
          <pc:docMk/>
          <pc:sldMasterMk cId="0" sldId="2147483705"/>
        </pc:sldMasterMkLst>
        <pc:sldLayoutChg chg="del">
          <pc:chgData name="muhammed farhan" userId="5c65b7e9cd9c76bd" providerId="LiveId" clId="{BDD5F673-6D1A-46B3-9EDD-3531F5B569C8}" dt="2023-11-04T05:29:34.146" v="1967" actId="47"/>
          <pc:sldLayoutMkLst>
            <pc:docMk/>
            <pc:sldMasterMk cId="0" sldId="2147483705"/>
            <pc:sldLayoutMk cId="0" sldId="2147483702"/>
          </pc:sldLayoutMkLst>
        </pc:sldLayoutChg>
        <pc:sldLayoutChg chg="del">
          <pc:chgData name="muhammed farhan" userId="5c65b7e9cd9c76bd" providerId="LiveId" clId="{BDD5F673-6D1A-46B3-9EDD-3531F5B569C8}" dt="2023-11-04T05:29:39.367" v="1972" actId="47"/>
          <pc:sldLayoutMkLst>
            <pc:docMk/>
            <pc:sldMasterMk cId="0" sldId="2147483705"/>
            <pc:sldLayoutMk cId="0" sldId="214748370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11710476bc4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11710476bc4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" name="Google Shape;3624;g138212783df_0_1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5" name="Google Shape;3625;g138212783df_0_1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024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950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f38a612b63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f38a612b63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478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11710476bc4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11710476bc4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13808d40dd4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13808d40dd4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1710476bc4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11710476bc4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54800" y="1094250"/>
            <a:ext cx="3090300" cy="22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54800" y="3372150"/>
            <a:ext cx="30903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2"/>
          <p:cNvSpPr/>
          <p:nvPr/>
        </p:nvSpPr>
        <p:spPr>
          <a:xfrm>
            <a:off x="-793775" y="-800425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0" name="Google Shape;55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9850" y="104461"/>
            <a:ext cx="3347900" cy="20288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2"/>
          <p:cNvGrpSpPr/>
          <p:nvPr/>
        </p:nvGrpSpPr>
        <p:grpSpPr>
          <a:xfrm flipH="1">
            <a:off x="256575" y="4506113"/>
            <a:ext cx="1154625" cy="430500"/>
            <a:chOff x="4042650" y="642025"/>
            <a:chExt cx="1154625" cy="430500"/>
          </a:xfrm>
        </p:grpSpPr>
        <p:sp>
          <p:nvSpPr>
            <p:cNvPr id="552" name="Google Shape;552;p52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2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4" name="Google Shape;554;p52"/>
          <p:cNvSpPr/>
          <p:nvPr/>
        </p:nvSpPr>
        <p:spPr>
          <a:xfrm>
            <a:off x="7091100" y="3009575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3"/>
          <p:cNvSpPr/>
          <p:nvPr/>
        </p:nvSpPr>
        <p:spPr>
          <a:xfrm>
            <a:off x="5152050" y="1017725"/>
            <a:ext cx="4059000" cy="40590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53"/>
          <p:cNvSpPr/>
          <p:nvPr/>
        </p:nvSpPr>
        <p:spPr>
          <a:xfrm>
            <a:off x="-695325" y="-1274025"/>
            <a:ext cx="4912200" cy="4912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3"/>
          <p:cNvSpPr/>
          <p:nvPr/>
        </p:nvSpPr>
        <p:spPr>
          <a:xfrm>
            <a:off x="535025" y="277250"/>
            <a:ext cx="8073900" cy="45891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53"/>
          <p:cNvSpPr/>
          <p:nvPr/>
        </p:nvSpPr>
        <p:spPr>
          <a:xfrm>
            <a:off x="8608950" y="224775"/>
            <a:ext cx="295500" cy="2553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53"/>
          <p:cNvSpPr/>
          <p:nvPr/>
        </p:nvSpPr>
        <p:spPr>
          <a:xfrm>
            <a:off x="239550" y="4663425"/>
            <a:ext cx="295500" cy="2553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4"/>
          <p:cNvSpPr/>
          <p:nvPr/>
        </p:nvSpPr>
        <p:spPr>
          <a:xfrm rot="10800000" flipH="1">
            <a:off x="5304450" y="-1045425"/>
            <a:ext cx="4059000" cy="40590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54"/>
          <p:cNvSpPr/>
          <p:nvPr/>
        </p:nvSpPr>
        <p:spPr>
          <a:xfrm rot="10800000" flipH="1">
            <a:off x="-542925" y="393125"/>
            <a:ext cx="4912200" cy="4912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4" name="Google Shape;564;p54"/>
          <p:cNvGrpSpPr/>
          <p:nvPr/>
        </p:nvGrpSpPr>
        <p:grpSpPr>
          <a:xfrm>
            <a:off x="368731" y="360425"/>
            <a:ext cx="780400" cy="357900"/>
            <a:chOff x="4598506" y="471425"/>
            <a:chExt cx="780400" cy="357900"/>
          </a:xfrm>
        </p:grpSpPr>
        <p:sp>
          <p:nvSpPr>
            <p:cNvPr id="565" name="Google Shape;565;p54"/>
            <p:cNvSpPr/>
            <p:nvPr/>
          </p:nvSpPr>
          <p:spPr>
            <a:xfrm rot="5400000">
              <a:off x="5038106" y="488525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4"/>
            <p:cNvSpPr/>
            <p:nvPr/>
          </p:nvSpPr>
          <p:spPr>
            <a:xfrm rot="5400000">
              <a:off x="4581406" y="488525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54"/>
          <p:cNvGrpSpPr/>
          <p:nvPr/>
        </p:nvGrpSpPr>
        <p:grpSpPr>
          <a:xfrm rot="10800000" flipH="1">
            <a:off x="-12" y="4570483"/>
            <a:ext cx="2780508" cy="357877"/>
            <a:chOff x="198225" y="4390550"/>
            <a:chExt cx="3765075" cy="484600"/>
          </a:xfrm>
        </p:grpSpPr>
        <p:sp>
          <p:nvSpPr>
            <p:cNvPr id="568" name="Google Shape;568;p5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54"/>
          <p:cNvGrpSpPr/>
          <p:nvPr/>
        </p:nvGrpSpPr>
        <p:grpSpPr>
          <a:xfrm>
            <a:off x="7083488" y="215150"/>
            <a:ext cx="2060513" cy="357885"/>
            <a:chOff x="6363488" y="215150"/>
            <a:chExt cx="2060513" cy="357885"/>
          </a:xfrm>
        </p:grpSpPr>
        <p:sp>
          <p:nvSpPr>
            <p:cNvPr id="571" name="Google Shape;571;p54"/>
            <p:cNvSpPr/>
            <p:nvPr/>
          </p:nvSpPr>
          <p:spPr>
            <a:xfrm flipH="1">
              <a:off x="6499827" y="215150"/>
              <a:ext cx="1924174" cy="289732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4"/>
            <p:cNvSpPr/>
            <p:nvPr/>
          </p:nvSpPr>
          <p:spPr>
            <a:xfrm flipH="1">
              <a:off x="6363488" y="436726"/>
              <a:ext cx="136309" cy="136309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Google Shape;574;p55"/>
          <p:cNvPicPr preferRelativeResize="0"/>
          <p:nvPr/>
        </p:nvPicPr>
        <p:blipFill rotWithShape="1">
          <a:blip r:embed="rId3">
            <a:alphaModFix/>
          </a:blip>
          <a:srcRect b="47712"/>
          <a:stretch/>
        </p:blipFill>
        <p:spPr>
          <a:xfrm>
            <a:off x="3489225" y="4122300"/>
            <a:ext cx="3222850" cy="10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55"/>
          <p:cNvPicPr preferRelativeResize="0"/>
          <p:nvPr/>
        </p:nvPicPr>
        <p:blipFill rotWithShape="1">
          <a:blip r:embed="rId3">
            <a:alphaModFix/>
          </a:blip>
          <a:srcRect t="47712"/>
          <a:stretch/>
        </p:blipFill>
        <p:spPr>
          <a:xfrm>
            <a:off x="5977075" y="0"/>
            <a:ext cx="3222850" cy="10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>
            <a:spLocks noGrp="1"/>
          </p:cNvSpPr>
          <p:nvPr>
            <p:ph type="title"/>
          </p:nvPr>
        </p:nvSpPr>
        <p:spPr>
          <a:xfrm>
            <a:off x="1204500" y="1289350"/>
            <a:ext cx="459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ubTitle" idx="1"/>
          </p:nvPr>
        </p:nvSpPr>
        <p:spPr>
          <a:xfrm>
            <a:off x="1204500" y="2131150"/>
            <a:ext cx="4591200" cy="15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9"/>
          <p:cNvSpPr/>
          <p:nvPr/>
        </p:nvSpPr>
        <p:spPr>
          <a:xfrm>
            <a:off x="5795700" y="24325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Google Shape;10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266878" y="857225"/>
            <a:ext cx="3268650" cy="198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399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391500" y="313650"/>
            <a:ext cx="8361000" cy="4516200"/>
          </a:xfrm>
          <a:prstGeom prst="rect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100"/>
            </a:lvl1pPr>
            <a:lvl2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2pPr>
            <a:lvl3pPr marL="1371600" lvl="2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3pPr>
            <a:lvl4pPr marL="1828800" lvl="3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4pPr>
            <a:lvl5pPr marL="2286000" lvl="4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5pPr>
            <a:lvl6pPr marL="2743200" lvl="5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8pPr>
            <a:lvl9pPr marL="4114800" lvl="8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9pPr>
          </a:lstStyle>
          <a:p>
            <a:endParaRPr/>
          </a:p>
        </p:txBody>
      </p:sp>
      <p:grpSp>
        <p:nvGrpSpPr>
          <p:cNvPr id="39" name="Google Shape;39;p4"/>
          <p:cNvGrpSpPr/>
          <p:nvPr/>
        </p:nvGrpSpPr>
        <p:grpSpPr>
          <a:xfrm>
            <a:off x="3" y="101070"/>
            <a:ext cx="2610703" cy="336022"/>
            <a:chOff x="198225" y="4390550"/>
            <a:chExt cx="3765075" cy="484600"/>
          </a:xfrm>
        </p:grpSpPr>
        <p:sp>
          <p:nvSpPr>
            <p:cNvPr id="40" name="Google Shape;40;p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4"/>
          <p:cNvGrpSpPr/>
          <p:nvPr/>
        </p:nvGrpSpPr>
        <p:grpSpPr>
          <a:xfrm flipH="1">
            <a:off x="6533303" y="4719270"/>
            <a:ext cx="2610703" cy="336022"/>
            <a:chOff x="198225" y="4390550"/>
            <a:chExt cx="3765075" cy="484600"/>
          </a:xfrm>
        </p:grpSpPr>
        <p:sp>
          <p:nvSpPr>
            <p:cNvPr id="43" name="Google Shape;43;p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250792" y="240925"/>
            <a:ext cx="1160092" cy="63948"/>
            <a:chOff x="3779200" y="1371600"/>
            <a:chExt cx="1992600" cy="109500"/>
          </a:xfrm>
        </p:grpSpPr>
        <p:sp>
          <p:nvSpPr>
            <p:cNvPr id="64" name="Google Shape;64;p6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6"/>
          <p:cNvGrpSpPr/>
          <p:nvPr/>
        </p:nvGrpSpPr>
        <p:grpSpPr>
          <a:xfrm>
            <a:off x="6715155" y="4604094"/>
            <a:ext cx="2428951" cy="434862"/>
            <a:chOff x="1358103" y="3291921"/>
            <a:chExt cx="3368397" cy="603054"/>
          </a:xfrm>
        </p:grpSpPr>
        <p:sp>
          <p:nvSpPr>
            <p:cNvPr id="71" name="Google Shape;71;p6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1358103" y="3291921"/>
              <a:ext cx="125123" cy="125328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xfrm>
            <a:off x="713100" y="1211300"/>
            <a:ext cx="3661500" cy="18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subTitle" idx="1"/>
          </p:nvPr>
        </p:nvSpPr>
        <p:spPr>
          <a:xfrm>
            <a:off x="713100" y="3772800"/>
            <a:ext cx="36615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52" y="0"/>
            <a:ext cx="3130200" cy="18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/>
          <p:nvPr/>
        </p:nvSpPr>
        <p:spPr>
          <a:xfrm>
            <a:off x="6314175" y="122925"/>
            <a:ext cx="3130200" cy="3130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0"/>
          <p:cNvSpPr/>
          <p:nvPr/>
        </p:nvSpPr>
        <p:spPr>
          <a:xfrm>
            <a:off x="5152050" y="1017725"/>
            <a:ext cx="4059000" cy="40590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40"/>
          <p:cNvSpPr/>
          <p:nvPr/>
        </p:nvSpPr>
        <p:spPr>
          <a:xfrm>
            <a:off x="-695325" y="-1274025"/>
            <a:ext cx="4912200" cy="4912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0"/>
          <p:cNvSpPr/>
          <p:nvPr/>
        </p:nvSpPr>
        <p:spPr>
          <a:xfrm>
            <a:off x="535025" y="277250"/>
            <a:ext cx="8073900" cy="45891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0"/>
          <p:cNvSpPr txBox="1">
            <a:spLocks noGrp="1"/>
          </p:cNvSpPr>
          <p:nvPr>
            <p:ph type="title"/>
          </p:nvPr>
        </p:nvSpPr>
        <p:spPr>
          <a:xfrm>
            <a:off x="720000" y="43891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40"/>
          <p:cNvSpPr txBox="1">
            <a:spLocks noGrp="1"/>
          </p:cNvSpPr>
          <p:nvPr>
            <p:ph type="title" idx="2"/>
          </p:nvPr>
        </p:nvSpPr>
        <p:spPr>
          <a:xfrm>
            <a:off x="927243" y="1766400"/>
            <a:ext cx="218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86" name="Google Shape;386;p40"/>
          <p:cNvSpPr txBox="1">
            <a:spLocks noGrp="1"/>
          </p:cNvSpPr>
          <p:nvPr>
            <p:ph type="subTitle" idx="1"/>
          </p:nvPr>
        </p:nvSpPr>
        <p:spPr>
          <a:xfrm>
            <a:off x="927143" y="2204775"/>
            <a:ext cx="21888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40"/>
          <p:cNvSpPr txBox="1">
            <a:spLocks noGrp="1"/>
          </p:cNvSpPr>
          <p:nvPr>
            <p:ph type="title" idx="3"/>
          </p:nvPr>
        </p:nvSpPr>
        <p:spPr>
          <a:xfrm>
            <a:off x="6028057" y="1766400"/>
            <a:ext cx="218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88" name="Google Shape;388;p40"/>
          <p:cNvSpPr txBox="1">
            <a:spLocks noGrp="1"/>
          </p:cNvSpPr>
          <p:nvPr>
            <p:ph type="subTitle" idx="4"/>
          </p:nvPr>
        </p:nvSpPr>
        <p:spPr>
          <a:xfrm>
            <a:off x="6028043" y="2204775"/>
            <a:ext cx="21888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40"/>
          <p:cNvSpPr txBox="1">
            <a:spLocks noGrp="1"/>
          </p:cNvSpPr>
          <p:nvPr>
            <p:ph type="title" idx="5"/>
          </p:nvPr>
        </p:nvSpPr>
        <p:spPr>
          <a:xfrm>
            <a:off x="927243" y="3199800"/>
            <a:ext cx="218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0" name="Google Shape;390;p40"/>
          <p:cNvSpPr txBox="1">
            <a:spLocks noGrp="1"/>
          </p:cNvSpPr>
          <p:nvPr>
            <p:ph type="subTitle" idx="6"/>
          </p:nvPr>
        </p:nvSpPr>
        <p:spPr>
          <a:xfrm>
            <a:off x="927143" y="3638175"/>
            <a:ext cx="21888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40"/>
          <p:cNvSpPr txBox="1">
            <a:spLocks noGrp="1"/>
          </p:cNvSpPr>
          <p:nvPr>
            <p:ph type="title" idx="7"/>
          </p:nvPr>
        </p:nvSpPr>
        <p:spPr>
          <a:xfrm>
            <a:off x="6028057" y="3199800"/>
            <a:ext cx="218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2" name="Google Shape;392;p40"/>
          <p:cNvSpPr txBox="1">
            <a:spLocks noGrp="1"/>
          </p:cNvSpPr>
          <p:nvPr>
            <p:ph type="subTitle" idx="8"/>
          </p:nvPr>
        </p:nvSpPr>
        <p:spPr>
          <a:xfrm>
            <a:off x="6028043" y="3638175"/>
            <a:ext cx="21888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40"/>
          <p:cNvSpPr/>
          <p:nvPr/>
        </p:nvSpPr>
        <p:spPr>
          <a:xfrm>
            <a:off x="8608950" y="224775"/>
            <a:ext cx="295500" cy="2553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0"/>
          <p:cNvSpPr/>
          <p:nvPr/>
        </p:nvSpPr>
        <p:spPr>
          <a:xfrm>
            <a:off x="239550" y="4663425"/>
            <a:ext cx="295500" cy="2553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5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2"/>
          <p:cNvSpPr/>
          <p:nvPr/>
        </p:nvSpPr>
        <p:spPr>
          <a:xfrm>
            <a:off x="6014575" y="1982125"/>
            <a:ext cx="4982400" cy="4982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42"/>
          <p:cNvSpPr txBox="1">
            <a:spLocks noGrp="1"/>
          </p:cNvSpPr>
          <p:nvPr>
            <p:ph type="title"/>
          </p:nvPr>
        </p:nvSpPr>
        <p:spPr>
          <a:xfrm>
            <a:off x="720000" y="43891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42"/>
          <p:cNvSpPr txBox="1">
            <a:spLocks noGrp="1"/>
          </p:cNvSpPr>
          <p:nvPr>
            <p:ph type="title" idx="2"/>
          </p:nvPr>
        </p:nvSpPr>
        <p:spPr>
          <a:xfrm>
            <a:off x="2092381" y="1505075"/>
            <a:ext cx="2188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25" name="Google Shape;425;p42"/>
          <p:cNvSpPr txBox="1">
            <a:spLocks noGrp="1"/>
          </p:cNvSpPr>
          <p:nvPr>
            <p:ph type="subTitle" idx="1"/>
          </p:nvPr>
        </p:nvSpPr>
        <p:spPr>
          <a:xfrm>
            <a:off x="2092281" y="1920000"/>
            <a:ext cx="2188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42"/>
          <p:cNvSpPr txBox="1">
            <a:spLocks noGrp="1"/>
          </p:cNvSpPr>
          <p:nvPr>
            <p:ph type="title" idx="3"/>
          </p:nvPr>
        </p:nvSpPr>
        <p:spPr>
          <a:xfrm>
            <a:off x="4862869" y="1505075"/>
            <a:ext cx="2188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27" name="Google Shape;427;p42"/>
          <p:cNvSpPr txBox="1">
            <a:spLocks noGrp="1"/>
          </p:cNvSpPr>
          <p:nvPr>
            <p:ph type="subTitle" idx="4"/>
          </p:nvPr>
        </p:nvSpPr>
        <p:spPr>
          <a:xfrm>
            <a:off x="4862850" y="1920000"/>
            <a:ext cx="2188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42"/>
          <p:cNvSpPr txBox="1">
            <a:spLocks noGrp="1"/>
          </p:cNvSpPr>
          <p:nvPr>
            <p:ph type="title" idx="5"/>
          </p:nvPr>
        </p:nvSpPr>
        <p:spPr>
          <a:xfrm>
            <a:off x="2092381" y="3245325"/>
            <a:ext cx="2188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29" name="Google Shape;429;p42"/>
          <p:cNvSpPr txBox="1">
            <a:spLocks noGrp="1"/>
          </p:cNvSpPr>
          <p:nvPr>
            <p:ph type="subTitle" idx="6"/>
          </p:nvPr>
        </p:nvSpPr>
        <p:spPr>
          <a:xfrm>
            <a:off x="2092281" y="3660250"/>
            <a:ext cx="2188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42"/>
          <p:cNvSpPr txBox="1">
            <a:spLocks noGrp="1"/>
          </p:cNvSpPr>
          <p:nvPr>
            <p:ph type="title" idx="7"/>
          </p:nvPr>
        </p:nvSpPr>
        <p:spPr>
          <a:xfrm>
            <a:off x="4862869" y="3245325"/>
            <a:ext cx="2188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1" name="Google Shape;431;p42"/>
          <p:cNvSpPr txBox="1">
            <a:spLocks noGrp="1"/>
          </p:cNvSpPr>
          <p:nvPr>
            <p:ph type="subTitle" idx="8"/>
          </p:nvPr>
        </p:nvSpPr>
        <p:spPr>
          <a:xfrm>
            <a:off x="4862850" y="3660250"/>
            <a:ext cx="2188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32" name="Google Shape;432;p42"/>
          <p:cNvPicPr preferRelativeResize="0"/>
          <p:nvPr/>
        </p:nvPicPr>
        <p:blipFill rotWithShape="1">
          <a:blip r:embed="rId3">
            <a:alphaModFix/>
          </a:blip>
          <a:srcRect b="33936"/>
          <a:stretch/>
        </p:blipFill>
        <p:spPr>
          <a:xfrm>
            <a:off x="0" y="0"/>
            <a:ext cx="3347900" cy="1340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3" name="Google Shape;433;p42"/>
          <p:cNvGrpSpPr/>
          <p:nvPr/>
        </p:nvGrpSpPr>
        <p:grpSpPr>
          <a:xfrm rot="5400000" flipH="1">
            <a:off x="6614738" y="3018650"/>
            <a:ext cx="3765075" cy="484600"/>
            <a:chOff x="198225" y="4390550"/>
            <a:chExt cx="3765075" cy="484600"/>
          </a:xfrm>
        </p:grpSpPr>
        <p:sp>
          <p:nvSpPr>
            <p:cNvPr id="434" name="Google Shape;434;p42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2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42"/>
          <p:cNvGrpSpPr/>
          <p:nvPr/>
        </p:nvGrpSpPr>
        <p:grpSpPr>
          <a:xfrm rot="5400000" flipH="1">
            <a:off x="-963837" y="1394225"/>
            <a:ext cx="3427850" cy="639375"/>
            <a:chOff x="1298650" y="3255600"/>
            <a:chExt cx="3427850" cy="639375"/>
          </a:xfrm>
        </p:grpSpPr>
        <p:sp>
          <p:nvSpPr>
            <p:cNvPr id="437" name="Google Shape;437;p42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2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9" name="Google Shape;439;p42"/>
          <p:cNvSpPr/>
          <p:nvPr/>
        </p:nvSpPr>
        <p:spPr>
          <a:xfrm>
            <a:off x="8214413" y="827319"/>
            <a:ext cx="357900" cy="3237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2"/>
          <p:cNvSpPr/>
          <p:nvPr/>
        </p:nvSpPr>
        <p:spPr>
          <a:xfrm>
            <a:off x="8214413" y="325694"/>
            <a:ext cx="357900" cy="3237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42"/>
          <p:cNvSpPr/>
          <p:nvPr/>
        </p:nvSpPr>
        <p:spPr>
          <a:xfrm>
            <a:off x="671313" y="3765069"/>
            <a:ext cx="357900" cy="3237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42"/>
          <p:cNvSpPr/>
          <p:nvPr/>
        </p:nvSpPr>
        <p:spPr>
          <a:xfrm>
            <a:off x="671313" y="4221769"/>
            <a:ext cx="357900" cy="3237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1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5"/>
          <p:cNvSpPr txBox="1">
            <a:spLocks noGrp="1"/>
          </p:cNvSpPr>
          <p:nvPr>
            <p:ph type="title"/>
          </p:nvPr>
        </p:nvSpPr>
        <p:spPr>
          <a:xfrm>
            <a:off x="510025" y="459300"/>
            <a:ext cx="35568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6"/>
          <p:cNvSpPr/>
          <p:nvPr/>
        </p:nvSpPr>
        <p:spPr>
          <a:xfrm>
            <a:off x="5271600" y="12169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46"/>
          <p:cNvSpPr/>
          <p:nvPr/>
        </p:nvSpPr>
        <p:spPr>
          <a:xfrm>
            <a:off x="-717550" y="-358650"/>
            <a:ext cx="3158700" cy="31587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4" name="Google Shape;49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28" y="3028425"/>
            <a:ext cx="3268650" cy="19808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46"/>
          <p:cNvSpPr/>
          <p:nvPr/>
        </p:nvSpPr>
        <p:spPr>
          <a:xfrm>
            <a:off x="713050" y="790575"/>
            <a:ext cx="7717800" cy="35625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46"/>
          <p:cNvSpPr txBox="1">
            <a:spLocks noGrp="1"/>
          </p:cNvSpPr>
          <p:nvPr>
            <p:ph type="title"/>
          </p:nvPr>
        </p:nvSpPr>
        <p:spPr>
          <a:xfrm>
            <a:off x="1267050" y="1494300"/>
            <a:ext cx="6609900" cy="21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65" r:id="rId5"/>
    <p:sldLayoutId id="2147483686" r:id="rId6"/>
    <p:sldLayoutId id="2147483688" r:id="rId7"/>
    <p:sldLayoutId id="2147483691" r:id="rId8"/>
    <p:sldLayoutId id="2147483692" r:id="rId9"/>
    <p:sldLayoutId id="2147483698" r:id="rId10"/>
    <p:sldLayoutId id="2147483699" r:id="rId11"/>
    <p:sldLayoutId id="2147483700" r:id="rId12"/>
    <p:sldLayoutId id="2147483701" r:id="rId13"/>
    <p:sldLayoutId id="2147483706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9"/>
          <p:cNvSpPr/>
          <p:nvPr/>
        </p:nvSpPr>
        <p:spPr>
          <a:xfrm rot="10800000" flipH="1">
            <a:off x="4526613" y="528807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9"/>
          <p:cNvSpPr/>
          <p:nvPr/>
        </p:nvSpPr>
        <p:spPr>
          <a:xfrm>
            <a:off x="301550" y="2292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8" name="Google Shape;588;p59"/>
          <p:cNvSpPr txBox="1">
            <a:spLocks noGrp="1"/>
          </p:cNvSpPr>
          <p:nvPr>
            <p:ph type="ctrTitle"/>
          </p:nvPr>
        </p:nvSpPr>
        <p:spPr>
          <a:xfrm>
            <a:off x="4059044" y="1094250"/>
            <a:ext cx="4353414" cy="159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EnVisionAI</a:t>
            </a:r>
            <a:br>
              <a:rPr lang="en" sz="4800" dirty="0"/>
            </a:br>
            <a:endParaRPr sz="4000" b="0" dirty="0"/>
          </a:p>
        </p:txBody>
      </p:sp>
      <p:pic>
        <p:nvPicPr>
          <p:cNvPr id="590" name="Google Shape;59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609" y="334175"/>
            <a:ext cx="4255050" cy="4293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4117" y="-259000"/>
            <a:ext cx="2441750" cy="147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067" y="3469125"/>
            <a:ext cx="2441750" cy="1479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59"/>
          <p:cNvGrpSpPr/>
          <p:nvPr/>
        </p:nvGrpSpPr>
        <p:grpSpPr>
          <a:xfrm>
            <a:off x="3663700" y="4429725"/>
            <a:ext cx="3765075" cy="484600"/>
            <a:chOff x="198225" y="4390550"/>
            <a:chExt cx="3765075" cy="484600"/>
          </a:xfrm>
        </p:grpSpPr>
        <p:sp>
          <p:nvSpPr>
            <p:cNvPr id="594" name="Google Shape;594;p59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9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" name="Google Shape;596;p59"/>
          <p:cNvGrpSpPr/>
          <p:nvPr/>
        </p:nvGrpSpPr>
        <p:grpSpPr>
          <a:xfrm>
            <a:off x="5716150" y="279150"/>
            <a:ext cx="3427850" cy="639375"/>
            <a:chOff x="1298650" y="3255600"/>
            <a:chExt cx="3427850" cy="639375"/>
          </a:xfrm>
        </p:grpSpPr>
        <p:sp>
          <p:nvSpPr>
            <p:cNvPr id="597" name="Google Shape;597;p59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9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Google Shape;599;p59"/>
          <p:cNvGrpSpPr/>
          <p:nvPr/>
        </p:nvGrpSpPr>
        <p:grpSpPr>
          <a:xfrm rot="5400000">
            <a:off x="314598" y="741345"/>
            <a:ext cx="871512" cy="467554"/>
            <a:chOff x="773350" y="518000"/>
            <a:chExt cx="2757950" cy="1479600"/>
          </a:xfrm>
        </p:grpSpPr>
        <p:sp>
          <p:nvSpPr>
            <p:cNvPr id="600" name="Google Shape;600;p59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9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9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EB9A2E-0729-C66C-F6B3-D84267F501B4}"/>
              </a:ext>
            </a:extLst>
          </p:cNvPr>
          <p:cNvSpPr txBox="1"/>
          <p:nvPr/>
        </p:nvSpPr>
        <p:spPr>
          <a:xfrm>
            <a:off x="2879384" y="2283525"/>
            <a:ext cx="5858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tx1"/>
                </a:solidFill>
                <a:latin typeface="IBM Plex Sans" panose="020B0503050203000203" pitchFamily="34" charset="0"/>
              </a:rPr>
              <a:t>Empowering Sightless Vision with Artificial Intelligence Brilliance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63C4C-EB21-1C22-CE1E-D371610466A6}"/>
              </a:ext>
            </a:extLst>
          </p:cNvPr>
          <p:cNvSpPr txBox="1"/>
          <p:nvPr/>
        </p:nvSpPr>
        <p:spPr>
          <a:xfrm>
            <a:off x="5568176" y="3954966"/>
            <a:ext cx="3177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IBM Plex Sans" panose="020B0503050203000203" pitchFamily="34" charset="0"/>
              </a:rPr>
              <a:t>Team: CODE VISION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81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overview</a:t>
            </a:r>
            <a:endParaRPr/>
          </a:p>
        </p:txBody>
      </p:sp>
      <p:sp>
        <p:nvSpPr>
          <p:cNvPr id="1058" name="Google Shape;1058;p81"/>
          <p:cNvSpPr/>
          <p:nvPr/>
        </p:nvSpPr>
        <p:spPr>
          <a:xfrm>
            <a:off x="3228975" y="1486250"/>
            <a:ext cx="2686200" cy="26862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9" name="Google Shape;105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084" y="1758381"/>
            <a:ext cx="2137530" cy="2141790"/>
          </a:xfrm>
          <a:prstGeom prst="rect">
            <a:avLst/>
          </a:prstGeom>
          <a:noFill/>
          <a:ln>
            <a:noFill/>
          </a:ln>
        </p:spPr>
      </p:pic>
      <p:sp>
        <p:nvSpPr>
          <p:cNvPr id="1060" name="Google Shape;1060;p81"/>
          <p:cNvSpPr txBox="1"/>
          <p:nvPr/>
        </p:nvSpPr>
        <p:spPr>
          <a:xfrm>
            <a:off x="719975" y="1561775"/>
            <a:ext cx="2019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future</a:t>
            </a:r>
            <a:endParaRPr sz="2500" b="1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61" name="Google Shape;1061;p81"/>
          <p:cNvSpPr txBox="1"/>
          <p:nvPr/>
        </p:nvSpPr>
        <p:spPr>
          <a:xfrm>
            <a:off x="720000" y="2066550"/>
            <a:ext cx="2019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Earth is the only planet known to harbor life</a:t>
            </a:r>
            <a:endParaRPr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grpSp>
        <p:nvGrpSpPr>
          <p:cNvPr id="1062" name="Google Shape;1062;p81"/>
          <p:cNvGrpSpPr/>
          <p:nvPr/>
        </p:nvGrpSpPr>
        <p:grpSpPr>
          <a:xfrm>
            <a:off x="1361300" y="2999850"/>
            <a:ext cx="1345839" cy="196200"/>
            <a:chOff x="825975" y="3030600"/>
            <a:chExt cx="1345839" cy="196200"/>
          </a:xfrm>
        </p:grpSpPr>
        <p:sp>
          <p:nvSpPr>
            <p:cNvPr id="1063" name="Google Shape;1063;p81"/>
            <p:cNvSpPr/>
            <p:nvPr/>
          </p:nvSpPr>
          <p:spPr>
            <a:xfrm>
              <a:off x="825975" y="3030600"/>
              <a:ext cx="226800" cy="196200"/>
            </a:xfrm>
            <a:prstGeom prst="snip2DiagRect">
              <a:avLst>
                <a:gd name="adj1" fmla="val 0"/>
                <a:gd name="adj2" fmla="val 32236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81"/>
            <p:cNvSpPr/>
            <p:nvPr/>
          </p:nvSpPr>
          <p:spPr>
            <a:xfrm>
              <a:off x="1106277" y="3030600"/>
              <a:ext cx="226800" cy="196200"/>
            </a:xfrm>
            <a:prstGeom prst="snip2DiagRect">
              <a:avLst>
                <a:gd name="adj1" fmla="val 0"/>
                <a:gd name="adj2" fmla="val 32236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81"/>
            <p:cNvSpPr/>
            <p:nvPr/>
          </p:nvSpPr>
          <p:spPr>
            <a:xfrm>
              <a:off x="1386579" y="3030600"/>
              <a:ext cx="226800" cy="1962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81"/>
            <p:cNvSpPr/>
            <p:nvPr/>
          </p:nvSpPr>
          <p:spPr>
            <a:xfrm>
              <a:off x="1666882" y="3030600"/>
              <a:ext cx="226800" cy="1962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81"/>
            <p:cNvSpPr/>
            <p:nvPr/>
          </p:nvSpPr>
          <p:spPr>
            <a:xfrm>
              <a:off x="1945014" y="3030600"/>
              <a:ext cx="226800" cy="1962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8" name="Google Shape;1068;p81"/>
          <p:cNvSpPr txBox="1"/>
          <p:nvPr/>
        </p:nvSpPr>
        <p:spPr>
          <a:xfrm>
            <a:off x="713100" y="2897850"/>
            <a:ext cx="60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40%</a:t>
            </a:r>
            <a:endParaRPr b="1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69" name="Google Shape;1069;p81"/>
          <p:cNvSpPr/>
          <p:nvPr/>
        </p:nvSpPr>
        <p:spPr>
          <a:xfrm>
            <a:off x="2907675" y="1727525"/>
            <a:ext cx="321300" cy="2781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81"/>
          <p:cNvSpPr txBox="1"/>
          <p:nvPr/>
        </p:nvSpPr>
        <p:spPr>
          <a:xfrm flipH="1">
            <a:off x="6404575" y="1561775"/>
            <a:ext cx="2019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Features</a:t>
            </a:r>
            <a:endParaRPr sz="2500" b="1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71" name="Google Shape;1071;p81"/>
          <p:cNvSpPr txBox="1"/>
          <p:nvPr/>
        </p:nvSpPr>
        <p:spPr>
          <a:xfrm flipH="1">
            <a:off x="6404550" y="2066550"/>
            <a:ext cx="2019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Mercury is the closest planet to the Sun. Its name is actually has nothing to do with the liquid metal</a:t>
            </a:r>
            <a:endParaRPr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072" name="Google Shape;1072;p81"/>
          <p:cNvSpPr/>
          <p:nvPr/>
        </p:nvSpPr>
        <p:spPr>
          <a:xfrm flipH="1">
            <a:off x="5915175" y="1727525"/>
            <a:ext cx="321300" cy="2781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3" name="Google Shape;1073;p81"/>
          <p:cNvGrpSpPr/>
          <p:nvPr/>
        </p:nvGrpSpPr>
        <p:grpSpPr>
          <a:xfrm>
            <a:off x="6512452" y="3376654"/>
            <a:ext cx="1163678" cy="63948"/>
            <a:chOff x="3779200" y="1371600"/>
            <a:chExt cx="1992600" cy="109500"/>
          </a:xfrm>
        </p:grpSpPr>
        <p:sp>
          <p:nvSpPr>
            <p:cNvPr id="1074" name="Google Shape;1074;p81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81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81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81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81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81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0" name="Google Shape;1080;p81"/>
          <p:cNvSpPr txBox="1"/>
          <p:nvPr/>
        </p:nvSpPr>
        <p:spPr>
          <a:xfrm>
            <a:off x="720000" y="3499975"/>
            <a:ext cx="201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It’s where we live on</a:t>
            </a:r>
            <a:endParaRPr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grpSp>
        <p:nvGrpSpPr>
          <p:cNvPr id="1081" name="Google Shape;1081;p81"/>
          <p:cNvGrpSpPr/>
          <p:nvPr/>
        </p:nvGrpSpPr>
        <p:grpSpPr>
          <a:xfrm>
            <a:off x="1468027" y="3376654"/>
            <a:ext cx="1163678" cy="63948"/>
            <a:chOff x="3779200" y="1371600"/>
            <a:chExt cx="1992600" cy="109500"/>
          </a:xfrm>
        </p:grpSpPr>
        <p:sp>
          <p:nvSpPr>
            <p:cNvPr id="1082" name="Google Shape;1082;p81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81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81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81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81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81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8" name="Google Shape;1088;p81"/>
          <p:cNvGrpSpPr/>
          <p:nvPr/>
        </p:nvGrpSpPr>
        <p:grpSpPr>
          <a:xfrm>
            <a:off x="1361300" y="3940925"/>
            <a:ext cx="1345839" cy="196200"/>
            <a:chOff x="825975" y="3030600"/>
            <a:chExt cx="1345839" cy="196200"/>
          </a:xfrm>
        </p:grpSpPr>
        <p:sp>
          <p:nvSpPr>
            <p:cNvPr id="1089" name="Google Shape;1089;p81"/>
            <p:cNvSpPr/>
            <p:nvPr/>
          </p:nvSpPr>
          <p:spPr>
            <a:xfrm>
              <a:off x="825975" y="3030600"/>
              <a:ext cx="226800" cy="196200"/>
            </a:xfrm>
            <a:prstGeom prst="snip2DiagRect">
              <a:avLst>
                <a:gd name="adj1" fmla="val 0"/>
                <a:gd name="adj2" fmla="val 32236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81"/>
            <p:cNvSpPr/>
            <p:nvPr/>
          </p:nvSpPr>
          <p:spPr>
            <a:xfrm>
              <a:off x="1106277" y="3030600"/>
              <a:ext cx="226800" cy="196200"/>
            </a:xfrm>
            <a:prstGeom prst="snip2DiagRect">
              <a:avLst>
                <a:gd name="adj1" fmla="val 0"/>
                <a:gd name="adj2" fmla="val 32236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81"/>
            <p:cNvSpPr/>
            <p:nvPr/>
          </p:nvSpPr>
          <p:spPr>
            <a:xfrm>
              <a:off x="1386579" y="3030600"/>
              <a:ext cx="226800" cy="196200"/>
            </a:xfrm>
            <a:prstGeom prst="snip2DiagRect">
              <a:avLst>
                <a:gd name="adj1" fmla="val 0"/>
                <a:gd name="adj2" fmla="val 32236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81"/>
            <p:cNvSpPr/>
            <p:nvPr/>
          </p:nvSpPr>
          <p:spPr>
            <a:xfrm>
              <a:off x="1666882" y="3030600"/>
              <a:ext cx="226800" cy="1962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81"/>
            <p:cNvSpPr/>
            <p:nvPr/>
          </p:nvSpPr>
          <p:spPr>
            <a:xfrm>
              <a:off x="1945014" y="3030600"/>
              <a:ext cx="226800" cy="1962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4" name="Google Shape;1094;p81"/>
          <p:cNvSpPr txBox="1"/>
          <p:nvPr/>
        </p:nvSpPr>
        <p:spPr>
          <a:xfrm>
            <a:off x="713100" y="3838925"/>
            <a:ext cx="60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60%</a:t>
            </a:r>
            <a:endParaRPr b="1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95" name="Google Shape;1095;p81"/>
          <p:cNvSpPr txBox="1"/>
          <p:nvPr/>
        </p:nvSpPr>
        <p:spPr>
          <a:xfrm flipH="1">
            <a:off x="6404550" y="3561975"/>
            <a:ext cx="2019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</a:pPr>
            <a:r>
              <a:rPr lang="en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Mercury is the smallest planet in the Solar System</a:t>
            </a:r>
            <a:endParaRPr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83"/>
          <p:cNvSpPr txBox="1">
            <a:spLocks noGrp="1"/>
          </p:cNvSpPr>
          <p:nvPr>
            <p:ph type="title"/>
          </p:nvPr>
        </p:nvSpPr>
        <p:spPr>
          <a:xfrm>
            <a:off x="1267050" y="1494300"/>
            <a:ext cx="6609900" cy="21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future of technology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7" name="Google Shape;3627;p109"/>
          <p:cNvGrpSpPr/>
          <p:nvPr/>
        </p:nvGrpSpPr>
        <p:grpSpPr>
          <a:xfrm flipV="1">
            <a:off x="4324386" y="1829035"/>
            <a:ext cx="45719" cy="51803"/>
            <a:chOff x="713100" y="1597775"/>
            <a:chExt cx="5712625" cy="3217500"/>
          </a:xfrm>
        </p:grpSpPr>
        <p:sp>
          <p:nvSpPr>
            <p:cNvPr id="3628" name="Google Shape;3628;p109"/>
            <p:cNvSpPr/>
            <p:nvPr/>
          </p:nvSpPr>
          <p:spPr>
            <a:xfrm>
              <a:off x="713100" y="1597775"/>
              <a:ext cx="5574000" cy="3078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FFFFFF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09"/>
            <p:cNvSpPr/>
            <p:nvPr/>
          </p:nvSpPr>
          <p:spPr>
            <a:xfrm>
              <a:off x="851725" y="1736375"/>
              <a:ext cx="5574000" cy="30789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63"/>
          <p:cNvSpPr/>
          <p:nvPr/>
        </p:nvSpPr>
        <p:spPr>
          <a:xfrm>
            <a:off x="899532" y="215590"/>
            <a:ext cx="6388554" cy="4564565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63"/>
          <p:cNvSpPr txBox="1">
            <a:spLocks noGrp="1"/>
          </p:cNvSpPr>
          <p:nvPr>
            <p:ph type="title"/>
          </p:nvPr>
        </p:nvSpPr>
        <p:spPr>
          <a:xfrm>
            <a:off x="1204500" y="416312"/>
            <a:ext cx="4591200" cy="8400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latin typeface="Agency FB" panose="020B0503020202020204" pitchFamily="34" charset="0"/>
              </a:rPr>
              <a:t>Introduction</a:t>
            </a:r>
            <a:endParaRPr u="sng" dirty="0">
              <a:latin typeface="Agency FB" panose="020B0503020202020204" pitchFamily="34" charset="0"/>
            </a:endParaRPr>
          </a:p>
        </p:txBody>
      </p:sp>
      <p:sp>
        <p:nvSpPr>
          <p:cNvPr id="687" name="Google Shape;687;p63"/>
          <p:cNvSpPr txBox="1">
            <a:spLocks noGrp="1"/>
          </p:cNvSpPr>
          <p:nvPr>
            <p:ph type="subTitle" idx="1"/>
          </p:nvPr>
        </p:nvSpPr>
        <p:spPr>
          <a:xfrm>
            <a:off x="1204499" y="1553737"/>
            <a:ext cx="5761295" cy="25127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i="1" dirty="0"/>
              <a:t>We present you Envision AI for blind people , a groundbreaking journey into the world of AI especially designed to empower and enrich the lives of those with visual impairments.</a:t>
            </a:r>
            <a:endParaRPr i="1" dirty="0"/>
          </a:p>
        </p:txBody>
      </p:sp>
      <p:grpSp>
        <p:nvGrpSpPr>
          <p:cNvPr id="688" name="Google Shape;688;p63"/>
          <p:cNvGrpSpPr/>
          <p:nvPr/>
        </p:nvGrpSpPr>
        <p:grpSpPr>
          <a:xfrm rot="5400000">
            <a:off x="416740" y="982095"/>
            <a:ext cx="871512" cy="467554"/>
            <a:chOff x="773350" y="518000"/>
            <a:chExt cx="2757950" cy="1479600"/>
          </a:xfrm>
        </p:grpSpPr>
        <p:sp>
          <p:nvSpPr>
            <p:cNvPr id="689" name="Google Shape;689;p63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63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63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7476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0"/>
          <p:cNvSpPr txBox="1">
            <a:spLocks noGrp="1"/>
          </p:cNvSpPr>
          <p:nvPr>
            <p:ph type="body" idx="1"/>
          </p:nvPr>
        </p:nvSpPr>
        <p:spPr>
          <a:xfrm>
            <a:off x="720000" y="1858537"/>
            <a:ext cx="7704000" cy="27736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Its our innovative idea to aid the blind people using AI technology so they can identify people , sense emotions , scan and perceive objects and obstacles clearly.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The major problem faced by blind people is the inability to move without support and unable to identify people, objects , their emotions , etc.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Most of them are helpless because of their disability. So with Envision AI , they can identify through the signals given to their brain and do the needful themselves without external help.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3A0337-08CD-0089-B237-9950D056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</a:t>
            </a:r>
            <a:r>
              <a:rPr lang="en-IN" dirty="0" err="1"/>
              <a:t>EnVisionAi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87BB2E-A9FB-5F74-2833-25A0D88C42B2}"/>
              </a:ext>
            </a:extLst>
          </p:cNvPr>
          <p:cNvSpPr txBox="1"/>
          <p:nvPr/>
        </p:nvSpPr>
        <p:spPr>
          <a:xfrm>
            <a:off x="1136311" y="1182029"/>
            <a:ext cx="735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IBM Plex Sans" panose="020B0503050203000203" pitchFamily="34" charset="0"/>
              </a:rPr>
              <a:t>ARTIFICIAL INTELLIGENCE SPECTACULAR GLASS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0"/>
          <p:cNvSpPr txBox="1">
            <a:spLocks noGrp="1"/>
          </p:cNvSpPr>
          <p:nvPr>
            <p:ph type="body" idx="1"/>
          </p:nvPr>
        </p:nvSpPr>
        <p:spPr>
          <a:xfrm>
            <a:off x="720000" y="572429"/>
            <a:ext cx="7704000" cy="4059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People who are affected by the problem are the visually-disabled people.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They are unable to see things so it is impossible to move around without help.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The sound signals , even though they can be identified , are not fully understood.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With the help of AI , information gathering and processing is increased , giving them the much required help enabling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 development of advanced computer vision systems coupled with wearable devices can empower blind by providing real-time information about their surroundings and enhancing their ability to navigate and interact with the world.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591110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68"/>
          <p:cNvSpPr txBox="1">
            <a:spLocks noGrp="1"/>
          </p:cNvSpPr>
          <p:nvPr>
            <p:ph type="title"/>
          </p:nvPr>
        </p:nvSpPr>
        <p:spPr>
          <a:xfrm>
            <a:off x="713100" y="1211300"/>
            <a:ext cx="3661500" cy="18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i="1" dirty="0">
                <a:latin typeface="Agency FB" panose="020B0503020202020204" pitchFamily="34" charset="0"/>
              </a:rPr>
              <a:t>About </a:t>
            </a:r>
            <a:br>
              <a:rPr lang="en-IN" sz="6000" i="1" dirty="0">
                <a:latin typeface="Agency FB" panose="020B0503020202020204" pitchFamily="34" charset="0"/>
              </a:rPr>
            </a:br>
            <a:r>
              <a:rPr lang="en-IN" sz="6000" i="1" dirty="0">
                <a:latin typeface="Agency FB" panose="020B0503020202020204" pitchFamily="34" charset="0"/>
              </a:rPr>
              <a:t>    </a:t>
            </a:r>
            <a:r>
              <a:rPr lang="en-IN" sz="6000" i="1" dirty="0" err="1">
                <a:latin typeface="Agency FB" panose="020B0503020202020204" pitchFamily="34" charset="0"/>
              </a:rPr>
              <a:t>EnVision</a:t>
            </a:r>
            <a:r>
              <a:rPr lang="en-IN" sz="6000" i="1" dirty="0">
                <a:latin typeface="Agency FB" panose="020B0503020202020204" pitchFamily="34" charset="0"/>
              </a:rPr>
              <a:t> AI</a:t>
            </a:r>
            <a:endParaRPr sz="6000" i="1" dirty="0">
              <a:latin typeface="Agency FB" panose="020B0503020202020204" pitchFamily="34" charset="0"/>
            </a:endParaRPr>
          </a:p>
        </p:txBody>
      </p:sp>
      <p:grpSp>
        <p:nvGrpSpPr>
          <p:cNvPr id="769" name="Google Shape;769;p68"/>
          <p:cNvGrpSpPr/>
          <p:nvPr/>
        </p:nvGrpSpPr>
        <p:grpSpPr>
          <a:xfrm>
            <a:off x="0" y="3189450"/>
            <a:ext cx="3765075" cy="484600"/>
            <a:chOff x="198225" y="4390550"/>
            <a:chExt cx="3765075" cy="484600"/>
          </a:xfrm>
        </p:grpSpPr>
        <p:sp>
          <p:nvSpPr>
            <p:cNvPr id="770" name="Google Shape;770;p68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68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68"/>
          <p:cNvGrpSpPr/>
          <p:nvPr/>
        </p:nvGrpSpPr>
        <p:grpSpPr>
          <a:xfrm>
            <a:off x="3575862" y="649031"/>
            <a:ext cx="685039" cy="255416"/>
            <a:chOff x="4042650" y="642025"/>
            <a:chExt cx="1154625" cy="430500"/>
          </a:xfrm>
        </p:grpSpPr>
        <p:sp>
          <p:nvSpPr>
            <p:cNvPr id="773" name="Google Shape;773;p68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68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68"/>
          <p:cNvGrpSpPr/>
          <p:nvPr/>
        </p:nvGrpSpPr>
        <p:grpSpPr>
          <a:xfrm>
            <a:off x="816502" y="3538579"/>
            <a:ext cx="1163678" cy="63948"/>
            <a:chOff x="3779200" y="1371600"/>
            <a:chExt cx="1992600" cy="109500"/>
          </a:xfrm>
        </p:grpSpPr>
        <p:sp>
          <p:nvSpPr>
            <p:cNvPr id="776" name="Google Shape;776;p68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68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68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68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68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68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82" name="Google Shape;782;p68"/>
          <p:cNvPicPr preferRelativeResize="0"/>
          <p:nvPr/>
        </p:nvPicPr>
        <p:blipFill rotWithShape="1">
          <a:blip r:embed="rId3">
            <a:alphaModFix/>
          </a:blip>
          <a:srcRect l="33717"/>
          <a:stretch/>
        </p:blipFill>
        <p:spPr>
          <a:xfrm>
            <a:off x="5125875" y="783900"/>
            <a:ext cx="3173700" cy="35757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783" name="Google Shape;783;p68"/>
          <p:cNvSpPr/>
          <p:nvPr/>
        </p:nvSpPr>
        <p:spPr>
          <a:xfrm>
            <a:off x="5350812" y="1028706"/>
            <a:ext cx="3173100" cy="35754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68"/>
          <p:cNvSpPr/>
          <p:nvPr/>
        </p:nvSpPr>
        <p:spPr>
          <a:xfrm>
            <a:off x="4439662" y="2247393"/>
            <a:ext cx="295463" cy="255416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6EB5-533C-1949-ABD8-2041485E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latin typeface="Arial Narrow" panose="020B0606020202030204" pitchFamily="34" charset="0"/>
              </a:rPr>
              <a:t>Features of </a:t>
            </a:r>
            <a:r>
              <a:rPr lang="en-IN" b="0" dirty="0" err="1">
                <a:latin typeface="Arial Narrow" panose="020B0606020202030204" pitchFamily="34" charset="0"/>
              </a:rPr>
              <a:t>EnVision</a:t>
            </a:r>
            <a:r>
              <a:rPr lang="en-IN" b="0" dirty="0">
                <a:latin typeface="Arial Narrow" panose="020B0606020202030204" pitchFamily="34" charset="0"/>
              </a:rPr>
              <a:t> AI</a:t>
            </a:r>
          </a:p>
        </p:txBody>
      </p:sp>
      <p:sp>
        <p:nvSpPr>
          <p:cNvPr id="608" name="Google Shape;608;p6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AI-powered Wearable Device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u="sng" dirty="0">
                <a:solidFill>
                  <a:schemeClr val="bg1"/>
                </a:solidFill>
              </a:rPr>
              <a:t>Object Recognition-computer vision algorithms </a:t>
            </a:r>
            <a:r>
              <a:rPr lang="en-US" sz="1400" dirty="0">
                <a:solidFill>
                  <a:schemeClr val="bg1"/>
                </a:solidFill>
              </a:rPr>
              <a:t>to analyze the captured images and recognize objects, people, and other relevant features.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Auditory Feedback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u="sng" dirty="0">
                <a:solidFill>
                  <a:schemeClr val="bg1"/>
                </a:solidFill>
              </a:rPr>
              <a:t>Optical Character Recognition</a:t>
            </a:r>
            <a:r>
              <a:rPr lang="en-US" sz="1400" dirty="0">
                <a:solidFill>
                  <a:schemeClr val="bg1"/>
                </a:solidFill>
              </a:rPr>
              <a:t> (OCR) to extract text from images, and then convert it into speech using text-to-speech technology.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Facial Recognition </a:t>
            </a:r>
            <a:r>
              <a:rPr lang="en-US" sz="1400" dirty="0">
                <a:solidFill>
                  <a:schemeClr val="bg1"/>
                </a:solidFill>
              </a:rPr>
              <a:t>and </a:t>
            </a:r>
            <a:r>
              <a:rPr lang="en-US" sz="1400" b="1" dirty="0">
                <a:solidFill>
                  <a:schemeClr val="bg1"/>
                </a:solidFill>
              </a:rPr>
              <a:t>Emotion Detection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0860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6DC1-11DC-0196-422A-2FB07120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37100"/>
            <a:ext cx="7704000" cy="778652"/>
          </a:xfrm>
        </p:spPr>
        <p:txBody>
          <a:bodyPr/>
          <a:lstStyle/>
          <a:p>
            <a:r>
              <a:rPr lang="en-IN" sz="4400" dirty="0">
                <a:latin typeface="Agency FB" panose="020B0503020202020204" pitchFamily="34" charset="0"/>
              </a:rPr>
              <a:t>Tech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0318E-96C1-6F3B-8198-38B66E0421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0995" indent="-328295">
              <a:lnSpc>
                <a:spcPct val="100000"/>
              </a:lnSpc>
              <a:spcBef>
                <a:spcPts val="88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lang="en-US" sz="1200" b="1" u="sng" dirty="0">
                <a:solidFill>
                  <a:schemeClr val="bg1"/>
                </a:solidFill>
                <a:latin typeface="Lato"/>
                <a:cs typeface="Lato"/>
              </a:rPr>
              <a:t>Frontend:</a:t>
            </a:r>
          </a:p>
          <a:p>
            <a:pPr marL="340995" indent="-328295">
              <a:lnSpc>
                <a:spcPct val="100000"/>
              </a:lnSpc>
              <a:spcBef>
                <a:spcPts val="88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lang="en-US" sz="1200" dirty="0">
                <a:solidFill>
                  <a:schemeClr val="bg1"/>
                </a:solidFill>
                <a:latin typeface="Lato"/>
                <a:cs typeface="Lato"/>
              </a:rPr>
              <a:t>1. User Interface: Develop an accessible and user-friendly interface that blind users can navigate with screen readers or voice commands.</a:t>
            </a:r>
          </a:p>
          <a:p>
            <a:pPr marL="340995" indent="-328295">
              <a:lnSpc>
                <a:spcPct val="100000"/>
              </a:lnSpc>
              <a:spcBef>
                <a:spcPts val="88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lang="en-US" sz="1200" dirty="0">
                <a:solidFill>
                  <a:schemeClr val="bg1"/>
                </a:solidFill>
                <a:latin typeface="Lato"/>
                <a:cs typeface="Lato"/>
              </a:rPr>
              <a:t>2. Text-to-Speech (TTS): Implement TTS technology for converting text information into speech for users.</a:t>
            </a:r>
          </a:p>
          <a:p>
            <a:pPr marL="340995" indent="-328295">
              <a:lnSpc>
                <a:spcPct val="100000"/>
              </a:lnSpc>
              <a:spcBef>
                <a:spcPts val="88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lang="en-US" sz="1200" dirty="0">
                <a:solidFill>
                  <a:schemeClr val="bg1"/>
                </a:solidFill>
                <a:latin typeface="Lato"/>
                <a:cs typeface="Lato"/>
              </a:rPr>
              <a:t>3. Speech Recognition: Allow users to interact with the system using voice commands for input.</a:t>
            </a:r>
          </a:p>
          <a:p>
            <a:pPr marL="340995" indent="-328295">
              <a:lnSpc>
                <a:spcPct val="100000"/>
              </a:lnSpc>
              <a:spcBef>
                <a:spcPts val="88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endParaRPr lang="en-US" dirty="0">
              <a:solidFill>
                <a:schemeClr val="bg1"/>
              </a:solidFill>
              <a:latin typeface="Lato"/>
              <a:cs typeface="Lato"/>
            </a:endParaRPr>
          </a:p>
          <a:p>
            <a:pPr marL="340995" indent="-328295">
              <a:lnSpc>
                <a:spcPct val="100000"/>
              </a:lnSpc>
              <a:spcBef>
                <a:spcPts val="88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lang="en-US" sz="1200" b="1" u="sng" dirty="0">
                <a:solidFill>
                  <a:schemeClr val="bg1"/>
                </a:solidFill>
                <a:latin typeface="Lato"/>
                <a:cs typeface="Lato"/>
              </a:rPr>
              <a:t>Backend:</a:t>
            </a:r>
          </a:p>
          <a:p>
            <a:pPr marL="340995" indent="-328295">
              <a:lnSpc>
                <a:spcPct val="100000"/>
              </a:lnSpc>
              <a:spcBef>
                <a:spcPts val="88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lang="en-US" sz="1200" dirty="0">
                <a:solidFill>
                  <a:schemeClr val="bg1"/>
                </a:solidFill>
                <a:latin typeface="Lato"/>
                <a:cs typeface="Lato"/>
              </a:rPr>
              <a:t>1. AI Algorithms: Implement AI models that can recognize and process various types of data, like images, text, or audio.</a:t>
            </a:r>
          </a:p>
          <a:p>
            <a:pPr marL="340995" indent="-328295">
              <a:lnSpc>
                <a:spcPct val="100000"/>
              </a:lnSpc>
              <a:spcBef>
                <a:spcPts val="88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lang="en-US" sz="1200" dirty="0">
                <a:solidFill>
                  <a:schemeClr val="bg1"/>
                </a:solidFill>
                <a:latin typeface="Lato"/>
                <a:cs typeface="Lato"/>
              </a:rPr>
              <a:t>2. Data Processing: Handle the incoming data, preprocess it, and prepare it for AI analysis.3. User Management: Manage user accounts, preferences, and personalization settings.</a:t>
            </a:r>
          </a:p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7938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79"/>
          <p:cNvSpPr txBox="1">
            <a:spLocks noGrp="1"/>
          </p:cNvSpPr>
          <p:nvPr>
            <p:ph type="title"/>
          </p:nvPr>
        </p:nvSpPr>
        <p:spPr>
          <a:xfrm>
            <a:off x="720000" y="43891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lgerian" panose="04020705040A02060702" pitchFamily="82" charset="0"/>
                <a:cs typeface="Amatic SC" panose="020F0502020204030204" pitchFamily="2" charset="-79"/>
              </a:rPr>
              <a:t>SWOT analysis</a:t>
            </a:r>
            <a:endParaRPr dirty="0">
              <a:latin typeface="Algerian" panose="04020705040A02060702" pitchFamily="82" charset="0"/>
              <a:cs typeface="Amatic SC" panose="020F0502020204030204" pitchFamily="2" charset="-79"/>
            </a:endParaRPr>
          </a:p>
        </p:txBody>
      </p:sp>
      <p:sp>
        <p:nvSpPr>
          <p:cNvPr id="1012" name="Google Shape;1012;p79"/>
          <p:cNvSpPr txBox="1">
            <a:spLocks noGrp="1"/>
          </p:cNvSpPr>
          <p:nvPr>
            <p:ph type="title" idx="2"/>
          </p:nvPr>
        </p:nvSpPr>
        <p:spPr>
          <a:xfrm>
            <a:off x="927243" y="1766400"/>
            <a:ext cx="2188800" cy="1170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Strengths</a:t>
            </a:r>
            <a:endParaRPr dirty="0"/>
          </a:p>
        </p:txBody>
      </p:sp>
      <p:sp>
        <p:nvSpPr>
          <p:cNvPr id="1014" name="Google Shape;1014;p79"/>
          <p:cNvSpPr txBox="1">
            <a:spLocks noGrp="1"/>
          </p:cNvSpPr>
          <p:nvPr>
            <p:ph type="title" idx="3"/>
          </p:nvPr>
        </p:nvSpPr>
        <p:spPr>
          <a:xfrm>
            <a:off x="6028057" y="1766400"/>
            <a:ext cx="2188800" cy="1170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Weaknesses</a:t>
            </a:r>
            <a:endParaRPr dirty="0"/>
          </a:p>
        </p:txBody>
      </p:sp>
      <p:sp>
        <p:nvSpPr>
          <p:cNvPr id="1016" name="Google Shape;1016;p79"/>
          <p:cNvSpPr txBox="1">
            <a:spLocks noGrp="1"/>
          </p:cNvSpPr>
          <p:nvPr>
            <p:ph type="title" idx="5"/>
          </p:nvPr>
        </p:nvSpPr>
        <p:spPr>
          <a:xfrm>
            <a:off x="783575" y="3199800"/>
            <a:ext cx="2332500" cy="1170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Opportunities</a:t>
            </a:r>
            <a:endParaRPr dirty="0"/>
          </a:p>
        </p:txBody>
      </p:sp>
      <p:sp>
        <p:nvSpPr>
          <p:cNvPr id="1017" name="Google Shape;1017;p79"/>
          <p:cNvSpPr txBox="1">
            <a:spLocks noGrp="1"/>
          </p:cNvSpPr>
          <p:nvPr>
            <p:ph type="title" idx="7"/>
          </p:nvPr>
        </p:nvSpPr>
        <p:spPr>
          <a:xfrm>
            <a:off x="6028057" y="3199800"/>
            <a:ext cx="2188800" cy="10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Threats</a:t>
            </a:r>
            <a:endParaRPr dirty="0"/>
          </a:p>
        </p:txBody>
      </p:sp>
      <p:sp>
        <p:nvSpPr>
          <p:cNvPr id="1019" name="Google Shape;1019;p79"/>
          <p:cNvSpPr/>
          <p:nvPr/>
        </p:nvSpPr>
        <p:spPr>
          <a:xfrm>
            <a:off x="3367893" y="1854200"/>
            <a:ext cx="981000" cy="9807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</a:t>
            </a:r>
            <a:endParaRPr sz="4000" b="1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20" name="Google Shape;1020;p79"/>
          <p:cNvSpPr/>
          <p:nvPr/>
        </p:nvSpPr>
        <p:spPr>
          <a:xfrm>
            <a:off x="3367893" y="3251200"/>
            <a:ext cx="981000" cy="9807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O</a:t>
            </a:r>
            <a:endParaRPr sz="4000" b="1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21" name="Google Shape;1021;p79"/>
          <p:cNvSpPr/>
          <p:nvPr/>
        </p:nvSpPr>
        <p:spPr>
          <a:xfrm>
            <a:off x="4795118" y="1854200"/>
            <a:ext cx="981000" cy="9807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W</a:t>
            </a:r>
            <a:endParaRPr sz="4000" b="1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22" name="Google Shape;1022;p79"/>
          <p:cNvSpPr/>
          <p:nvPr/>
        </p:nvSpPr>
        <p:spPr>
          <a:xfrm>
            <a:off x="4795118" y="3251200"/>
            <a:ext cx="981000" cy="9807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</a:t>
            </a:r>
            <a:endParaRPr sz="4000" b="1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023" name="Google Shape;1023;p79"/>
          <p:cNvGrpSpPr/>
          <p:nvPr/>
        </p:nvGrpSpPr>
        <p:grpSpPr>
          <a:xfrm>
            <a:off x="3991955" y="1403987"/>
            <a:ext cx="1160092" cy="63948"/>
            <a:chOff x="3779200" y="1371600"/>
            <a:chExt cx="1992600" cy="109500"/>
          </a:xfrm>
        </p:grpSpPr>
        <p:sp>
          <p:nvSpPr>
            <p:cNvPr id="1024" name="Google Shape;1024;p79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79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79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79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79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79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79"/>
          <p:cNvGrpSpPr/>
          <p:nvPr/>
        </p:nvGrpSpPr>
        <p:grpSpPr>
          <a:xfrm>
            <a:off x="552441" y="704670"/>
            <a:ext cx="2125761" cy="273605"/>
            <a:chOff x="198225" y="4390550"/>
            <a:chExt cx="3765075" cy="484600"/>
          </a:xfrm>
        </p:grpSpPr>
        <p:sp>
          <p:nvSpPr>
            <p:cNvPr id="1031" name="Google Shape;1031;p79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79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79"/>
          <p:cNvGrpSpPr/>
          <p:nvPr/>
        </p:nvGrpSpPr>
        <p:grpSpPr>
          <a:xfrm flipH="1">
            <a:off x="6476991" y="1194320"/>
            <a:ext cx="2125761" cy="273605"/>
            <a:chOff x="198225" y="4390550"/>
            <a:chExt cx="3765075" cy="484600"/>
          </a:xfrm>
        </p:grpSpPr>
        <p:sp>
          <p:nvSpPr>
            <p:cNvPr id="1034" name="Google Shape;1034;p79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79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80"/>
          <p:cNvSpPr/>
          <p:nvPr/>
        </p:nvSpPr>
        <p:spPr>
          <a:xfrm>
            <a:off x="2001475" y="1249450"/>
            <a:ext cx="2370600" cy="1579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80"/>
          <p:cNvSpPr/>
          <p:nvPr/>
        </p:nvSpPr>
        <p:spPr>
          <a:xfrm>
            <a:off x="4771975" y="1249450"/>
            <a:ext cx="2370600" cy="1579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80"/>
          <p:cNvSpPr/>
          <p:nvPr/>
        </p:nvSpPr>
        <p:spPr>
          <a:xfrm>
            <a:off x="2001425" y="2984175"/>
            <a:ext cx="2370600" cy="1579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80"/>
          <p:cNvSpPr/>
          <p:nvPr/>
        </p:nvSpPr>
        <p:spPr>
          <a:xfrm>
            <a:off x="4771925" y="2984175"/>
            <a:ext cx="2370600" cy="1579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80"/>
          <p:cNvSpPr txBox="1">
            <a:spLocks noGrp="1"/>
          </p:cNvSpPr>
          <p:nvPr>
            <p:ph type="title"/>
          </p:nvPr>
        </p:nvSpPr>
        <p:spPr>
          <a:xfrm>
            <a:off x="720000" y="43891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1045" name="Google Shape;1045;p80"/>
          <p:cNvSpPr txBox="1">
            <a:spLocks noGrp="1"/>
          </p:cNvSpPr>
          <p:nvPr>
            <p:ph type="title" idx="2"/>
          </p:nvPr>
        </p:nvSpPr>
        <p:spPr>
          <a:xfrm>
            <a:off x="2092381" y="1505075"/>
            <a:ext cx="2188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</a:t>
            </a:r>
            <a:endParaRPr/>
          </a:p>
        </p:txBody>
      </p:sp>
      <p:sp>
        <p:nvSpPr>
          <p:cNvPr id="1046" name="Google Shape;1046;p80"/>
          <p:cNvSpPr txBox="1">
            <a:spLocks noGrp="1"/>
          </p:cNvSpPr>
          <p:nvPr>
            <p:ph type="subTitle" idx="1"/>
          </p:nvPr>
        </p:nvSpPr>
        <p:spPr>
          <a:xfrm>
            <a:off x="2092281" y="1920000"/>
            <a:ext cx="2188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several rings</a:t>
            </a:r>
            <a:endParaRPr/>
          </a:p>
        </p:txBody>
      </p:sp>
      <p:sp>
        <p:nvSpPr>
          <p:cNvPr id="1047" name="Google Shape;1047;p80"/>
          <p:cNvSpPr txBox="1">
            <a:spLocks noGrp="1"/>
          </p:cNvSpPr>
          <p:nvPr>
            <p:ph type="title" idx="3"/>
          </p:nvPr>
        </p:nvSpPr>
        <p:spPr>
          <a:xfrm>
            <a:off x="4862869" y="1505075"/>
            <a:ext cx="2188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Weaknesses</a:t>
            </a:r>
            <a:endParaRPr/>
          </a:p>
        </p:txBody>
      </p:sp>
      <p:sp>
        <p:nvSpPr>
          <p:cNvPr id="1048" name="Google Shape;1048;p80"/>
          <p:cNvSpPr txBox="1">
            <a:spLocks noGrp="1"/>
          </p:cNvSpPr>
          <p:nvPr>
            <p:ph type="subTitle" idx="4"/>
          </p:nvPr>
        </p:nvSpPr>
        <p:spPr>
          <a:xfrm>
            <a:off x="4862850" y="1920000"/>
            <a:ext cx="2188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 cold place</a:t>
            </a:r>
            <a:endParaRPr/>
          </a:p>
        </p:txBody>
      </p:sp>
      <p:sp>
        <p:nvSpPr>
          <p:cNvPr id="1049" name="Google Shape;1049;p80"/>
          <p:cNvSpPr txBox="1">
            <a:spLocks noGrp="1"/>
          </p:cNvSpPr>
          <p:nvPr>
            <p:ph type="title" idx="5"/>
          </p:nvPr>
        </p:nvSpPr>
        <p:spPr>
          <a:xfrm>
            <a:off x="2001475" y="3245325"/>
            <a:ext cx="2370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Opportunities</a:t>
            </a:r>
            <a:endParaRPr/>
          </a:p>
        </p:txBody>
      </p:sp>
      <p:sp>
        <p:nvSpPr>
          <p:cNvPr id="1050" name="Google Shape;1050;p80"/>
          <p:cNvSpPr txBox="1">
            <a:spLocks noGrp="1"/>
          </p:cNvSpPr>
          <p:nvPr>
            <p:ph type="subTitle" idx="6"/>
          </p:nvPr>
        </p:nvSpPr>
        <p:spPr>
          <a:xfrm>
            <a:off x="2092281" y="3660250"/>
            <a:ext cx="2188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 of them all</a:t>
            </a:r>
            <a:endParaRPr/>
          </a:p>
        </p:txBody>
      </p:sp>
      <p:sp>
        <p:nvSpPr>
          <p:cNvPr id="1051" name="Google Shape;1051;p80"/>
          <p:cNvSpPr txBox="1">
            <a:spLocks noGrp="1"/>
          </p:cNvSpPr>
          <p:nvPr>
            <p:ph type="title" idx="7"/>
          </p:nvPr>
        </p:nvSpPr>
        <p:spPr>
          <a:xfrm>
            <a:off x="4862869" y="3245325"/>
            <a:ext cx="2188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Threats</a:t>
            </a:r>
            <a:endParaRPr/>
          </a:p>
        </p:txBody>
      </p:sp>
      <p:sp>
        <p:nvSpPr>
          <p:cNvPr id="1052" name="Google Shape;1052;p80"/>
          <p:cNvSpPr txBox="1">
            <a:spLocks noGrp="1"/>
          </p:cNvSpPr>
          <p:nvPr>
            <p:ph type="subTitle" idx="8"/>
          </p:nvPr>
        </p:nvSpPr>
        <p:spPr>
          <a:xfrm>
            <a:off x="4862850" y="3660250"/>
            <a:ext cx="2188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orean AI Agency Pitch Deck XL by Slidesgo">
  <a:themeElements>
    <a:clrScheme name="Simple Light">
      <a:dk1>
        <a:srgbClr val="000328"/>
      </a:dk1>
      <a:lt1>
        <a:srgbClr val="FFFFFF"/>
      </a:lt1>
      <a:dk2>
        <a:srgbClr val="E0A9A8"/>
      </a:dk2>
      <a:lt2>
        <a:srgbClr val="005C8F"/>
      </a:lt2>
      <a:accent1>
        <a:srgbClr val="6128F6"/>
      </a:accent1>
      <a:accent2>
        <a:srgbClr val="5C659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532</Words>
  <Application>Microsoft Office PowerPoint</Application>
  <PresentationFormat>On-screen Show (16:9)</PresentationFormat>
  <Paragraphs>71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Agency FB</vt:lpstr>
      <vt:lpstr>Algerian</vt:lpstr>
      <vt:lpstr>Arial</vt:lpstr>
      <vt:lpstr>Arial Narrow</vt:lpstr>
      <vt:lpstr>IBM Plex Sans</vt:lpstr>
      <vt:lpstr>IBM Plex Sans Medium</vt:lpstr>
      <vt:lpstr>Lato</vt:lpstr>
      <vt:lpstr>Roboto Condensed Light</vt:lpstr>
      <vt:lpstr>Korean AI Agency Pitch Deck XL by Slidesgo</vt:lpstr>
      <vt:lpstr>EnVisionAI </vt:lpstr>
      <vt:lpstr>Introduction</vt:lpstr>
      <vt:lpstr>                       EnVisionAi</vt:lpstr>
      <vt:lpstr>PowerPoint Presentation</vt:lpstr>
      <vt:lpstr>About      EnVision AI</vt:lpstr>
      <vt:lpstr>Features of EnVision AI</vt:lpstr>
      <vt:lpstr>Tech Setup</vt:lpstr>
      <vt:lpstr>SWOT analysis</vt:lpstr>
      <vt:lpstr>SWOT analysis</vt:lpstr>
      <vt:lpstr>Product overview</vt:lpstr>
      <vt:lpstr>The future of technology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EnVisionAI </dc:title>
  <cp:lastModifiedBy>muhammed farhan</cp:lastModifiedBy>
  <cp:revision>1</cp:revision>
  <dcterms:modified xsi:type="dcterms:W3CDTF">2023-11-04T05:47:46Z</dcterms:modified>
</cp:coreProperties>
</file>