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2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6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1748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0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03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41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3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6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16BB2C-AC0D-4ABC-B62E-FB41C27F8563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CEB41BC-CFA3-4263-9200-0337489E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79DBEA-1BE3-49E9-94A6-859505A9B945}"/>
              </a:ext>
            </a:extLst>
          </p:cNvPr>
          <p:cNvSpPr txBox="1"/>
          <p:nvPr/>
        </p:nvSpPr>
        <p:spPr>
          <a:xfrm>
            <a:off x="1162975" y="3808520"/>
            <a:ext cx="78744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Consider this addition operation. Here pred is a predicate vector register.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each value of data there is a particular predicate value which defines if the element is active or not. Here 1 refers to active and 0 refers inactive. Hence the operation is performed on only the elements which are active.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E77F59-03FA-4DFE-B83A-5BBDE161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115" y="1288221"/>
            <a:ext cx="4000308" cy="1761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37D94F-7D07-4257-A091-DD35FDCB3146}"/>
              </a:ext>
            </a:extLst>
          </p:cNvPr>
          <p:cNvSpPr txBox="1"/>
          <p:nvPr/>
        </p:nvSpPr>
        <p:spPr>
          <a:xfrm>
            <a:off x="3770050" y="500834"/>
            <a:ext cx="46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Predicate Vector registers</a:t>
            </a:r>
          </a:p>
        </p:txBody>
      </p:sp>
    </p:spTree>
    <p:extLst>
      <p:ext uri="{BB962C8B-B14F-4D97-AF65-F5344CB8AC3E}">
        <p14:creationId xmlns:p14="http://schemas.microsoft.com/office/powerpoint/2010/main" val="404752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65147-FAFF-4122-9A34-1198176FCDF1}"/>
              </a:ext>
            </a:extLst>
          </p:cNvPr>
          <p:cNvSpPr txBox="1"/>
          <p:nvPr/>
        </p:nvSpPr>
        <p:spPr>
          <a:xfrm>
            <a:off x="461639" y="289679"/>
            <a:ext cx="97743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daxpy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(int64_t n, double a, double *x, double *y){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int64_t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</a:p>
          <a:p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svbool_t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svwhilelt_b64(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n); // 1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{ 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svfloat64_t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x_vec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svld1(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&amp;x[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]); //2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svfloat64_t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y_vec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svld1(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&amp;y[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]); 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svst1(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&amp;y[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],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svmla_x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y_vec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x_vec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a));</a:t>
            </a:r>
          </a:p>
          <a:p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+=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svcntd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 // 2</a:t>
            </a:r>
          </a:p>
          <a:p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svwhilelt_b64(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n); //3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svptest_any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(svptrue_b64(),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)); //5</a:t>
            </a:r>
          </a:p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}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A1B3-E0A9-4F5D-B5E2-28F06B17DBCC}"/>
              </a:ext>
            </a:extLst>
          </p:cNvPr>
          <p:cNvSpPr txBox="1"/>
          <p:nvPr/>
        </p:nvSpPr>
        <p:spPr>
          <a:xfrm>
            <a:off x="461639" y="3705999"/>
            <a:ext cx="9312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=&gt; Here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 predicate variable which keeps elements active till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less than 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=&gt; loads 64 bit float values form dx till the vector fills out. If 256 bit arch then, 4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loaded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3=&gt;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svcntd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returns number of 32 bit elements in a full vector of that architecture. If the architecture implements 128 bit then, 4 is returned. Hence we can know by how many elements to skip to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 =&gt; updates the predicate for the next loop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=&gt; checks if any of the elements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predicate are true that active.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E402-B4F3-4E2E-BFF7-ED475BBE5EFE}"/>
              </a:ext>
            </a:extLst>
          </p:cNvPr>
          <p:cNvSpPr txBox="1"/>
          <p:nvPr/>
        </p:nvSpPr>
        <p:spPr>
          <a:xfrm>
            <a:off x="461639" y="6329779"/>
            <a:ext cx="895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 have explained this in the matrix multiplication code as well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D3B1C-8C0D-4F12-8C10-D09DFAB13A77}"/>
              </a:ext>
            </a:extLst>
          </p:cNvPr>
          <p:cNvSpPr txBox="1"/>
          <p:nvPr/>
        </p:nvSpPr>
        <p:spPr>
          <a:xfrm>
            <a:off x="6933461" y="199449"/>
            <a:ext cx="42879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Predicate Loop Control</a:t>
            </a:r>
          </a:p>
        </p:txBody>
      </p:sp>
    </p:spTree>
    <p:extLst>
      <p:ext uri="{BB962C8B-B14F-4D97-AF65-F5344CB8AC3E}">
        <p14:creationId xmlns:p14="http://schemas.microsoft.com/office/powerpoint/2010/main" val="2516222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43</TotalTime>
  <Words>320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Calisto MT</vt:lpstr>
      <vt:lpstr>Wingdings 2</vt:lpstr>
      <vt:lpstr>Slate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 Neeli</dc:creator>
  <cp:lastModifiedBy>Goutham Neeli</cp:lastModifiedBy>
  <cp:revision>2</cp:revision>
  <dcterms:created xsi:type="dcterms:W3CDTF">2022-03-01T09:19:10Z</dcterms:created>
  <dcterms:modified xsi:type="dcterms:W3CDTF">2022-03-01T10:02:12Z</dcterms:modified>
</cp:coreProperties>
</file>