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5" y="963506"/>
            <a:ext cx="424608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ATLIQ HOSPATALITY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425</TotalTime>
  <Words>187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ATLIQ HOSPATALITY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dell .</cp:lastModifiedBy>
  <cp:revision>4</cp:revision>
  <dcterms:created xsi:type="dcterms:W3CDTF">2022-09-16T13:01:48Z</dcterms:created>
  <dcterms:modified xsi:type="dcterms:W3CDTF">2024-04-12T05:09:08Z</dcterms:modified>
</cp:coreProperties>
</file>