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a147f4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a147f4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a147f45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a147f45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a147f45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a147f45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147f459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147f45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a147f459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a147f45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147f45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147f45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Zulip Bike Share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2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Know you’re company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01800"/>
            <a:ext cx="85206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around 70 bike stations located in between city San Francisco and city San Jose.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25" y="1210250"/>
            <a:ext cx="7986949" cy="36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you’re company contd..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business or peak hours of bike </a:t>
            </a:r>
            <a:r>
              <a:rPr lang="en"/>
              <a:t>rentals</a:t>
            </a:r>
            <a:r>
              <a:rPr lang="en"/>
              <a:t> is from </a:t>
            </a:r>
            <a:r>
              <a:rPr lang="en"/>
              <a:t>8AM</a:t>
            </a:r>
            <a:r>
              <a:rPr lang="en"/>
              <a:t>  to 6PM.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00" y="1693425"/>
            <a:ext cx="8427901" cy="30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7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you’re company contd..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652050"/>
            <a:ext cx="85206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two type of bike renters 1. Subscriber 2. Customers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Subscriber are the renters who bought subscription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Customers are the renters who walk in for bike rentals.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" y="1731375"/>
            <a:ext cx="7713176" cy="307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7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you’re company contd..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652050"/>
            <a:ext cx="85206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following are the top 10 popular stations based on the number of trips.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All the popular stations are present in the city </a:t>
            </a:r>
            <a:r>
              <a:rPr b="1" lang="en" sz="1400"/>
              <a:t>San Francisco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We can start </a:t>
            </a:r>
            <a:r>
              <a:rPr b="1" lang="en" sz="1400"/>
              <a:t>couple bikes</a:t>
            </a:r>
            <a:r>
              <a:rPr lang="en" sz="1400"/>
              <a:t> trial in these top 10 stations during the peak rental hours like </a:t>
            </a:r>
            <a:r>
              <a:rPr b="1" lang="en" sz="1400"/>
              <a:t>8AM to 6PM</a:t>
            </a:r>
            <a:r>
              <a:rPr lang="en" sz="1400"/>
              <a:t> .</a:t>
            </a:r>
            <a:endParaRPr sz="14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151700"/>
            <a:ext cx="5593100" cy="24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7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you’re company contd..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652050"/>
            <a:ext cx="85206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following are the top 10 least popular stations based on the number of trips.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Most of the unpopular stations present in the city </a:t>
            </a:r>
            <a:r>
              <a:rPr b="1" lang="en" sz="1400"/>
              <a:t>Redwood City</a:t>
            </a:r>
            <a:r>
              <a:rPr lang="en" sz="1400"/>
              <a:t>. We can shut down few stations if two stations are closer by in this city.</a:t>
            </a:r>
            <a:endParaRPr sz="14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50" y="1211050"/>
            <a:ext cx="5777950" cy="25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857725" y="1314300"/>
            <a:ext cx="5156400" cy="23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  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600"/>
              <a:t>     </a:t>
            </a:r>
            <a:r>
              <a:rPr lang="en" sz="5600"/>
              <a:t>Thank You</a:t>
            </a:r>
            <a:endParaRPr sz="5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