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uli Bold" pitchFamily="2" charset="0"/>
      <p:regular r:id="rId9"/>
    </p:embeddedFont>
    <p:embeddedFont>
      <p:font typeface="Muli Bold Bold"/>
      <p:regular r:id="rId10"/>
    </p:embeddedFont>
    <p:embeddedFont>
      <p:font typeface="Muli Regular"/>
      <p:regular r:id="rId11"/>
    </p:embeddedFont>
    <p:embeddedFont>
      <p:font typeface="Muli Regular Bold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font" Target="fonts/font3.fntdata" /><Relationship Id="rId12" Type="http://schemas.openxmlformats.org/officeDocument/2006/relationships/font" Target="fonts/font8.fntdata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font" Target="fonts/font2.fntdata" /><Relationship Id="rId11" Type="http://schemas.openxmlformats.org/officeDocument/2006/relationships/font" Target="fonts/font7.fntdata" /><Relationship Id="rId5" Type="http://schemas.openxmlformats.org/officeDocument/2006/relationships/font" Target="fonts/font1.fntdata" /><Relationship Id="rId15" Type="http://schemas.openxmlformats.org/officeDocument/2006/relationships/theme" Target="theme/theme1.xml" /><Relationship Id="rId10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font" Target="fonts/font5.fntdata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rgoutham21@gmail.com" TargetMode="Externa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 /><Relationship Id="rId2" Type="http://schemas.openxmlformats.org/officeDocument/2006/relationships/image" Target="../media/image2.jf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jpg" /><Relationship Id="rId5" Type="http://schemas.openxmlformats.org/officeDocument/2006/relationships/image" Target="../media/image5.jpeg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 /><Relationship Id="rId3" Type="http://schemas.openxmlformats.org/officeDocument/2006/relationships/image" Target="../media/image8.jpeg" /><Relationship Id="rId7" Type="http://schemas.openxmlformats.org/officeDocument/2006/relationships/image" Target="../media/image12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1.jpeg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52986" y="1105801"/>
            <a:ext cx="7888383" cy="761186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AF0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842833" y="2517536"/>
            <a:ext cx="2334288" cy="233428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AF0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5551668"/>
            <a:ext cx="45339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r>
              <a:rPr lang="en-US" sz="2700" dirty="0">
                <a:solidFill>
                  <a:srgbClr val="C23623"/>
                </a:solidFill>
                <a:latin typeface="Muli Regular Bold"/>
              </a:rPr>
              <a:t>B.E Mechatronics Engineer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1720986"/>
            <a:ext cx="7257670" cy="2081076"/>
            <a:chOff x="0" y="-57150"/>
            <a:chExt cx="9676893" cy="277476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037243"/>
              <a:ext cx="9676893" cy="1680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6600" dirty="0" err="1">
                  <a:solidFill>
                    <a:srgbClr val="171717"/>
                  </a:solidFill>
                  <a:latin typeface="Muli Bold Bold"/>
                </a:rPr>
                <a:t>K.R.Goutham</a:t>
              </a:r>
              <a:endParaRPr lang="en-US" sz="6600" dirty="0">
                <a:solidFill>
                  <a:srgbClr val="171717"/>
                </a:solidFill>
                <a:latin typeface="Muli Bold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7911513" cy="660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71717"/>
                  </a:solidFill>
                  <a:latin typeface="Muli Regular Bold"/>
                </a:rPr>
                <a:t>Hello All,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6152012"/>
            <a:ext cx="5552069" cy="1830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700" b="1" dirty="0">
                <a:solidFill>
                  <a:srgbClr val="737373"/>
                </a:solidFill>
                <a:latin typeface="Muli Regular" panose="020B0604020202020204" charset="0"/>
              </a:rPr>
              <a:t>I considered myself as an</a:t>
            </a:r>
          </a:p>
          <a:p>
            <a:pPr marL="342900" indent="-342900">
              <a:lnSpc>
                <a:spcPts val="2940"/>
              </a:lnSpc>
              <a:buFont typeface="Wingdings" panose="05000000000000000000" pitchFamily="2" charset="2"/>
              <a:buChar char="Ø"/>
            </a:pPr>
            <a:r>
              <a:rPr lang="en-US" sz="2700" dirty="0">
                <a:solidFill>
                  <a:srgbClr val="737373"/>
                </a:solidFill>
                <a:latin typeface="Muli Regular" panose="020B0604020202020204" charset="0"/>
              </a:rPr>
              <a:t>Optimistic person</a:t>
            </a:r>
          </a:p>
          <a:p>
            <a:pPr marL="342900" indent="-342900">
              <a:lnSpc>
                <a:spcPts val="2940"/>
              </a:lnSpc>
              <a:buFont typeface="Wingdings" panose="05000000000000000000" pitchFamily="2" charset="2"/>
              <a:buChar char="Ø"/>
            </a:pPr>
            <a:r>
              <a:rPr lang="en-US" sz="2700" dirty="0">
                <a:solidFill>
                  <a:srgbClr val="737373"/>
                </a:solidFill>
                <a:latin typeface="Muli Regular" panose="020B0604020202020204" charset="0"/>
              </a:rPr>
              <a:t>Team player</a:t>
            </a:r>
          </a:p>
          <a:p>
            <a:pPr marL="342900" indent="-342900">
              <a:lnSpc>
                <a:spcPts val="2940"/>
              </a:lnSpc>
              <a:buFont typeface="Wingdings" panose="05000000000000000000" pitchFamily="2" charset="2"/>
              <a:buChar char="Ø"/>
            </a:pPr>
            <a:r>
              <a:rPr lang="en-US" sz="2700" dirty="0">
                <a:solidFill>
                  <a:srgbClr val="737373"/>
                </a:solidFill>
                <a:latin typeface="Muli Regular" panose="020B0604020202020204" charset="0"/>
              </a:rPr>
              <a:t>Social enthusiastic Person</a:t>
            </a:r>
          </a:p>
          <a:p>
            <a:pPr>
              <a:lnSpc>
                <a:spcPts val="2940"/>
              </a:lnSpc>
            </a:pPr>
            <a:endParaRPr lang="en-US" sz="2100" dirty="0">
              <a:solidFill>
                <a:srgbClr val="737373"/>
              </a:solidFill>
              <a:latin typeface="Muli Regular" panose="020B060402020202020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26CA75-0672-4C0A-A5BC-D5811BEA5F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885" y="1720986"/>
            <a:ext cx="6284586" cy="63815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433EE0-EFD4-4D64-967F-6D7ECC28EC81}"/>
              </a:ext>
            </a:extLst>
          </p:cNvPr>
          <p:cNvSpPr txBox="1"/>
          <p:nvPr/>
        </p:nvSpPr>
        <p:spPr>
          <a:xfrm>
            <a:off x="14139371" y="907124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kern="1200" dirty="0">
                <a:solidFill>
                  <a:srgbClr val="0000FF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krgoutham21@gmail.com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400" dirty="0"/>
              <a:t>+91-7448497767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47B4B-2412-4987-9517-681B6DC2FBFF}"/>
              </a:ext>
            </a:extLst>
          </p:cNvPr>
          <p:cNvSpPr txBox="1"/>
          <p:nvPr/>
        </p:nvSpPr>
        <p:spPr>
          <a:xfrm>
            <a:off x="14939471" y="845606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Contact Info:</a:t>
            </a:r>
            <a:endParaRPr lang="en-US" sz="2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A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4095941" y="5129212"/>
            <a:ext cx="10287000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9144000" y="1555431"/>
            <a:ext cx="190883" cy="190883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144000" y="3301745"/>
            <a:ext cx="190883" cy="19088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144000" y="5048059"/>
            <a:ext cx="190883" cy="19088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85799" y="432257"/>
            <a:ext cx="7085073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LEADERSHIP</a:t>
            </a:r>
          </a:p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SKILLS</a:t>
            </a:r>
          </a:p>
        </p:txBody>
      </p:sp>
      <p:sp>
        <p:nvSpPr>
          <p:cNvPr id="17" name="AutoShape 17"/>
          <p:cNvSpPr/>
          <p:nvPr/>
        </p:nvSpPr>
        <p:spPr>
          <a:xfrm>
            <a:off x="1028700" y="6218635"/>
            <a:ext cx="16230600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9677400" y="1463991"/>
            <a:ext cx="5863295" cy="689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rgbClr val="C23623"/>
                </a:solidFill>
                <a:latin typeface="Muli Regular Bold"/>
              </a:rPr>
              <a:t>Executive Head</a:t>
            </a:r>
            <a:r>
              <a:rPr lang="en-US" sz="2800" dirty="0">
                <a:solidFill>
                  <a:srgbClr val="171717"/>
                </a:solidFill>
                <a:latin typeface="Muli Regular"/>
              </a:rPr>
              <a:t> - Robotics club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171717"/>
              </a:solidFill>
              <a:latin typeface="Muli Regular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646919" y="3139638"/>
            <a:ext cx="6341699" cy="689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rgbClr val="C23623"/>
                </a:solidFill>
                <a:latin typeface="Muli Regular Bold"/>
              </a:rPr>
              <a:t>Executive Member</a:t>
            </a:r>
            <a:r>
              <a:rPr lang="en-US" sz="2800" dirty="0">
                <a:solidFill>
                  <a:srgbClr val="171717"/>
                </a:solidFill>
                <a:latin typeface="Muli Regular"/>
              </a:rPr>
              <a:t>- Photography club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171717"/>
              </a:solidFill>
              <a:latin typeface="Muli Regular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646920" y="4921200"/>
            <a:ext cx="6888480" cy="689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rgbClr val="C23623"/>
                </a:solidFill>
                <a:latin typeface="Muli Regular Bold"/>
              </a:rPr>
              <a:t>Active volunteer</a:t>
            </a:r>
            <a:r>
              <a:rPr lang="en-US" sz="2800" dirty="0">
                <a:solidFill>
                  <a:srgbClr val="171717"/>
                </a:solidFill>
                <a:latin typeface="Muli Regular"/>
              </a:rPr>
              <a:t>- NSS &amp; </a:t>
            </a:r>
            <a:r>
              <a:rPr lang="en-US" sz="2800" dirty="0" err="1">
                <a:solidFill>
                  <a:srgbClr val="171717"/>
                </a:solidFill>
                <a:latin typeface="Muli Regular"/>
              </a:rPr>
              <a:t>Uliyin</a:t>
            </a:r>
            <a:r>
              <a:rPr lang="en-US" sz="2800" dirty="0">
                <a:solidFill>
                  <a:srgbClr val="171717"/>
                </a:solidFill>
                <a:latin typeface="Muli Regular"/>
              </a:rPr>
              <a:t> </a:t>
            </a:r>
            <a:r>
              <a:rPr lang="en-US" sz="2800" dirty="0" err="1">
                <a:solidFill>
                  <a:srgbClr val="171717"/>
                </a:solidFill>
                <a:latin typeface="Muli Regular"/>
              </a:rPr>
              <a:t>Uruvam</a:t>
            </a:r>
            <a:endParaRPr lang="en-US" sz="2800" dirty="0">
              <a:solidFill>
                <a:srgbClr val="171717"/>
              </a:solidFill>
              <a:latin typeface="Muli Regular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171717"/>
              </a:solidFill>
              <a:latin typeface="Muli Regular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BD7E90-CC06-4EDF-AEAD-DEBF4C835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97186"/>
            <a:ext cx="1899475" cy="1899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45E463-A2E1-494B-9F2E-CC353CD92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38" y="3366602"/>
            <a:ext cx="1922335" cy="19223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3EB545-0F41-4AE4-BA79-2DF63B81F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43" y="3366329"/>
            <a:ext cx="1871164" cy="18795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516BF5-DFBF-40F0-921D-84271716D276}"/>
              </a:ext>
            </a:extLst>
          </p:cNvPr>
          <p:cNvSpPr txBox="1"/>
          <p:nvPr/>
        </p:nvSpPr>
        <p:spPr>
          <a:xfrm>
            <a:off x="685799" y="6743700"/>
            <a:ext cx="739139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Strength: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dirty="0"/>
              <a:t>I take everything in a positive way this help me to keep myself motivated even  in the difficult situation.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dirty="0"/>
              <a:t>I’m very flexible to work with interdisciplinary persons.</a:t>
            </a:r>
          </a:p>
          <a:p>
            <a:endParaRPr lang="en-IN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0ACA8A-4ACB-409B-8980-2076002B7E8F}"/>
              </a:ext>
            </a:extLst>
          </p:cNvPr>
          <p:cNvSpPr txBox="1"/>
          <p:nvPr/>
        </p:nvSpPr>
        <p:spPr>
          <a:xfrm>
            <a:off x="9481573" y="6714761"/>
            <a:ext cx="74675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Extra curricular Activity:</a:t>
            </a:r>
          </a:p>
          <a:p>
            <a:r>
              <a:rPr lang="en-IN" sz="2800" dirty="0">
                <a:solidFill>
                  <a:srgbClr val="002060"/>
                </a:solidFill>
              </a:rPr>
              <a:t>Throw Ball</a:t>
            </a:r>
          </a:p>
          <a:p>
            <a:endParaRPr lang="en-IN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6D41A3-662E-4626-90B3-C8F7205DE0E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8" t="1602" r="17008" b="22562"/>
          <a:stretch/>
        </p:blipFill>
        <p:spPr>
          <a:xfrm>
            <a:off x="15540695" y="7504162"/>
            <a:ext cx="1769798" cy="20152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3C0ECF-3488-4792-81D7-56BABD4D1A7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0" r="8669"/>
          <a:stretch/>
        </p:blipFill>
        <p:spPr>
          <a:xfrm>
            <a:off x="11634287" y="7504163"/>
            <a:ext cx="2825839" cy="20152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A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B859F91-6F21-467E-B011-2F48B7C4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24" y="4314136"/>
            <a:ext cx="4587046" cy="24063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ED04FE-F5B6-4CFB-9BBB-1F917AB6EFF4}"/>
              </a:ext>
            </a:extLst>
          </p:cNvPr>
          <p:cNvSpPr txBox="1"/>
          <p:nvPr/>
        </p:nvSpPr>
        <p:spPr>
          <a:xfrm>
            <a:off x="1015892" y="1155660"/>
            <a:ext cx="5562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Short Term Goal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To get a job in a reputed company, where I can enhance my skills and gain knowledge.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Want to buy a brand new car for my Dear Mother.</a:t>
            </a:r>
            <a:endParaRPr lang="en-IN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8540D9-02AB-424F-9609-4F05982867FA}"/>
              </a:ext>
            </a:extLst>
          </p:cNvPr>
          <p:cNvSpPr txBox="1"/>
          <p:nvPr/>
        </p:nvSpPr>
        <p:spPr>
          <a:xfrm>
            <a:off x="907473" y="7024181"/>
            <a:ext cx="5410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Long Term Goal: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My long-term plans are simple and straightforward. I want to move through the ranks and perform my duties as a team leader.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FE6FBD-3D03-46EE-BEF9-E6EA70BA3E20}"/>
              </a:ext>
            </a:extLst>
          </p:cNvPr>
          <p:cNvSpPr txBox="1"/>
          <p:nvPr/>
        </p:nvSpPr>
        <p:spPr>
          <a:xfrm>
            <a:off x="8376402" y="1132701"/>
            <a:ext cx="6629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Hobbies: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Photography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Cattle maintainer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Gardening</a:t>
            </a:r>
          </a:p>
          <a:p>
            <a:endParaRPr lang="en-I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24D3819-9283-4985-8F55-18B8418D9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006019"/>
            <a:ext cx="3232902" cy="21544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DF2769C-DA8C-4D59-9E87-717BE30627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478" y="3894871"/>
            <a:ext cx="3232902" cy="21552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F712578-9E01-4554-B359-2E42DCA6E7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7855974"/>
            <a:ext cx="3284907" cy="21885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6" name="AutoShape 17">
            <a:extLst>
              <a:ext uri="{FF2B5EF4-FFF2-40B4-BE49-F238E27FC236}">
                <a16:creationId xmlns:a16="http://schemas.microsoft.com/office/drawing/2014/main" id="{86ADE5A1-7BBC-46B3-BD18-DF1D98638E71}"/>
              </a:ext>
            </a:extLst>
          </p:cNvPr>
          <p:cNvSpPr/>
          <p:nvPr/>
        </p:nvSpPr>
        <p:spPr>
          <a:xfrm>
            <a:off x="7924800" y="266700"/>
            <a:ext cx="0" cy="9753599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197EA-B3CC-4D74-A358-18BA909EBAE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t="4695" r="3341" b="4695"/>
          <a:stretch/>
        </p:blipFill>
        <p:spPr>
          <a:xfrm>
            <a:off x="12052409" y="5829300"/>
            <a:ext cx="2389762" cy="23897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17D18-C9C9-424D-931E-5D3062C973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" t="12942" r="2800"/>
          <a:stretch/>
        </p:blipFill>
        <p:spPr>
          <a:xfrm>
            <a:off x="12052409" y="1132701"/>
            <a:ext cx="2389763" cy="21544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27FBA-BDDD-4466-8919-BB4D57F47F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946" y="7831234"/>
            <a:ext cx="3319965" cy="22133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157</Words>
  <Application>Microsoft Office PowerPoint</Application>
  <PresentationFormat>Custom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loki</dc:title>
  <dc:creator>Admin</dc:creator>
  <cp:lastModifiedBy>K.R. GOUTHAM</cp:lastModifiedBy>
  <cp:revision>5</cp:revision>
  <dcterms:created xsi:type="dcterms:W3CDTF">2006-08-16T00:00:00Z</dcterms:created>
  <dcterms:modified xsi:type="dcterms:W3CDTF">2021-09-07T04:23:52Z</dcterms:modified>
  <dc:identifier>DAEpKEHHt94</dc:identifier>
</cp:coreProperties>
</file>