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SWL+Zv6T3LqRDG/XKdY3eCrr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864675df_1_2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864675df_1_2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864675d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c864675df_2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864675df_2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864675df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864675df_2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864675d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864675df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c864675df_2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864675d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6c864675df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864675df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864675d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864675d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6c864675df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864675d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c864675df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864675df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c864675df_2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6c864675df_1_2424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6c864675df_1_2424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g6c864675df_1_2424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6c864675df_1_24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g6c864675df_1_24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g6c864675df_1_2424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6c864675df_1_24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g6c864675df_1_24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g6c864675df_1_242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g6c864675df_1_2424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g6c864675df_1_24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864675df_1_247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6c864675df_1_2470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6c864675df_1_2470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g6c864675df_1_24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864675df_1_24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864675df_1_24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g6c864675df_1_24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6c864675df_1_24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6c864675df_1_24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6c864675df_1_24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c864675df_1_2436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6c864675df_1_2436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g6c864675df_1_24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c864675df_1_244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6c864675df_1_2440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g6c864675df_1_2440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6c864675df_1_24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c864675df_1_244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g6c864675df_1_244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6c864675df_1_244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6c864675df_1_24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c864675df_1_2450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g6c864675df_1_24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c864675df_1_245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6c864675df_1_245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6c864675df_1_24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c864675df_1_2457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g6c864675df_1_24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c864675df_1_246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g6c864675df_1_246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6c864675df_1_2460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6c864675df_1_2460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6c864675df_1_246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6c864675df_1_24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c864675df_1_2467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g6c864675df_1_24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c864675df_1_2420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g6c864675df_1_2420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6c864675df_1_24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3.amazonaws.com/frontend.noteshare/index.html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3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6c864675df_1_2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850" y="509478"/>
            <a:ext cx="2562700" cy="25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6c864675df_1_2488"/>
          <p:cNvSpPr txBox="1"/>
          <p:nvPr>
            <p:ph idx="4294967295" type="subTitle"/>
          </p:nvPr>
        </p:nvSpPr>
        <p:spPr>
          <a:xfrm>
            <a:off x="1660167" y="2949398"/>
            <a:ext cx="926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/>
              <a:t>CLOUD COMPUTING AND BIG DATA (COMS E6998_008_3) PROJECT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/>
              <a:t>NOTE SHARE</a:t>
            </a:r>
            <a:endParaRPr b="1" sz="2590"/>
          </a:p>
          <a:p>
            <a:pPr indent="0" lvl="0" marL="0" rtl="0" algn="l">
              <a:lnSpc>
                <a:spcPct val="8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</p:txBody>
      </p:sp>
      <p:sp>
        <p:nvSpPr>
          <p:cNvPr id="74" name="Google Shape;74;g6c864675df_1_2488"/>
          <p:cNvSpPr txBox="1"/>
          <p:nvPr/>
        </p:nvSpPr>
        <p:spPr>
          <a:xfrm>
            <a:off x="7448550" y="4750900"/>
            <a:ext cx="42456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Team Members: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gk2547	 	Goutham Reddy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ra3027		Reshma Asharaf Beena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skv2109		Shiv Venkatagiri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sj3003 		Shashank Jaiprakash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64675df_2_56"/>
          <p:cNvSpPr txBox="1"/>
          <p:nvPr/>
        </p:nvSpPr>
        <p:spPr>
          <a:xfrm>
            <a:off x="3301429" y="308225"/>
            <a:ext cx="55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2" name="Google Shape;132;g6c864675df_2_56"/>
          <p:cNvSpPr txBox="1"/>
          <p:nvPr/>
        </p:nvSpPr>
        <p:spPr>
          <a:xfrm>
            <a:off x="704725" y="195475"/>
            <a:ext cx="10588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Groups</a:t>
            </a:r>
            <a:endParaRPr/>
          </a:p>
        </p:txBody>
      </p:sp>
      <p:pic>
        <p:nvPicPr>
          <p:cNvPr id="133" name="Google Shape;133;g6c864675df_2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475"/>
            <a:ext cx="11887199" cy="45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864675df_2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39" name="Google Shape;139;g6c864675df_2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457200" lvl="0" marL="9144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https://s3.amazonaws.com/frontend.noteshare/index.html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864675df_2_76"/>
          <p:cNvSpPr txBox="1"/>
          <p:nvPr>
            <p:ph type="title"/>
          </p:nvPr>
        </p:nvSpPr>
        <p:spPr>
          <a:xfrm>
            <a:off x="477263" y="201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TECHNOLOGIES</a:t>
            </a:r>
            <a:endParaRPr/>
          </a:p>
        </p:txBody>
      </p:sp>
      <p:pic>
        <p:nvPicPr>
          <p:cNvPr id="145" name="Google Shape;145;g6c864675df_2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38" y="19146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6c864675df_2_76"/>
          <p:cNvPicPr preferRelativeResize="0"/>
          <p:nvPr/>
        </p:nvPicPr>
        <p:blipFill rotWithShape="1">
          <a:blip r:embed="rId4">
            <a:alphaModFix/>
          </a:blip>
          <a:srcRect b="9870" l="0" r="0" t="-9870"/>
          <a:stretch/>
        </p:blipFill>
        <p:spPr>
          <a:xfrm>
            <a:off x="295900" y="4445113"/>
            <a:ext cx="4355175" cy="14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6c864675df_2_76"/>
          <p:cNvPicPr preferRelativeResize="0"/>
          <p:nvPr/>
        </p:nvPicPr>
        <p:blipFill rotWithShape="1">
          <a:blip r:embed="rId5">
            <a:alphaModFix/>
          </a:blip>
          <a:srcRect b="0" l="4370" r="0" t="0"/>
          <a:stretch/>
        </p:blipFill>
        <p:spPr>
          <a:xfrm>
            <a:off x="7269624" y="3520400"/>
            <a:ext cx="22315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6c864675df_2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3558" y="2179462"/>
            <a:ext cx="3772167" cy="108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c864675df_2_76"/>
          <p:cNvPicPr preferRelativeResize="0"/>
          <p:nvPr/>
        </p:nvPicPr>
        <p:blipFill rotWithShape="1">
          <a:blip r:embed="rId7">
            <a:alphaModFix/>
          </a:blip>
          <a:srcRect b="9640" l="0" r="15419" t="-9640"/>
          <a:stretch/>
        </p:blipFill>
        <p:spPr>
          <a:xfrm>
            <a:off x="2263875" y="1136175"/>
            <a:ext cx="24384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6c864675df_2_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888" y="20059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6c864675df_2_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2947" y="5482542"/>
            <a:ext cx="2333625" cy="118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c864675df_2_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1025" y="537713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6c864675df_2_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370250" y="4801413"/>
            <a:ext cx="2438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6c864675df_2_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61275" y="4445125"/>
            <a:ext cx="1747579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c864675df_2_7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7649" y="3264501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c864675df_2_7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15063" y="3520400"/>
            <a:ext cx="1571296" cy="123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864675df_2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62" name="Google Shape;162;g6c864675df_2_92"/>
          <p:cNvSpPr txBox="1"/>
          <p:nvPr>
            <p:ph idx="1" type="body"/>
          </p:nvPr>
        </p:nvSpPr>
        <p:spPr>
          <a:xfrm>
            <a:off x="756575" y="1798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Move sensitive data to VPC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Limitation of cloud vision</a:t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Schedule meetings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 for multiple input formats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Send invites to people who are currently not there in the platform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Collaboration tool to help engage in discussion over class notes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Hand written text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Scanned material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Ease of search to locate particular content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Provide supporting content off the web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Cloud services to provide a web application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Scalable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Reliable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Secure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 LEVEL FEATURES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756575" y="1798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Secure Login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Groups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Documents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Search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Commenting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2805299" y="2628250"/>
            <a:ext cx="64020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ARCHITECTURE</a:t>
            </a:r>
            <a:endParaRPr sz="7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864675df_2_32"/>
          <p:cNvSpPr txBox="1"/>
          <p:nvPr/>
        </p:nvSpPr>
        <p:spPr>
          <a:xfrm>
            <a:off x="3301429" y="308225"/>
            <a:ext cx="55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7" name="Google Shape;97;g6c864675df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00" y="10900"/>
            <a:ext cx="1045804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864675df_2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Secure sign in using Google OAuth</a:t>
            </a:r>
            <a:endParaRPr/>
          </a:p>
        </p:txBody>
      </p:sp>
      <p:pic>
        <p:nvPicPr>
          <p:cNvPr id="103" name="Google Shape;103;g6c864675df_2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562950"/>
            <a:ext cx="117919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864675df_2_38"/>
          <p:cNvSpPr txBox="1"/>
          <p:nvPr/>
        </p:nvSpPr>
        <p:spPr>
          <a:xfrm>
            <a:off x="3301429" y="308225"/>
            <a:ext cx="55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9" name="Google Shape;109;g6c864675df_2_38"/>
          <p:cNvSpPr txBox="1"/>
          <p:nvPr/>
        </p:nvSpPr>
        <p:spPr>
          <a:xfrm>
            <a:off x="879650" y="0"/>
            <a:ext cx="10588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Upload </a:t>
            </a:r>
            <a:endParaRPr/>
          </a:p>
        </p:txBody>
      </p:sp>
      <p:pic>
        <p:nvPicPr>
          <p:cNvPr id="110" name="Google Shape;110;g6c864675df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000"/>
            <a:ext cx="11887193" cy="512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864675df_2_47"/>
          <p:cNvSpPr txBox="1"/>
          <p:nvPr/>
        </p:nvSpPr>
        <p:spPr>
          <a:xfrm>
            <a:off x="3301429" y="308225"/>
            <a:ext cx="55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g6c864675df_2_47"/>
          <p:cNvSpPr txBox="1"/>
          <p:nvPr/>
        </p:nvSpPr>
        <p:spPr>
          <a:xfrm>
            <a:off x="704725" y="195475"/>
            <a:ext cx="10588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Search</a:t>
            </a:r>
            <a:endParaRPr/>
          </a:p>
        </p:txBody>
      </p:sp>
      <p:pic>
        <p:nvPicPr>
          <p:cNvPr id="117" name="Google Shape;117;g6c864675df_2_47"/>
          <p:cNvPicPr preferRelativeResize="0"/>
          <p:nvPr/>
        </p:nvPicPr>
        <p:blipFill rotWithShape="1">
          <a:blip r:embed="rId3">
            <a:alphaModFix/>
          </a:blip>
          <a:srcRect b="0" l="15732" r="0" t="19762"/>
          <a:stretch/>
        </p:blipFill>
        <p:spPr>
          <a:xfrm>
            <a:off x="569725" y="1189075"/>
            <a:ext cx="10858500" cy="5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6c864675df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318" y="5004380"/>
            <a:ext cx="3019695" cy="68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g6c864675df_2_47"/>
          <p:cNvCxnSpPr/>
          <p:nvPr/>
        </p:nvCxnSpPr>
        <p:spPr>
          <a:xfrm>
            <a:off x="8568557" y="3795669"/>
            <a:ext cx="32400" cy="13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864675df_2_63"/>
          <p:cNvSpPr txBox="1"/>
          <p:nvPr/>
        </p:nvSpPr>
        <p:spPr>
          <a:xfrm>
            <a:off x="3301429" y="308225"/>
            <a:ext cx="558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g6c864675df_2_63"/>
          <p:cNvSpPr txBox="1"/>
          <p:nvPr/>
        </p:nvSpPr>
        <p:spPr>
          <a:xfrm>
            <a:off x="704725" y="195475"/>
            <a:ext cx="10588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Fetch documents</a:t>
            </a:r>
            <a:endParaRPr/>
          </a:p>
        </p:txBody>
      </p:sp>
      <p:pic>
        <p:nvPicPr>
          <p:cNvPr id="126" name="Google Shape;126;g6c864675df_2_63"/>
          <p:cNvPicPr preferRelativeResize="0"/>
          <p:nvPr/>
        </p:nvPicPr>
        <p:blipFill rotWithShape="1">
          <a:blip r:embed="rId3">
            <a:alphaModFix/>
          </a:blip>
          <a:srcRect b="2279" l="12747" r="1525" t="-2280"/>
          <a:stretch/>
        </p:blipFill>
        <p:spPr>
          <a:xfrm>
            <a:off x="966100" y="1189075"/>
            <a:ext cx="10259799" cy="53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2019-12-13T22:37:27Z</dcterms:created>
  <dc:creator>Shashank Jaiprakash</dc:creator>
</cp:coreProperties>
</file>