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DC9-D290-46F7-9EF4-8D2AE8D2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F1FD4-2B9B-4425-A57F-D7B9EBD7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A39C-C890-4716-A4FC-BBAA1E0D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2DE9-7428-4B0E-A80D-1A10D41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387F-8E0F-4E90-88F0-94826B1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F00-11AE-4FE2-A2E3-DD8E6EF8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E76C3-ECBE-4CFC-B8DE-787666FC7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D3A7-1F26-4A84-B27F-90959FB4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7C39-36B9-48F3-9006-7B72DB73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4A8-0074-40D3-B955-545AEA1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5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941F0-DE18-423B-932F-2415DB755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789EA-E6BD-49FE-A30C-FF616EC7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D85B-5596-4941-B516-3F5F3871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9027-A303-4718-ACF1-A6C7FFFF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9C00-DC02-465E-9E09-9CBB7418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9331-BB4A-410D-8D47-989DF55E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DE4F-8728-4621-B212-626FDF99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AE5-D30E-4172-852E-2EF0D6A3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B281-F477-4FB4-86B2-78272BE3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347A-B75F-46E3-952E-5D63F361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80AF-232E-4C94-8EB0-09194CF6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6E831-EDA0-4438-932E-828F0993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40B0-8E6B-400A-8919-1B2DDA9D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560F-5C3C-494B-B014-6851DB32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433F-9644-4E4A-8E88-AE67370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4AA-138E-49A2-8E35-54290EFF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9624-90E0-42D8-8CC9-B5EFB002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6B23-46CF-4F22-9818-3AF6479D6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F303-3A72-45CB-ABE4-C56B4367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F205-0FA7-48F6-AA1E-EC130421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4C96-9B13-4F84-8716-24497A3E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32C-74A9-4016-969B-E520006A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80C5-288F-4614-A408-C7234F71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54E03-1E1E-4D3D-B78A-49EB7F45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49E3C-30A3-4BFD-A06D-C71C2E85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BECE-4502-48E5-9F43-F3DD669E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B3FD-BD7D-4EF3-BD97-7EA08D50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421A1-8D2E-435C-9963-888AFDEF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F7C1D-5EA9-476B-8BC8-EC244A29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0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4C9-19F7-42B7-BD8D-6F5EB16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C4247-330F-4764-AD9A-F566BCE7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06477-9F25-4833-8B61-CDB1202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C44DC-802A-4964-94E2-3A84A53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249BA-C2B7-45C1-B301-1B30913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A9675-972F-4E01-950D-3A54C12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387D3-4AEB-4174-8739-7068082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DE3-EB48-4614-A87E-8F61A06E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ABD0-F2BA-4EC5-9B2A-B76CB7E9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E5C85-F351-48D3-AFF0-9FE73A18D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0D06-3572-4B43-BC22-AB4D71D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CBDA-7954-41DC-B7D1-6BE77724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A9BE-3C9F-4BF6-9056-E4B844B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4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1562-6AC2-4F4B-8FE8-E5682C6C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C76DE-37D5-41FA-B459-C38F8F1C1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1CF4-DA84-49F5-94D0-8A7EE407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2748-770A-486C-8463-97A787E3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A3B8-0C79-400B-B8A3-56C945B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05F13-ABFD-44C0-BB20-1001FA90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7C876-459B-4962-9905-1644C300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8B4E-FDBE-4BD4-8512-ECEF7611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2C13-A8FF-432B-9AE7-90685592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0B7B-6DF9-4D87-8C47-07043CCEE32B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4B2A-05BD-4284-A019-DCED70E08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3D5F-BB4B-4874-96B0-02110EF2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B37C-6A93-4A7F-8054-E044F4BD2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3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26EB-2285-46EE-9184-5D339611B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34783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5600" b="1" dirty="0"/>
              <a:t>INDIAN INSTITUTE OF TECHNOLOGY MANDI</a:t>
            </a:r>
            <a:br>
              <a:rPr lang="en-IN" dirty="0"/>
            </a:br>
            <a:r>
              <a:rPr lang="en-IN" sz="5600" dirty="0"/>
              <a:t>CS207-APPLIED DATABASES PRACTICUM</a:t>
            </a:r>
            <a:br>
              <a:rPr lang="en-IN" dirty="0"/>
            </a:br>
            <a:r>
              <a:rPr lang="en-IN" sz="5000" dirty="0"/>
              <a:t>PROJECT NO: 18</a:t>
            </a:r>
            <a:br>
              <a:rPr lang="en-IN" dirty="0"/>
            </a:br>
            <a:r>
              <a:rPr lang="en-IN" sz="5000" b="1" dirty="0"/>
              <a:t>HOUSEKEEPING INVENTORY</a:t>
            </a:r>
            <a:br>
              <a:rPr lang="en-IN" sz="5000" b="1" dirty="0"/>
            </a:br>
            <a:r>
              <a:rPr lang="en-IN" sz="5000" dirty="0"/>
              <a:t>GROUP NO:14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E1649-2A56-44B5-B197-F2D1CD3E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71" y="4973638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3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79D3-AFFE-4606-8443-30B28308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4439-4CD6-47FA-A453-52FB6CF0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Housekeeping inventory refers to the stocks of purchased operating supplies, equipment and other items held for future use in housekeeping operations.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Stock control of all the inventory items needs proper records and supervision by the housekeeping staff to avoid wastages, misuse and damages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. Our web page provides such supervision.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proposed project is a real time implementation of an inventory control system for housekeeping inventory management by the staff such that they can perform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following actions: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item in the inventory.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Editing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item’s name, price, quantity and image of items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entered.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inventory by item’s name, price and quantity.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a specific item in the inventory.</a:t>
            </a: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Deleting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item in the inventory.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Repeated entry of the item’s details will not be stored into the database.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I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204-96CB-4BDA-B552-11B30B3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6B19-9A8A-4500-A42B-4FABF6FA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HTML deals with the structure and layout of web pages.</a:t>
            </a:r>
          </a:p>
          <a:p>
            <a:r>
              <a:rPr lang="en-US" sz="2300" dirty="0"/>
              <a:t>CSS to handle the visuals and cosmetics.</a:t>
            </a:r>
          </a:p>
          <a:p>
            <a:r>
              <a:rPr lang="en-US" sz="2300" dirty="0" err="1"/>
              <a:t>Javascript</a:t>
            </a:r>
            <a:r>
              <a:rPr lang="en-US" sz="2300" dirty="0"/>
              <a:t> to add dynamic elements to the webpage (used in search and sorting features).</a:t>
            </a:r>
          </a:p>
          <a:p>
            <a:r>
              <a:rPr lang="en-US" sz="2300" dirty="0"/>
              <a:t>MySQL database to store and retrieve the data.</a:t>
            </a:r>
          </a:p>
          <a:p>
            <a:r>
              <a:rPr lang="en-US" sz="2300" dirty="0"/>
              <a:t>PHP to do server-side processing and transactions.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9734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CD3B90F-7DD6-414E-89CE-63E2A089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52550"/>
            <a:ext cx="5943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0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INDIAN INSTITUTE OF TECHNOLOGY MANDI CS207-APPLIED DATABASES PRACTICUM PROJECT NO: 18 HOUSEKEEPING INVENTORY GROUP NO:14</vt:lpstr>
      <vt:lpstr>                            INTRODUCTION</vt:lpstr>
      <vt:lpstr>                  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TECHNOLOGY MANDI CS207-APPLIED DATABASES PRACTICUM PROJECT NO: 18 HOUSEKEEPING INVENTORY GROUP NO:14</dc:title>
  <dc:creator>Sreesha Pulipati</dc:creator>
  <cp:lastModifiedBy>Sreesha Pulipati</cp:lastModifiedBy>
  <cp:revision>6</cp:revision>
  <dcterms:created xsi:type="dcterms:W3CDTF">2021-11-16T16:18:01Z</dcterms:created>
  <dcterms:modified xsi:type="dcterms:W3CDTF">2021-11-17T08:57:11Z</dcterms:modified>
</cp:coreProperties>
</file>