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doc" ContentType="application/msword"/>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732" r:id="rId1"/>
  </p:sldMasterIdLst>
  <p:notesMasterIdLst>
    <p:notesMasterId r:id="rId59"/>
  </p:notesMasterIdLst>
  <p:handoutMasterIdLst>
    <p:handoutMasterId r:id="rId60"/>
  </p:handoutMasterIdLst>
  <p:sldIdLst>
    <p:sldId id="448" r:id="rId2"/>
    <p:sldId id="446" r:id="rId3"/>
    <p:sldId id="343" r:id="rId4"/>
    <p:sldId id="447" r:id="rId5"/>
    <p:sldId id="424" r:id="rId6"/>
    <p:sldId id="422" r:id="rId7"/>
    <p:sldId id="426" r:id="rId8"/>
    <p:sldId id="471" r:id="rId9"/>
    <p:sldId id="390" r:id="rId10"/>
    <p:sldId id="449" r:id="rId11"/>
    <p:sldId id="450" r:id="rId12"/>
    <p:sldId id="455" r:id="rId13"/>
    <p:sldId id="456" r:id="rId14"/>
    <p:sldId id="475" r:id="rId15"/>
    <p:sldId id="457" r:id="rId16"/>
    <p:sldId id="458" r:id="rId17"/>
    <p:sldId id="459" r:id="rId18"/>
    <p:sldId id="460" r:id="rId19"/>
    <p:sldId id="461" r:id="rId20"/>
    <p:sldId id="462" r:id="rId21"/>
    <p:sldId id="463" r:id="rId22"/>
    <p:sldId id="468" r:id="rId23"/>
    <p:sldId id="469" r:id="rId24"/>
    <p:sldId id="467" r:id="rId25"/>
    <p:sldId id="430" r:id="rId26"/>
    <p:sldId id="478" r:id="rId27"/>
    <p:sldId id="431" r:id="rId28"/>
    <p:sldId id="399" r:id="rId29"/>
    <p:sldId id="414" r:id="rId30"/>
    <p:sldId id="474" r:id="rId31"/>
    <p:sldId id="473" r:id="rId32"/>
    <p:sldId id="464" r:id="rId33"/>
    <p:sldId id="434" r:id="rId34"/>
    <p:sldId id="435" r:id="rId35"/>
    <p:sldId id="436" r:id="rId36"/>
    <p:sldId id="403" r:id="rId37"/>
    <p:sldId id="412" r:id="rId38"/>
    <p:sldId id="404" r:id="rId39"/>
    <p:sldId id="437" r:id="rId40"/>
    <p:sldId id="479" r:id="rId41"/>
    <p:sldId id="466" r:id="rId42"/>
    <p:sldId id="438" r:id="rId43"/>
    <p:sldId id="465" r:id="rId44"/>
    <p:sldId id="470" r:id="rId45"/>
    <p:sldId id="440" r:id="rId46"/>
    <p:sldId id="476" r:id="rId47"/>
    <p:sldId id="441" r:id="rId48"/>
    <p:sldId id="442" r:id="rId49"/>
    <p:sldId id="443" r:id="rId50"/>
    <p:sldId id="444" r:id="rId51"/>
    <p:sldId id="326" r:id="rId52"/>
    <p:sldId id="338" r:id="rId53"/>
    <p:sldId id="339" r:id="rId54"/>
    <p:sldId id="340" r:id="rId55"/>
    <p:sldId id="341" r:id="rId56"/>
    <p:sldId id="388" r:id="rId57"/>
    <p:sldId id="413" r:id="rId58"/>
  </p:sldIdLst>
  <p:sldSz cx="9144000" cy="6858000" type="screen4x3"/>
  <p:notesSz cx="7099300" cy="10234613"/>
  <p:defaultTextStyle>
    <a:defPPr>
      <a:defRPr lang="en-US"/>
    </a:defPPr>
    <a:lvl1pPr algn="l" rtl="0" fontAlgn="base">
      <a:lnSpc>
        <a:spcPct val="90000"/>
      </a:lnSpc>
      <a:spcBef>
        <a:spcPct val="50000"/>
      </a:spcBef>
      <a:spcAft>
        <a:spcPct val="0"/>
      </a:spcAft>
      <a:buClr>
        <a:schemeClr val="bg1"/>
      </a:buClr>
      <a:buFont typeface="Wingdings" pitchFamily="2" charset="2"/>
      <a:defRPr kumimoji="1" sz="2400" b="1" kern="1200">
        <a:solidFill>
          <a:schemeClr val="tx2"/>
        </a:solidFill>
        <a:latin typeface="楷体_GB2312" pitchFamily="49" charset="-122"/>
        <a:ea typeface="楷体_GB2312" pitchFamily="49" charset="-122"/>
        <a:cs typeface="+mn-cs"/>
      </a:defRPr>
    </a:lvl1pPr>
    <a:lvl2pPr marL="457200" algn="l" rtl="0" fontAlgn="base">
      <a:lnSpc>
        <a:spcPct val="90000"/>
      </a:lnSpc>
      <a:spcBef>
        <a:spcPct val="50000"/>
      </a:spcBef>
      <a:spcAft>
        <a:spcPct val="0"/>
      </a:spcAft>
      <a:buClr>
        <a:schemeClr val="bg1"/>
      </a:buClr>
      <a:buFont typeface="Wingdings" pitchFamily="2" charset="2"/>
      <a:defRPr kumimoji="1" sz="2400" b="1" kern="1200">
        <a:solidFill>
          <a:schemeClr val="tx2"/>
        </a:solidFill>
        <a:latin typeface="楷体_GB2312" pitchFamily="49" charset="-122"/>
        <a:ea typeface="楷体_GB2312" pitchFamily="49" charset="-122"/>
        <a:cs typeface="+mn-cs"/>
      </a:defRPr>
    </a:lvl2pPr>
    <a:lvl3pPr marL="914400" algn="l" rtl="0" fontAlgn="base">
      <a:lnSpc>
        <a:spcPct val="90000"/>
      </a:lnSpc>
      <a:spcBef>
        <a:spcPct val="50000"/>
      </a:spcBef>
      <a:spcAft>
        <a:spcPct val="0"/>
      </a:spcAft>
      <a:buClr>
        <a:schemeClr val="bg1"/>
      </a:buClr>
      <a:buFont typeface="Wingdings" pitchFamily="2" charset="2"/>
      <a:defRPr kumimoji="1" sz="2400" b="1" kern="1200">
        <a:solidFill>
          <a:schemeClr val="tx2"/>
        </a:solidFill>
        <a:latin typeface="楷体_GB2312" pitchFamily="49" charset="-122"/>
        <a:ea typeface="楷体_GB2312" pitchFamily="49" charset="-122"/>
        <a:cs typeface="+mn-cs"/>
      </a:defRPr>
    </a:lvl3pPr>
    <a:lvl4pPr marL="1371600" algn="l" rtl="0" fontAlgn="base">
      <a:lnSpc>
        <a:spcPct val="90000"/>
      </a:lnSpc>
      <a:spcBef>
        <a:spcPct val="50000"/>
      </a:spcBef>
      <a:spcAft>
        <a:spcPct val="0"/>
      </a:spcAft>
      <a:buClr>
        <a:schemeClr val="bg1"/>
      </a:buClr>
      <a:buFont typeface="Wingdings" pitchFamily="2" charset="2"/>
      <a:defRPr kumimoji="1" sz="2400" b="1" kern="1200">
        <a:solidFill>
          <a:schemeClr val="tx2"/>
        </a:solidFill>
        <a:latin typeface="楷体_GB2312" pitchFamily="49" charset="-122"/>
        <a:ea typeface="楷体_GB2312" pitchFamily="49" charset="-122"/>
        <a:cs typeface="+mn-cs"/>
      </a:defRPr>
    </a:lvl4pPr>
    <a:lvl5pPr marL="1828800" algn="l" rtl="0" fontAlgn="base">
      <a:lnSpc>
        <a:spcPct val="90000"/>
      </a:lnSpc>
      <a:spcBef>
        <a:spcPct val="50000"/>
      </a:spcBef>
      <a:spcAft>
        <a:spcPct val="0"/>
      </a:spcAft>
      <a:buClr>
        <a:schemeClr val="bg1"/>
      </a:buClr>
      <a:buFont typeface="Wingdings" pitchFamily="2" charset="2"/>
      <a:defRPr kumimoji="1" sz="2400" b="1" kern="1200">
        <a:solidFill>
          <a:schemeClr val="tx2"/>
        </a:solidFill>
        <a:latin typeface="楷体_GB2312" pitchFamily="49" charset="-122"/>
        <a:ea typeface="楷体_GB2312" pitchFamily="49" charset="-122"/>
        <a:cs typeface="+mn-cs"/>
      </a:defRPr>
    </a:lvl5pPr>
    <a:lvl6pPr marL="2286000" algn="l" defTabSz="914400" rtl="0" eaLnBrk="1" latinLnBrk="0" hangingPunct="1">
      <a:defRPr kumimoji="1" sz="2400" b="1" kern="1200">
        <a:solidFill>
          <a:schemeClr val="tx2"/>
        </a:solidFill>
        <a:latin typeface="楷体_GB2312" pitchFamily="49" charset="-122"/>
        <a:ea typeface="楷体_GB2312" pitchFamily="49" charset="-122"/>
        <a:cs typeface="+mn-cs"/>
      </a:defRPr>
    </a:lvl6pPr>
    <a:lvl7pPr marL="2743200" algn="l" defTabSz="914400" rtl="0" eaLnBrk="1" latinLnBrk="0" hangingPunct="1">
      <a:defRPr kumimoji="1" sz="2400" b="1" kern="1200">
        <a:solidFill>
          <a:schemeClr val="tx2"/>
        </a:solidFill>
        <a:latin typeface="楷体_GB2312" pitchFamily="49" charset="-122"/>
        <a:ea typeface="楷体_GB2312" pitchFamily="49" charset="-122"/>
        <a:cs typeface="+mn-cs"/>
      </a:defRPr>
    </a:lvl7pPr>
    <a:lvl8pPr marL="3200400" algn="l" defTabSz="914400" rtl="0" eaLnBrk="1" latinLnBrk="0" hangingPunct="1">
      <a:defRPr kumimoji="1" sz="2400" b="1" kern="1200">
        <a:solidFill>
          <a:schemeClr val="tx2"/>
        </a:solidFill>
        <a:latin typeface="楷体_GB2312" pitchFamily="49" charset="-122"/>
        <a:ea typeface="楷体_GB2312" pitchFamily="49" charset="-122"/>
        <a:cs typeface="+mn-cs"/>
      </a:defRPr>
    </a:lvl8pPr>
    <a:lvl9pPr marL="3657600" algn="l" defTabSz="914400" rtl="0" eaLnBrk="1" latinLnBrk="0" hangingPunct="1">
      <a:defRPr kumimoji="1" sz="2400" b="1" kern="1200">
        <a:solidFill>
          <a:schemeClr val="tx2"/>
        </a:solidFill>
        <a:latin typeface="楷体_GB2312" pitchFamily="49" charset="-122"/>
        <a:ea typeface="楷体_GB2312" pitchFamily="49"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hlink"/>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FCC"/>
    <a:srgbClr val="FFFF66"/>
    <a:srgbClr val="000099"/>
    <a:srgbClr val="000080"/>
    <a:srgbClr val="0000FF"/>
    <a:srgbClr val="CC99FF"/>
    <a:srgbClr val="9999FF"/>
    <a:srgbClr val="3399FF"/>
    <a:srgbClr val="CCCCFF"/>
    <a:srgbClr val="00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000" autoAdjust="0"/>
    <p:restoredTop sz="94668" autoAdjust="0"/>
  </p:normalViewPr>
  <p:slideViewPr>
    <p:cSldViewPr snapToGrid="0">
      <p:cViewPr varScale="1">
        <p:scale>
          <a:sx n="60" d="100"/>
          <a:sy n="60" d="100"/>
        </p:scale>
        <p:origin x="-342" y="-84"/>
      </p:cViewPr>
      <p:guideLst>
        <p:guide orient="horz" pos="2160"/>
        <p:guide pos="2880"/>
      </p:guideLst>
    </p:cSldViewPr>
  </p:slideViewPr>
  <p:outlineViewPr>
    <p:cViewPr>
      <p:scale>
        <a:sx n="33" d="100"/>
        <a:sy n="33" d="100"/>
      </p:scale>
      <p:origin x="0" y="0"/>
    </p:cViewPr>
    <p:sldLst>
      <p:sld r:id="rId1" collapse="1"/>
      <p:sld r:id="rId2" collapse="1"/>
      <p:sld r:id="rId3" collapse="1"/>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2" d="100"/>
          <a:sy n="52" d="100"/>
        </p:scale>
        <p:origin x="-2088" y="-84"/>
      </p:cViewPr>
      <p:guideLst>
        <p:guide orient="horz" pos="3224"/>
        <p:guide pos="2236"/>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s>
</file>

<file path=ppt/_rels/viewProps.xml.rels><?xml version="1.0" encoding="UTF-8" standalone="yes"?>
<Relationships xmlns="http://schemas.openxmlformats.org/package/2006/relationships"><Relationship Id="rId3" Type="http://schemas.openxmlformats.org/officeDocument/2006/relationships/slide" Target="slides/slide5.xml"/><Relationship Id="rId2" Type="http://schemas.openxmlformats.org/officeDocument/2006/relationships/slide" Target="slides/slide2.xml"/><Relationship Id="rId1"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3.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0050"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6460" tIns="48230" rIns="96460" bIns="48230" numCol="1" anchor="t" anchorCtr="0" compatLnSpc="1">
            <a:prstTxWarp prst="textNoShape">
              <a:avLst/>
            </a:prstTxWarp>
          </a:bodyPr>
          <a:lstStyle>
            <a:lvl1pPr algn="l">
              <a:lnSpc>
                <a:spcPct val="100000"/>
              </a:lnSpc>
              <a:spcBef>
                <a:spcPct val="0"/>
              </a:spcBef>
              <a:buClrTx/>
              <a:buFontTx/>
              <a:buNone/>
              <a:defRPr sz="1300" b="0">
                <a:solidFill>
                  <a:schemeClr val="tx1"/>
                </a:solidFill>
                <a:latin typeface="Arial" charset="0"/>
                <a:ea typeface="宋体" pitchFamily="2" charset="-122"/>
              </a:defRPr>
            </a:lvl1pPr>
          </a:lstStyle>
          <a:p>
            <a:pPr>
              <a:defRPr/>
            </a:pPr>
            <a:endParaRPr lang="zh-CN" altLang="en-US"/>
          </a:p>
        </p:txBody>
      </p:sp>
      <p:sp>
        <p:nvSpPr>
          <p:cNvPr id="130051" name="Rectangle 3"/>
          <p:cNvSpPr>
            <a:spLocks noGrp="1" noChangeArrowheads="1"/>
          </p:cNvSpPr>
          <p:nvPr>
            <p:ph type="dt" sz="quarter" idx="1"/>
          </p:nvPr>
        </p:nvSpPr>
        <p:spPr bwMode="auto">
          <a:xfrm>
            <a:off x="4021138" y="0"/>
            <a:ext cx="3076575" cy="511175"/>
          </a:xfrm>
          <a:prstGeom prst="rect">
            <a:avLst/>
          </a:prstGeom>
          <a:noFill/>
          <a:ln w="9525">
            <a:noFill/>
            <a:miter lim="800000"/>
            <a:headEnd/>
            <a:tailEnd/>
          </a:ln>
          <a:effectLst/>
        </p:spPr>
        <p:txBody>
          <a:bodyPr vert="horz" wrap="square" lIns="96460" tIns="48230" rIns="96460" bIns="48230" numCol="1" anchor="t" anchorCtr="0" compatLnSpc="1">
            <a:prstTxWarp prst="textNoShape">
              <a:avLst/>
            </a:prstTxWarp>
          </a:bodyPr>
          <a:lstStyle>
            <a:lvl1pPr algn="r">
              <a:lnSpc>
                <a:spcPct val="100000"/>
              </a:lnSpc>
              <a:spcBef>
                <a:spcPct val="0"/>
              </a:spcBef>
              <a:buClrTx/>
              <a:buFontTx/>
              <a:buNone/>
              <a:defRPr sz="1300" b="0">
                <a:solidFill>
                  <a:schemeClr val="tx1"/>
                </a:solidFill>
                <a:latin typeface="Arial" charset="0"/>
                <a:ea typeface="宋体" pitchFamily="2" charset="-122"/>
              </a:defRPr>
            </a:lvl1pPr>
          </a:lstStyle>
          <a:p>
            <a:pPr>
              <a:defRPr/>
            </a:pPr>
            <a:endParaRPr lang="en-US" altLang="zh-CN" dirty="0"/>
          </a:p>
        </p:txBody>
      </p:sp>
      <p:sp>
        <p:nvSpPr>
          <p:cNvPr id="130052" name="Rectangle 4"/>
          <p:cNvSpPr>
            <a:spLocks noGrp="1" noChangeArrowheads="1"/>
          </p:cNvSpPr>
          <p:nvPr>
            <p:ph type="ftr" sz="quarter" idx="2"/>
          </p:nvPr>
        </p:nvSpPr>
        <p:spPr bwMode="auto">
          <a:xfrm>
            <a:off x="0" y="9721850"/>
            <a:ext cx="3076575" cy="511175"/>
          </a:xfrm>
          <a:prstGeom prst="rect">
            <a:avLst/>
          </a:prstGeom>
          <a:noFill/>
          <a:ln w="9525">
            <a:noFill/>
            <a:miter lim="800000"/>
            <a:headEnd/>
            <a:tailEnd/>
          </a:ln>
          <a:effectLst/>
        </p:spPr>
        <p:txBody>
          <a:bodyPr vert="horz" wrap="square" lIns="96460" tIns="48230" rIns="96460" bIns="48230" numCol="1" anchor="b" anchorCtr="0" compatLnSpc="1">
            <a:prstTxWarp prst="textNoShape">
              <a:avLst/>
            </a:prstTxWarp>
          </a:bodyPr>
          <a:lstStyle>
            <a:lvl1pPr algn="l">
              <a:lnSpc>
                <a:spcPct val="100000"/>
              </a:lnSpc>
              <a:spcBef>
                <a:spcPct val="0"/>
              </a:spcBef>
              <a:buClrTx/>
              <a:buFontTx/>
              <a:buNone/>
              <a:defRPr sz="1300" b="0">
                <a:solidFill>
                  <a:schemeClr val="tx1"/>
                </a:solidFill>
                <a:latin typeface="Arial" charset="0"/>
                <a:ea typeface="宋体" pitchFamily="2" charset="-122"/>
              </a:defRPr>
            </a:lvl1pPr>
          </a:lstStyle>
          <a:p>
            <a:pPr>
              <a:defRPr/>
            </a:pPr>
            <a:endParaRPr lang="en-US" altLang="zh-CN" dirty="0"/>
          </a:p>
        </p:txBody>
      </p:sp>
      <p:sp>
        <p:nvSpPr>
          <p:cNvPr id="130053" name="Rectangle 5"/>
          <p:cNvSpPr>
            <a:spLocks noGrp="1" noChangeArrowheads="1"/>
          </p:cNvSpPr>
          <p:nvPr>
            <p:ph type="sldNum" sz="quarter" idx="3"/>
          </p:nvPr>
        </p:nvSpPr>
        <p:spPr bwMode="auto">
          <a:xfrm>
            <a:off x="4021138" y="9721850"/>
            <a:ext cx="3076575" cy="511175"/>
          </a:xfrm>
          <a:prstGeom prst="rect">
            <a:avLst/>
          </a:prstGeom>
          <a:noFill/>
          <a:ln w="9525">
            <a:noFill/>
            <a:miter lim="800000"/>
            <a:headEnd/>
            <a:tailEnd/>
          </a:ln>
          <a:effectLst/>
        </p:spPr>
        <p:txBody>
          <a:bodyPr vert="horz" wrap="square" lIns="96460" tIns="48230" rIns="96460" bIns="48230" numCol="1" anchor="b" anchorCtr="0" compatLnSpc="1">
            <a:prstTxWarp prst="textNoShape">
              <a:avLst/>
            </a:prstTxWarp>
          </a:bodyPr>
          <a:lstStyle>
            <a:lvl1pPr algn="r">
              <a:lnSpc>
                <a:spcPct val="100000"/>
              </a:lnSpc>
              <a:spcBef>
                <a:spcPct val="0"/>
              </a:spcBef>
              <a:buClrTx/>
              <a:buFontTx/>
              <a:buNone/>
              <a:defRPr sz="1300" b="0">
                <a:solidFill>
                  <a:schemeClr val="tx1"/>
                </a:solidFill>
                <a:latin typeface="Arial" charset="0"/>
                <a:ea typeface="宋体" pitchFamily="2" charset="-122"/>
              </a:defRPr>
            </a:lvl1pPr>
          </a:lstStyle>
          <a:p>
            <a:pPr>
              <a:defRPr/>
            </a:pPr>
            <a:fld id="{10A6D53F-31DC-4312-9A4F-8BC893DF0D43}" type="slidenum">
              <a:rPr lang="zh-CN" altLang="en-US"/>
              <a:pPr>
                <a:defRPr/>
              </a:pPr>
              <a:t>‹#›</a:t>
            </a:fld>
            <a:endParaRPr lang="en-US" altLang="zh-CN" dirty="0"/>
          </a:p>
        </p:txBody>
      </p:sp>
    </p:spTree>
    <p:extLst>
      <p:ext uri="{BB962C8B-B14F-4D97-AF65-F5344CB8AC3E}">
        <p14:creationId xmlns:p14="http://schemas.microsoft.com/office/powerpoint/2010/main" val="4311179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8306"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6460" tIns="48230" rIns="96460" bIns="48230" numCol="1" anchor="t" anchorCtr="0" compatLnSpc="1">
            <a:prstTxWarp prst="textNoShape">
              <a:avLst/>
            </a:prstTxWarp>
          </a:bodyPr>
          <a:lstStyle>
            <a:lvl1pPr algn="l">
              <a:lnSpc>
                <a:spcPct val="100000"/>
              </a:lnSpc>
              <a:spcBef>
                <a:spcPct val="0"/>
              </a:spcBef>
              <a:buClrTx/>
              <a:buFontTx/>
              <a:buNone/>
              <a:defRPr sz="1300" b="0">
                <a:solidFill>
                  <a:schemeClr val="tx1"/>
                </a:solidFill>
                <a:latin typeface="Tahoma" pitchFamily="34" charset="0"/>
                <a:ea typeface="宋体" pitchFamily="2" charset="-122"/>
              </a:defRPr>
            </a:lvl1pPr>
          </a:lstStyle>
          <a:p>
            <a:pPr>
              <a:defRPr/>
            </a:pPr>
            <a:endParaRPr lang="zh-CN" altLang="en-US"/>
          </a:p>
        </p:txBody>
      </p:sp>
      <p:sp>
        <p:nvSpPr>
          <p:cNvPr id="98307" name="Rectangle 3"/>
          <p:cNvSpPr>
            <a:spLocks noGrp="1" noChangeArrowheads="1"/>
          </p:cNvSpPr>
          <p:nvPr>
            <p:ph type="dt" idx="1"/>
          </p:nvPr>
        </p:nvSpPr>
        <p:spPr bwMode="auto">
          <a:xfrm>
            <a:off x="4022725" y="0"/>
            <a:ext cx="3076575" cy="511175"/>
          </a:xfrm>
          <a:prstGeom prst="rect">
            <a:avLst/>
          </a:prstGeom>
          <a:noFill/>
          <a:ln w="9525">
            <a:noFill/>
            <a:miter lim="800000"/>
            <a:headEnd/>
            <a:tailEnd/>
          </a:ln>
          <a:effectLst/>
        </p:spPr>
        <p:txBody>
          <a:bodyPr vert="horz" wrap="square" lIns="96460" tIns="48230" rIns="96460" bIns="48230" numCol="1" anchor="t" anchorCtr="0" compatLnSpc="1">
            <a:prstTxWarp prst="textNoShape">
              <a:avLst/>
            </a:prstTxWarp>
          </a:bodyPr>
          <a:lstStyle>
            <a:lvl1pPr algn="r">
              <a:lnSpc>
                <a:spcPct val="100000"/>
              </a:lnSpc>
              <a:spcBef>
                <a:spcPct val="0"/>
              </a:spcBef>
              <a:buClrTx/>
              <a:buFontTx/>
              <a:buNone/>
              <a:defRPr sz="1300" b="0">
                <a:solidFill>
                  <a:schemeClr val="tx1"/>
                </a:solidFill>
                <a:latin typeface="Tahoma" pitchFamily="34" charset="0"/>
                <a:ea typeface="宋体" pitchFamily="2" charset="-122"/>
              </a:defRPr>
            </a:lvl1pPr>
          </a:lstStyle>
          <a:p>
            <a:pPr>
              <a:defRPr/>
            </a:pPr>
            <a:endParaRPr lang="en-US" altLang="zh-CN" dirty="0"/>
          </a:p>
        </p:txBody>
      </p:sp>
      <p:sp>
        <p:nvSpPr>
          <p:cNvPr id="53252" name="Rectangle 4"/>
          <p:cNvSpPr>
            <a:spLocks noGrp="1" noRot="1" noChangeAspect="1" noChangeArrowheads="1" noTextEdit="1"/>
          </p:cNvSpPr>
          <p:nvPr>
            <p:ph type="sldImg" idx="2"/>
          </p:nvPr>
        </p:nvSpPr>
        <p:spPr bwMode="auto">
          <a:xfrm>
            <a:off x="990600" y="766763"/>
            <a:ext cx="5119688" cy="38385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8309" name="Rectangle 5"/>
          <p:cNvSpPr>
            <a:spLocks noGrp="1" noChangeArrowheads="1"/>
          </p:cNvSpPr>
          <p:nvPr>
            <p:ph type="body" sz="quarter" idx="3"/>
          </p:nvPr>
        </p:nvSpPr>
        <p:spPr bwMode="auto">
          <a:xfrm>
            <a:off x="946150" y="4860925"/>
            <a:ext cx="5207000" cy="4606925"/>
          </a:xfrm>
          <a:prstGeom prst="rect">
            <a:avLst/>
          </a:prstGeom>
          <a:noFill/>
          <a:ln w="9525">
            <a:noFill/>
            <a:miter lim="800000"/>
            <a:headEnd/>
            <a:tailEnd/>
          </a:ln>
          <a:effectLst/>
        </p:spPr>
        <p:txBody>
          <a:bodyPr vert="horz" wrap="square" lIns="96460" tIns="48230" rIns="96460" bIns="4823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98310" name="Rectangle 6"/>
          <p:cNvSpPr>
            <a:spLocks noGrp="1" noChangeArrowheads="1"/>
          </p:cNvSpPr>
          <p:nvPr>
            <p:ph type="ftr" sz="quarter" idx="4"/>
          </p:nvPr>
        </p:nvSpPr>
        <p:spPr bwMode="auto">
          <a:xfrm>
            <a:off x="0" y="9723438"/>
            <a:ext cx="3076575" cy="511175"/>
          </a:xfrm>
          <a:prstGeom prst="rect">
            <a:avLst/>
          </a:prstGeom>
          <a:noFill/>
          <a:ln w="9525">
            <a:noFill/>
            <a:miter lim="800000"/>
            <a:headEnd/>
            <a:tailEnd/>
          </a:ln>
          <a:effectLst/>
        </p:spPr>
        <p:txBody>
          <a:bodyPr vert="horz" wrap="square" lIns="96460" tIns="48230" rIns="96460" bIns="48230" numCol="1" anchor="b" anchorCtr="0" compatLnSpc="1">
            <a:prstTxWarp prst="textNoShape">
              <a:avLst/>
            </a:prstTxWarp>
          </a:bodyPr>
          <a:lstStyle>
            <a:lvl1pPr algn="l">
              <a:lnSpc>
                <a:spcPct val="100000"/>
              </a:lnSpc>
              <a:spcBef>
                <a:spcPct val="0"/>
              </a:spcBef>
              <a:buClrTx/>
              <a:buFontTx/>
              <a:buNone/>
              <a:defRPr sz="1300" b="0">
                <a:solidFill>
                  <a:schemeClr val="tx1"/>
                </a:solidFill>
                <a:latin typeface="Tahoma" pitchFamily="34" charset="0"/>
                <a:ea typeface="宋体" pitchFamily="2" charset="-122"/>
              </a:defRPr>
            </a:lvl1pPr>
          </a:lstStyle>
          <a:p>
            <a:pPr>
              <a:defRPr/>
            </a:pPr>
            <a:endParaRPr lang="en-US" altLang="zh-CN" dirty="0"/>
          </a:p>
        </p:txBody>
      </p:sp>
      <p:sp>
        <p:nvSpPr>
          <p:cNvPr id="98311" name="Rectangle 7"/>
          <p:cNvSpPr>
            <a:spLocks noGrp="1" noChangeArrowheads="1"/>
          </p:cNvSpPr>
          <p:nvPr>
            <p:ph type="sldNum" sz="quarter" idx="5"/>
          </p:nvPr>
        </p:nvSpPr>
        <p:spPr bwMode="auto">
          <a:xfrm>
            <a:off x="4022725" y="9723438"/>
            <a:ext cx="3076575" cy="511175"/>
          </a:xfrm>
          <a:prstGeom prst="rect">
            <a:avLst/>
          </a:prstGeom>
          <a:noFill/>
          <a:ln w="9525">
            <a:noFill/>
            <a:miter lim="800000"/>
            <a:headEnd/>
            <a:tailEnd/>
          </a:ln>
          <a:effectLst/>
        </p:spPr>
        <p:txBody>
          <a:bodyPr vert="horz" wrap="square" lIns="96460" tIns="48230" rIns="96460" bIns="48230" numCol="1" anchor="b" anchorCtr="0" compatLnSpc="1">
            <a:prstTxWarp prst="textNoShape">
              <a:avLst/>
            </a:prstTxWarp>
          </a:bodyPr>
          <a:lstStyle>
            <a:lvl1pPr algn="r">
              <a:lnSpc>
                <a:spcPct val="100000"/>
              </a:lnSpc>
              <a:spcBef>
                <a:spcPct val="0"/>
              </a:spcBef>
              <a:buClrTx/>
              <a:buFontTx/>
              <a:buNone/>
              <a:defRPr sz="1300" b="0">
                <a:solidFill>
                  <a:schemeClr val="tx1"/>
                </a:solidFill>
                <a:latin typeface="Tahoma" pitchFamily="34" charset="0"/>
                <a:ea typeface="宋体" pitchFamily="2" charset="-122"/>
              </a:defRPr>
            </a:lvl1pPr>
          </a:lstStyle>
          <a:p>
            <a:pPr>
              <a:defRPr/>
            </a:pPr>
            <a:fld id="{17B501E3-0952-4265-945A-73472007131A}" type="slidenum">
              <a:rPr lang="zh-CN" altLang="en-US"/>
              <a:pPr>
                <a:defRPr/>
              </a:pPr>
              <a:t>‹#›</a:t>
            </a:fld>
            <a:endParaRPr lang="en-US" altLang="zh-CN" dirty="0"/>
          </a:p>
        </p:txBody>
      </p:sp>
    </p:spTree>
    <p:extLst>
      <p:ext uri="{BB962C8B-B14F-4D97-AF65-F5344CB8AC3E}">
        <p14:creationId xmlns:p14="http://schemas.microsoft.com/office/powerpoint/2010/main" val="229596994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grpSp>
        <p:nvGrpSpPr>
          <p:cNvPr id="12" name="Group 19"/>
          <p:cNvGrpSpPr>
            <a:grpSpLocks/>
          </p:cNvGrpSpPr>
          <p:nvPr userDrawn="1"/>
        </p:nvGrpSpPr>
        <p:grpSpPr bwMode="auto">
          <a:xfrm>
            <a:off x="457200" y="838200"/>
            <a:ext cx="7781925" cy="1052513"/>
            <a:chOff x="288" y="528"/>
            <a:chExt cx="4902" cy="663"/>
          </a:xfrm>
        </p:grpSpPr>
        <p:sp>
          <p:nvSpPr>
            <p:cNvPr id="13" name="Rectangle 4"/>
            <p:cNvSpPr>
              <a:spLocks noChangeArrowheads="1"/>
            </p:cNvSpPr>
            <p:nvPr userDrawn="1"/>
          </p:nvSpPr>
          <p:spPr bwMode="auto">
            <a:xfrm>
              <a:off x="457" y="596"/>
              <a:ext cx="256" cy="299"/>
            </a:xfrm>
            <a:prstGeom prst="rect">
              <a:avLst/>
            </a:prstGeom>
            <a:solidFill>
              <a:srgbClr val="3333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4" name="Rectangle 5"/>
            <p:cNvSpPr>
              <a:spLocks noChangeArrowheads="1"/>
            </p:cNvSpPr>
            <p:nvPr userDrawn="1"/>
          </p:nvSpPr>
          <p:spPr bwMode="auto">
            <a:xfrm>
              <a:off x="681" y="596"/>
              <a:ext cx="191" cy="299"/>
            </a:xfrm>
            <a:prstGeom prst="rect">
              <a:avLst/>
            </a:prstGeom>
            <a:gradFill rotWithShape="0">
              <a:gsLst>
                <a:gs pos="0">
                  <a:srgbClr val="3333CC"/>
                </a:gs>
                <a:gs pos="100000">
                  <a:srgbClr val="FFFF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5" name="Rectangle 7"/>
            <p:cNvSpPr>
              <a:spLocks noChangeArrowheads="1"/>
            </p:cNvSpPr>
            <p:nvPr userDrawn="1"/>
          </p:nvSpPr>
          <p:spPr bwMode="auto">
            <a:xfrm>
              <a:off x="530" y="862"/>
              <a:ext cx="246" cy="299"/>
            </a:xfrm>
            <a:prstGeom prst="rect">
              <a:avLst/>
            </a:prstGeom>
            <a:solidFill>
              <a:srgbClr val="FFCF0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6" name="Rectangle 8"/>
            <p:cNvSpPr>
              <a:spLocks noChangeArrowheads="1"/>
            </p:cNvSpPr>
            <p:nvPr userDrawn="1"/>
          </p:nvSpPr>
          <p:spPr bwMode="auto">
            <a:xfrm>
              <a:off x="746" y="862"/>
              <a:ext cx="215" cy="299"/>
            </a:xfrm>
            <a:prstGeom prst="rect">
              <a:avLst/>
            </a:prstGeom>
            <a:gradFill rotWithShape="0">
              <a:gsLst>
                <a:gs pos="0">
                  <a:srgbClr val="FFCF01"/>
                </a:gs>
                <a:gs pos="100000">
                  <a:srgbClr val="FFFF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7" name="Rectangle 9"/>
            <p:cNvSpPr>
              <a:spLocks noChangeArrowheads="1"/>
            </p:cNvSpPr>
            <p:nvPr userDrawn="1"/>
          </p:nvSpPr>
          <p:spPr bwMode="auto">
            <a:xfrm>
              <a:off x="288" y="816"/>
              <a:ext cx="327" cy="266"/>
            </a:xfrm>
            <a:prstGeom prst="rect">
              <a:avLst/>
            </a:prstGeom>
            <a:gradFill rotWithShape="0">
              <a:gsLst>
                <a:gs pos="0">
                  <a:srgbClr val="FFFFFF"/>
                </a:gs>
                <a:gs pos="100000">
                  <a:srgbClr val="FF0000"/>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8" name="Rectangle 10"/>
            <p:cNvSpPr>
              <a:spLocks noChangeArrowheads="1"/>
            </p:cNvSpPr>
            <p:nvPr userDrawn="1"/>
          </p:nvSpPr>
          <p:spPr bwMode="auto">
            <a:xfrm>
              <a:off x="659" y="528"/>
              <a:ext cx="18" cy="663"/>
            </a:xfrm>
            <a:prstGeom prst="rect">
              <a:avLst/>
            </a:prstGeom>
            <a:solidFill>
              <a:srgbClr val="1C1C1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9" name="Rectangle 11"/>
            <p:cNvSpPr>
              <a:spLocks noChangeArrowheads="1"/>
            </p:cNvSpPr>
            <p:nvPr userDrawn="1"/>
          </p:nvSpPr>
          <p:spPr bwMode="auto">
            <a:xfrm flipV="1">
              <a:off x="384" y="1056"/>
              <a:ext cx="4806" cy="23"/>
            </a:xfrm>
            <a:prstGeom prst="rect">
              <a:avLst/>
            </a:prstGeom>
            <a:gradFill rotWithShape="0">
              <a:gsLst>
                <a:gs pos="0">
                  <a:srgbClr val="1C1C1C"/>
                </a:gs>
                <a:gs pos="100000">
                  <a:srgbClr val="B8B8E8"/>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grpSp>
    </p:spTree>
    <p:extLst>
      <p:ext uri="{BB962C8B-B14F-4D97-AF65-F5344CB8AC3E}">
        <p14:creationId xmlns:p14="http://schemas.microsoft.com/office/powerpoint/2010/main" val="38548751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grpSp>
        <p:nvGrpSpPr>
          <p:cNvPr id="2" name="Group 19"/>
          <p:cNvGrpSpPr>
            <a:grpSpLocks/>
          </p:cNvGrpSpPr>
          <p:nvPr userDrawn="1"/>
        </p:nvGrpSpPr>
        <p:grpSpPr bwMode="auto">
          <a:xfrm>
            <a:off x="457200" y="838200"/>
            <a:ext cx="7781925" cy="1052513"/>
            <a:chOff x="288" y="528"/>
            <a:chExt cx="4902" cy="663"/>
          </a:xfrm>
        </p:grpSpPr>
        <p:sp>
          <p:nvSpPr>
            <p:cNvPr id="3" name="Rectangle 4"/>
            <p:cNvSpPr>
              <a:spLocks noChangeArrowheads="1"/>
            </p:cNvSpPr>
            <p:nvPr userDrawn="1"/>
          </p:nvSpPr>
          <p:spPr bwMode="auto">
            <a:xfrm>
              <a:off x="457" y="596"/>
              <a:ext cx="256" cy="299"/>
            </a:xfrm>
            <a:prstGeom prst="rect">
              <a:avLst/>
            </a:prstGeom>
            <a:solidFill>
              <a:srgbClr val="3333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4" name="Rectangle 5"/>
            <p:cNvSpPr>
              <a:spLocks noChangeArrowheads="1"/>
            </p:cNvSpPr>
            <p:nvPr userDrawn="1"/>
          </p:nvSpPr>
          <p:spPr bwMode="auto">
            <a:xfrm>
              <a:off x="681" y="596"/>
              <a:ext cx="191" cy="299"/>
            </a:xfrm>
            <a:prstGeom prst="rect">
              <a:avLst/>
            </a:prstGeom>
            <a:gradFill rotWithShape="0">
              <a:gsLst>
                <a:gs pos="0">
                  <a:srgbClr val="3333CC"/>
                </a:gs>
                <a:gs pos="100000">
                  <a:srgbClr val="FFFF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5" name="Rectangle 7"/>
            <p:cNvSpPr>
              <a:spLocks noChangeArrowheads="1"/>
            </p:cNvSpPr>
            <p:nvPr userDrawn="1"/>
          </p:nvSpPr>
          <p:spPr bwMode="auto">
            <a:xfrm>
              <a:off x="530" y="862"/>
              <a:ext cx="246" cy="299"/>
            </a:xfrm>
            <a:prstGeom prst="rect">
              <a:avLst/>
            </a:prstGeom>
            <a:solidFill>
              <a:srgbClr val="FFCF0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6" name="Rectangle 8"/>
            <p:cNvSpPr>
              <a:spLocks noChangeArrowheads="1"/>
            </p:cNvSpPr>
            <p:nvPr userDrawn="1"/>
          </p:nvSpPr>
          <p:spPr bwMode="auto">
            <a:xfrm>
              <a:off x="746" y="862"/>
              <a:ext cx="215" cy="299"/>
            </a:xfrm>
            <a:prstGeom prst="rect">
              <a:avLst/>
            </a:prstGeom>
            <a:gradFill rotWithShape="0">
              <a:gsLst>
                <a:gs pos="0">
                  <a:srgbClr val="FFCF01"/>
                </a:gs>
                <a:gs pos="100000">
                  <a:srgbClr val="FFFF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7" name="Rectangle 9"/>
            <p:cNvSpPr>
              <a:spLocks noChangeArrowheads="1"/>
            </p:cNvSpPr>
            <p:nvPr userDrawn="1"/>
          </p:nvSpPr>
          <p:spPr bwMode="auto">
            <a:xfrm>
              <a:off x="288" y="816"/>
              <a:ext cx="327" cy="266"/>
            </a:xfrm>
            <a:prstGeom prst="rect">
              <a:avLst/>
            </a:prstGeom>
            <a:gradFill rotWithShape="0">
              <a:gsLst>
                <a:gs pos="0">
                  <a:srgbClr val="FFFFFF"/>
                </a:gs>
                <a:gs pos="100000">
                  <a:srgbClr val="FF0000"/>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8" name="Rectangle 10"/>
            <p:cNvSpPr>
              <a:spLocks noChangeArrowheads="1"/>
            </p:cNvSpPr>
            <p:nvPr userDrawn="1"/>
          </p:nvSpPr>
          <p:spPr bwMode="auto">
            <a:xfrm>
              <a:off x="659" y="528"/>
              <a:ext cx="18" cy="663"/>
            </a:xfrm>
            <a:prstGeom prst="rect">
              <a:avLst/>
            </a:prstGeom>
            <a:solidFill>
              <a:srgbClr val="1C1C1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9" name="Rectangle 11"/>
            <p:cNvSpPr>
              <a:spLocks noChangeArrowheads="1"/>
            </p:cNvSpPr>
            <p:nvPr userDrawn="1"/>
          </p:nvSpPr>
          <p:spPr bwMode="auto">
            <a:xfrm flipV="1">
              <a:off x="384" y="1056"/>
              <a:ext cx="4806" cy="23"/>
            </a:xfrm>
            <a:prstGeom prst="rect">
              <a:avLst/>
            </a:prstGeom>
            <a:gradFill rotWithShape="0">
              <a:gsLst>
                <a:gs pos="0">
                  <a:srgbClr val="1C1C1C"/>
                </a:gs>
                <a:gs pos="100000">
                  <a:srgbClr val="B8B8E8"/>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grpSp>
      <p:sp>
        <p:nvSpPr>
          <p:cNvPr id="16" name="Rectangle 33"/>
          <p:cNvSpPr>
            <a:spLocks noChangeArrowheads="1"/>
          </p:cNvSpPr>
          <p:nvPr userDrawn="1"/>
        </p:nvSpPr>
        <p:spPr bwMode="auto">
          <a:xfrm flipH="1">
            <a:off x="0" y="6513513"/>
            <a:ext cx="9144000" cy="344487"/>
          </a:xfrm>
          <a:prstGeom prst="rect">
            <a:avLst/>
          </a:prstGeom>
          <a:gradFill rotWithShape="0">
            <a:gsLst>
              <a:gs pos="0">
                <a:srgbClr val="99CCFF"/>
              </a:gs>
              <a:gs pos="100000">
                <a:srgbClr val="EED0E6"/>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l">
              <a:lnSpc>
                <a:spcPct val="100000"/>
              </a:lnSpc>
              <a:spcBef>
                <a:spcPct val="0"/>
              </a:spcBef>
              <a:buClrTx/>
              <a:buFontTx/>
              <a:buNone/>
            </a:pPr>
            <a:r>
              <a:rPr kumimoji="0" lang="zh-CN" altLang="en-US" sz="1600" i="1" dirty="0" smtClean="0">
                <a:solidFill>
                  <a:srgbClr val="333333"/>
                </a:solidFill>
                <a:latin typeface="黑体" pitchFamily="2" charset="-122"/>
                <a:ea typeface="黑体" pitchFamily="2" charset="-122"/>
              </a:rPr>
              <a:t>       </a:t>
            </a:r>
            <a:r>
              <a:rPr kumimoji="0" lang="zh-CN" altLang="en-US" sz="1600" b="0" i="1" dirty="0" smtClean="0">
                <a:solidFill>
                  <a:srgbClr val="333333"/>
                </a:solidFill>
                <a:latin typeface="黑体" pitchFamily="2" charset="-122"/>
                <a:ea typeface="黑体" pitchFamily="2" charset="-122"/>
              </a:rPr>
              <a:t>西南</a:t>
            </a:r>
            <a:r>
              <a:rPr kumimoji="0" lang="zh-CN" altLang="en-US" sz="1600" b="0" i="1" dirty="0">
                <a:solidFill>
                  <a:srgbClr val="333333"/>
                </a:solidFill>
                <a:latin typeface="黑体" pitchFamily="2" charset="-122"/>
                <a:ea typeface="黑体" pitchFamily="2" charset="-122"/>
              </a:rPr>
              <a:t>交通</a:t>
            </a:r>
            <a:r>
              <a:rPr kumimoji="0" lang="zh-CN" altLang="en-US" sz="1600" b="0" i="1" dirty="0" smtClean="0">
                <a:solidFill>
                  <a:srgbClr val="333333"/>
                </a:solidFill>
                <a:latin typeface="黑体" pitchFamily="2" charset="-122"/>
                <a:ea typeface="黑体" pitchFamily="2" charset="-122"/>
              </a:rPr>
              <a:t>大学计算机与人工智能学院</a:t>
            </a:r>
            <a:r>
              <a:rPr kumimoji="0" lang="zh-CN" altLang="en-US" sz="1800" b="0" i="1" dirty="0" smtClean="0">
                <a:solidFill>
                  <a:srgbClr val="333333"/>
                </a:solidFill>
                <a:latin typeface="黑体" pitchFamily="2" charset="-122"/>
                <a:ea typeface="黑体" pitchFamily="2" charset="-122"/>
              </a:rPr>
              <a:t>“</a:t>
            </a:r>
            <a:r>
              <a:rPr kumimoji="0" lang="zh-CN" altLang="en-US" sz="1600" i="1" dirty="0">
                <a:solidFill>
                  <a:srgbClr val="333333"/>
                </a:solidFill>
                <a:latin typeface="黑体" pitchFamily="2" charset="-122"/>
                <a:ea typeface="黑体" pitchFamily="2" charset="-122"/>
              </a:rPr>
              <a:t>计算机组成原理</a:t>
            </a:r>
            <a:r>
              <a:rPr kumimoji="0" lang="en-US" altLang="zh-CN" sz="1800" b="0" i="1" dirty="0">
                <a:solidFill>
                  <a:srgbClr val="333333"/>
                </a:solidFill>
                <a:latin typeface="黑体" pitchFamily="2" charset="-122"/>
                <a:ea typeface="黑体" pitchFamily="2" charset="-122"/>
              </a:rPr>
              <a:t>”</a:t>
            </a:r>
            <a:r>
              <a:rPr kumimoji="0" lang="zh-CN" altLang="en-US" sz="1600" b="0" i="1" dirty="0">
                <a:solidFill>
                  <a:srgbClr val="333333"/>
                </a:solidFill>
                <a:latin typeface="黑体" pitchFamily="2" charset="-122"/>
                <a:ea typeface="黑体" pitchFamily="2" charset="-122"/>
              </a:rPr>
              <a:t>教案</a:t>
            </a:r>
          </a:p>
        </p:txBody>
      </p:sp>
      <p:sp>
        <p:nvSpPr>
          <p:cNvPr id="17" name="Rectangle 13"/>
          <p:cNvSpPr>
            <a:spLocks noChangeArrowheads="1"/>
          </p:cNvSpPr>
          <p:nvPr userDrawn="1"/>
        </p:nvSpPr>
        <p:spPr bwMode="auto">
          <a:xfrm>
            <a:off x="7977808" y="6502400"/>
            <a:ext cx="990600" cy="344488"/>
          </a:xfrm>
          <a:prstGeom prst="rect">
            <a:avLst/>
          </a:prstGeom>
          <a:noFill/>
          <a:ln w="9525">
            <a:noFill/>
            <a:miter lim="800000"/>
            <a:headEnd/>
            <a:tailEnd/>
          </a:ln>
        </p:spPr>
        <p:txBody>
          <a:bodyPr tIns="0" anchor="b"/>
          <a:lstStyle>
            <a:lvl1pPr>
              <a:defRPr/>
            </a:lvl1pPr>
          </a:lstStyle>
          <a:p>
            <a:pPr algn="ctr">
              <a:lnSpc>
                <a:spcPct val="100000"/>
              </a:lnSpc>
              <a:spcBef>
                <a:spcPct val="0"/>
              </a:spcBef>
              <a:buClrTx/>
              <a:buFontTx/>
              <a:buNone/>
              <a:defRPr/>
            </a:pPr>
            <a:fld id="{6E18FAC9-112F-4F97-BD56-9ADF18D9DD67}" type="slidenum">
              <a:rPr kumimoji="0" lang="zh-CN" altLang="en-US" sz="1600">
                <a:solidFill>
                  <a:srgbClr val="002060"/>
                </a:solidFill>
                <a:latin typeface="黑体" pitchFamily="2" charset="-122"/>
                <a:ea typeface="黑体" pitchFamily="2" charset="-122"/>
              </a:rPr>
              <a:pPr algn="ctr">
                <a:lnSpc>
                  <a:spcPct val="100000"/>
                </a:lnSpc>
                <a:spcBef>
                  <a:spcPct val="0"/>
                </a:spcBef>
                <a:buClrTx/>
                <a:buFontTx/>
                <a:buNone/>
                <a:defRPr/>
              </a:pPr>
              <a:t>‹#›</a:t>
            </a:fld>
            <a:endParaRPr kumimoji="0" lang="en-US" altLang="zh-CN" sz="1800" dirty="0">
              <a:solidFill>
                <a:srgbClr val="002060"/>
              </a:solidFill>
              <a:latin typeface="黑体" pitchFamily="2" charset="-122"/>
              <a:ea typeface="黑体" pitchFamily="2" charset="-122"/>
            </a:endParaRPr>
          </a:p>
        </p:txBody>
      </p:sp>
      <p:sp>
        <p:nvSpPr>
          <p:cNvPr id="18" name="íṥļíḋè"/>
          <p:cNvSpPr>
            <a:spLocks noChangeAspect="1"/>
          </p:cNvSpPr>
          <p:nvPr userDrawn="1"/>
        </p:nvSpPr>
        <p:spPr bwMode="auto">
          <a:xfrm>
            <a:off x="426945" y="6553269"/>
            <a:ext cx="284027" cy="324000"/>
          </a:xfrm>
          <a:custGeom>
            <a:avLst/>
            <a:gdLst>
              <a:gd name="T0" fmla="*/ 72 w 151"/>
              <a:gd name="T1" fmla="*/ 92 h 171"/>
              <a:gd name="T2" fmla="*/ 83 w 151"/>
              <a:gd name="T3" fmla="*/ 96 h 171"/>
              <a:gd name="T4" fmla="*/ 77 w 151"/>
              <a:gd name="T5" fmla="*/ 92 h 171"/>
              <a:gd name="T6" fmla="*/ 80 w 151"/>
              <a:gd name="T7" fmla="*/ 115 h 171"/>
              <a:gd name="T8" fmla="*/ 72 w 151"/>
              <a:gd name="T9" fmla="*/ 115 h 171"/>
              <a:gd name="T10" fmla="*/ 74 w 151"/>
              <a:gd name="T11" fmla="*/ 97 h 171"/>
              <a:gd name="T12" fmla="*/ 69 w 151"/>
              <a:gd name="T13" fmla="*/ 137 h 171"/>
              <a:gd name="T14" fmla="*/ 77 w 151"/>
              <a:gd name="T15" fmla="*/ 121 h 171"/>
              <a:gd name="T16" fmla="*/ 77 w 151"/>
              <a:gd name="T17" fmla="*/ 127 h 171"/>
              <a:gd name="T18" fmla="*/ 80 w 151"/>
              <a:gd name="T19" fmla="*/ 145 h 171"/>
              <a:gd name="T20" fmla="*/ 71 w 151"/>
              <a:gd name="T21" fmla="*/ 144 h 171"/>
              <a:gd name="T22" fmla="*/ 107 w 151"/>
              <a:gd name="T23" fmla="*/ 13 h 171"/>
              <a:gd name="T24" fmla="*/ 106 w 151"/>
              <a:gd name="T25" fmla="*/ 11 h 171"/>
              <a:gd name="T26" fmla="*/ 113 w 151"/>
              <a:gd name="T27" fmla="*/ 10 h 171"/>
              <a:gd name="T28" fmla="*/ 111 w 151"/>
              <a:gd name="T29" fmla="*/ 15 h 171"/>
              <a:gd name="T30" fmla="*/ 115 w 151"/>
              <a:gd name="T31" fmla="*/ 26 h 171"/>
              <a:gd name="T32" fmla="*/ 114 w 151"/>
              <a:gd name="T33" fmla="*/ 30 h 171"/>
              <a:gd name="T34" fmla="*/ 112 w 151"/>
              <a:gd name="T35" fmla="*/ 22 h 171"/>
              <a:gd name="T36" fmla="*/ 108 w 151"/>
              <a:gd name="T37" fmla="*/ 27 h 171"/>
              <a:gd name="T38" fmla="*/ 107 w 151"/>
              <a:gd name="T39" fmla="*/ 27 h 171"/>
              <a:gd name="T40" fmla="*/ 108 w 151"/>
              <a:gd name="T41" fmla="*/ 22 h 171"/>
              <a:gd name="T42" fmla="*/ 106 w 151"/>
              <a:gd name="T43" fmla="*/ 28 h 171"/>
              <a:gd name="T44" fmla="*/ 105 w 151"/>
              <a:gd name="T45" fmla="*/ 30 h 171"/>
              <a:gd name="T46" fmla="*/ 107 w 151"/>
              <a:gd name="T47" fmla="*/ 16 h 171"/>
              <a:gd name="T48" fmla="*/ 107 w 151"/>
              <a:gd name="T49" fmla="*/ 18 h 171"/>
              <a:gd name="T50" fmla="*/ 108 w 151"/>
              <a:gd name="T51" fmla="*/ 25 h 171"/>
              <a:gd name="T52" fmla="*/ 36 w 151"/>
              <a:gd name="T53" fmla="*/ 65 h 171"/>
              <a:gd name="T54" fmla="*/ 28 w 151"/>
              <a:gd name="T55" fmla="*/ 69 h 171"/>
              <a:gd name="T56" fmla="*/ 30 w 151"/>
              <a:gd name="T57" fmla="*/ 63 h 171"/>
              <a:gd name="T58" fmla="*/ 39 w 151"/>
              <a:gd name="T59" fmla="*/ 65 h 171"/>
              <a:gd name="T60" fmla="*/ 47 w 151"/>
              <a:gd name="T61" fmla="*/ 69 h 171"/>
              <a:gd name="T62" fmla="*/ 49 w 151"/>
              <a:gd name="T63" fmla="*/ 65 h 171"/>
              <a:gd name="T64" fmla="*/ 57 w 151"/>
              <a:gd name="T65" fmla="*/ 66 h 171"/>
              <a:gd name="T66" fmla="*/ 87 w 151"/>
              <a:gd name="T67" fmla="*/ 71 h 171"/>
              <a:gd name="T68" fmla="*/ 91 w 151"/>
              <a:gd name="T69" fmla="*/ 72 h 171"/>
              <a:gd name="T70" fmla="*/ 90 w 151"/>
              <a:gd name="T71" fmla="*/ 57 h 171"/>
              <a:gd name="T72" fmla="*/ 69 w 151"/>
              <a:gd name="T73" fmla="*/ 67 h 171"/>
              <a:gd name="T74" fmla="*/ 104 w 151"/>
              <a:gd name="T75" fmla="*/ 59 h 171"/>
              <a:gd name="T76" fmla="*/ 102 w 151"/>
              <a:gd name="T77" fmla="*/ 94 h 171"/>
              <a:gd name="T78" fmla="*/ 112 w 151"/>
              <a:gd name="T79" fmla="*/ 20 h 171"/>
              <a:gd name="T80" fmla="*/ 113 w 151"/>
              <a:gd name="T81" fmla="*/ 18 h 171"/>
              <a:gd name="T82" fmla="*/ 113 w 151"/>
              <a:gd name="T83" fmla="*/ 18 h 171"/>
              <a:gd name="T84" fmla="*/ 88 w 151"/>
              <a:gd name="T85" fmla="*/ 29 h 171"/>
              <a:gd name="T86" fmla="*/ 88 w 151"/>
              <a:gd name="T87" fmla="*/ 29 h 171"/>
              <a:gd name="T88" fmla="*/ 86 w 151"/>
              <a:gd name="T89" fmla="*/ 17 h 171"/>
              <a:gd name="T90" fmla="*/ 91 w 151"/>
              <a:gd name="T91" fmla="*/ 25 h 171"/>
              <a:gd name="T92" fmla="*/ 93 w 151"/>
              <a:gd name="T93" fmla="*/ 22 h 171"/>
              <a:gd name="T94" fmla="*/ 97 w 151"/>
              <a:gd name="T95" fmla="*/ 14 h 171"/>
              <a:gd name="T96" fmla="*/ 92 w 151"/>
              <a:gd name="T97" fmla="*/ 25 h 171"/>
              <a:gd name="T98" fmla="*/ 20 w 151"/>
              <a:gd name="T99" fmla="*/ 110 h 171"/>
              <a:gd name="T100" fmla="*/ 54 w 151"/>
              <a:gd name="T101" fmla="*/ 88 h 171"/>
              <a:gd name="T102" fmla="*/ 58 w 151"/>
              <a:gd name="T103" fmla="*/ 120 h 171"/>
              <a:gd name="T104" fmla="*/ 125 w 151"/>
              <a:gd name="T105" fmla="*/ 4 h 171"/>
              <a:gd name="T106" fmla="*/ 20 w 151"/>
              <a:gd name="T107" fmla="*/ 119 h 171"/>
              <a:gd name="T108" fmla="*/ 43 w 151"/>
              <a:gd name="T109" fmla="*/ 129 h 171"/>
              <a:gd name="T110" fmla="*/ 125 w 151"/>
              <a:gd name="T111" fmla="*/ 134 h 171"/>
              <a:gd name="T112" fmla="*/ 119 w 151"/>
              <a:gd name="T113" fmla="*/ 67 h 171"/>
              <a:gd name="T114" fmla="*/ 121 w 151"/>
              <a:gd name="T115" fmla="*/ 68 h 171"/>
              <a:gd name="T116" fmla="*/ 116 w 151"/>
              <a:gd name="T117" fmla="*/ 66 h 171"/>
              <a:gd name="T118" fmla="*/ 122 w 151"/>
              <a:gd name="T119" fmla="*/ 62 h 171"/>
              <a:gd name="T120" fmla="*/ 106 w 151"/>
              <a:gd name="T121" fmla="*/ 39 h 171"/>
              <a:gd name="T122" fmla="*/ 119 w 151"/>
              <a:gd name="T123" fmla="*/ 46 h 171"/>
              <a:gd name="T124" fmla="*/ 126 w 151"/>
              <a:gd name="T125" fmla="*/ 4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51" h="171">
                <a:moveTo>
                  <a:pt x="151" y="92"/>
                </a:moveTo>
                <a:cubicBezTo>
                  <a:pt x="151" y="22"/>
                  <a:pt x="151" y="22"/>
                  <a:pt x="151" y="22"/>
                </a:cubicBezTo>
                <a:cubicBezTo>
                  <a:pt x="144" y="19"/>
                  <a:pt x="130" y="8"/>
                  <a:pt x="129" y="0"/>
                </a:cubicBezTo>
                <a:cubicBezTo>
                  <a:pt x="76" y="0"/>
                  <a:pt x="76" y="0"/>
                  <a:pt x="76" y="0"/>
                </a:cubicBezTo>
                <a:cubicBezTo>
                  <a:pt x="22" y="0"/>
                  <a:pt x="22" y="0"/>
                  <a:pt x="22" y="0"/>
                </a:cubicBezTo>
                <a:cubicBezTo>
                  <a:pt x="21" y="8"/>
                  <a:pt x="6" y="19"/>
                  <a:pt x="0" y="22"/>
                </a:cubicBezTo>
                <a:cubicBezTo>
                  <a:pt x="0" y="92"/>
                  <a:pt x="0" y="92"/>
                  <a:pt x="0" y="92"/>
                </a:cubicBezTo>
                <a:cubicBezTo>
                  <a:pt x="0" y="96"/>
                  <a:pt x="0" y="100"/>
                  <a:pt x="1" y="105"/>
                </a:cubicBezTo>
                <a:cubicBezTo>
                  <a:pt x="9" y="137"/>
                  <a:pt x="39" y="165"/>
                  <a:pt x="76" y="171"/>
                </a:cubicBezTo>
                <a:cubicBezTo>
                  <a:pt x="76" y="171"/>
                  <a:pt x="76" y="171"/>
                  <a:pt x="76" y="171"/>
                </a:cubicBezTo>
                <a:cubicBezTo>
                  <a:pt x="114" y="164"/>
                  <a:pt x="142" y="139"/>
                  <a:pt x="150" y="109"/>
                </a:cubicBezTo>
                <a:cubicBezTo>
                  <a:pt x="151" y="103"/>
                  <a:pt x="151" y="98"/>
                  <a:pt x="151" y="92"/>
                </a:cubicBezTo>
                <a:close/>
                <a:moveTo>
                  <a:pt x="75" y="94"/>
                </a:moveTo>
                <a:cubicBezTo>
                  <a:pt x="75" y="92"/>
                  <a:pt x="75" y="92"/>
                  <a:pt x="75" y="92"/>
                </a:cubicBezTo>
                <a:cubicBezTo>
                  <a:pt x="75" y="92"/>
                  <a:pt x="74" y="92"/>
                  <a:pt x="74" y="92"/>
                </a:cubicBezTo>
                <a:cubicBezTo>
                  <a:pt x="73" y="93"/>
                  <a:pt x="73" y="93"/>
                  <a:pt x="73" y="93"/>
                </a:cubicBezTo>
                <a:cubicBezTo>
                  <a:pt x="73" y="93"/>
                  <a:pt x="72" y="94"/>
                  <a:pt x="72" y="94"/>
                </a:cubicBezTo>
                <a:cubicBezTo>
                  <a:pt x="72" y="94"/>
                  <a:pt x="72" y="95"/>
                  <a:pt x="71" y="95"/>
                </a:cubicBezTo>
                <a:cubicBezTo>
                  <a:pt x="71" y="95"/>
                  <a:pt x="71" y="95"/>
                  <a:pt x="71" y="95"/>
                </a:cubicBezTo>
                <a:cubicBezTo>
                  <a:pt x="71" y="95"/>
                  <a:pt x="71" y="96"/>
                  <a:pt x="71" y="96"/>
                </a:cubicBezTo>
                <a:cubicBezTo>
                  <a:pt x="70" y="96"/>
                  <a:pt x="70" y="96"/>
                  <a:pt x="70" y="97"/>
                </a:cubicBezTo>
                <a:cubicBezTo>
                  <a:pt x="70" y="97"/>
                  <a:pt x="70" y="97"/>
                  <a:pt x="70" y="97"/>
                </a:cubicBezTo>
                <a:cubicBezTo>
                  <a:pt x="70" y="98"/>
                  <a:pt x="70" y="98"/>
                  <a:pt x="70" y="98"/>
                </a:cubicBezTo>
                <a:cubicBezTo>
                  <a:pt x="70" y="98"/>
                  <a:pt x="70" y="98"/>
                  <a:pt x="70" y="98"/>
                </a:cubicBezTo>
                <a:cubicBezTo>
                  <a:pt x="70" y="98"/>
                  <a:pt x="69" y="98"/>
                  <a:pt x="69" y="98"/>
                </a:cubicBezTo>
                <a:cubicBezTo>
                  <a:pt x="69" y="98"/>
                  <a:pt x="69" y="98"/>
                  <a:pt x="69" y="98"/>
                </a:cubicBezTo>
                <a:cubicBezTo>
                  <a:pt x="69" y="98"/>
                  <a:pt x="69" y="98"/>
                  <a:pt x="69" y="98"/>
                </a:cubicBezTo>
                <a:cubicBezTo>
                  <a:pt x="69" y="98"/>
                  <a:pt x="69" y="98"/>
                  <a:pt x="69" y="98"/>
                </a:cubicBezTo>
                <a:cubicBezTo>
                  <a:pt x="69" y="98"/>
                  <a:pt x="69" y="98"/>
                  <a:pt x="68" y="97"/>
                </a:cubicBezTo>
                <a:cubicBezTo>
                  <a:pt x="68" y="97"/>
                  <a:pt x="68" y="97"/>
                  <a:pt x="68" y="97"/>
                </a:cubicBezTo>
                <a:cubicBezTo>
                  <a:pt x="68" y="97"/>
                  <a:pt x="68" y="97"/>
                  <a:pt x="69" y="97"/>
                </a:cubicBezTo>
                <a:cubicBezTo>
                  <a:pt x="69" y="96"/>
                  <a:pt x="69" y="96"/>
                  <a:pt x="69" y="96"/>
                </a:cubicBezTo>
                <a:cubicBezTo>
                  <a:pt x="69" y="96"/>
                  <a:pt x="69" y="96"/>
                  <a:pt x="69" y="96"/>
                </a:cubicBezTo>
                <a:cubicBezTo>
                  <a:pt x="70" y="94"/>
                  <a:pt x="70" y="94"/>
                  <a:pt x="70" y="94"/>
                </a:cubicBezTo>
                <a:cubicBezTo>
                  <a:pt x="70" y="94"/>
                  <a:pt x="70" y="94"/>
                  <a:pt x="70" y="94"/>
                </a:cubicBezTo>
                <a:cubicBezTo>
                  <a:pt x="70" y="94"/>
                  <a:pt x="70" y="93"/>
                  <a:pt x="71" y="93"/>
                </a:cubicBezTo>
                <a:cubicBezTo>
                  <a:pt x="71" y="93"/>
                  <a:pt x="71" y="93"/>
                  <a:pt x="72" y="92"/>
                </a:cubicBezTo>
                <a:cubicBezTo>
                  <a:pt x="72" y="92"/>
                  <a:pt x="72" y="92"/>
                  <a:pt x="72" y="92"/>
                </a:cubicBezTo>
                <a:cubicBezTo>
                  <a:pt x="72" y="92"/>
                  <a:pt x="72" y="92"/>
                  <a:pt x="73" y="91"/>
                </a:cubicBezTo>
                <a:cubicBezTo>
                  <a:pt x="73" y="91"/>
                  <a:pt x="73" y="91"/>
                  <a:pt x="74" y="91"/>
                </a:cubicBezTo>
                <a:cubicBezTo>
                  <a:pt x="74" y="91"/>
                  <a:pt x="74" y="91"/>
                  <a:pt x="74" y="91"/>
                </a:cubicBezTo>
                <a:cubicBezTo>
                  <a:pt x="75" y="90"/>
                  <a:pt x="75" y="90"/>
                  <a:pt x="75" y="90"/>
                </a:cubicBezTo>
                <a:cubicBezTo>
                  <a:pt x="75" y="90"/>
                  <a:pt x="75" y="90"/>
                  <a:pt x="75" y="90"/>
                </a:cubicBezTo>
                <a:cubicBezTo>
                  <a:pt x="75" y="90"/>
                  <a:pt x="75" y="90"/>
                  <a:pt x="75" y="89"/>
                </a:cubicBezTo>
                <a:cubicBezTo>
                  <a:pt x="75" y="89"/>
                  <a:pt x="75" y="89"/>
                  <a:pt x="75" y="89"/>
                </a:cubicBezTo>
                <a:cubicBezTo>
                  <a:pt x="75" y="89"/>
                  <a:pt x="75" y="89"/>
                  <a:pt x="75" y="89"/>
                </a:cubicBezTo>
                <a:cubicBezTo>
                  <a:pt x="75" y="88"/>
                  <a:pt x="75" y="88"/>
                  <a:pt x="75" y="88"/>
                </a:cubicBezTo>
                <a:cubicBezTo>
                  <a:pt x="75" y="88"/>
                  <a:pt x="75" y="88"/>
                  <a:pt x="75" y="88"/>
                </a:cubicBezTo>
                <a:cubicBezTo>
                  <a:pt x="75" y="88"/>
                  <a:pt x="75" y="88"/>
                  <a:pt x="75" y="88"/>
                </a:cubicBezTo>
                <a:cubicBezTo>
                  <a:pt x="75" y="88"/>
                  <a:pt x="75" y="88"/>
                  <a:pt x="75" y="87"/>
                </a:cubicBezTo>
                <a:cubicBezTo>
                  <a:pt x="75" y="87"/>
                  <a:pt x="75" y="87"/>
                  <a:pt x="75" y="87"/>
                </a:cubicBezTo>
                <a:cubicBezTo>
                  <a:pt x="75" y="87"/>
                  <a:pt x="76" y="87"/>
                  <a:pt x="76" y="87"/>
                </a:cubicBezTo>
                <a:cubicBezTo>
                  <a:pt x="76" y="87"/>
                  <a:pt x="76" y="87"/>
                  <a:pt x="76" y="87"/>
                </a:cubicBezTo>
                <a:cubicBezTo>
                  <a:pt x="76" y="87"/>
                  <a:pt x="76" y="87"/>
                  <a:pt x="76" y="87"/>
                </a:cubicBezTo>
                <a:cubicBezTo>
                  <a:pt x="76" y="87"/>
                  <a:pt x="76" y="87"/>
                  <a:pt x="76" y="87"/>
                </a:cubicBezTo>
                <a:cubicBezTo>
                  <a:pt x="76" y="87"/>
                  <a:pt x="76" y="87"/>
                  <a:pt x="76" y="87"/>
                </a:cubicBezTo>
                <a:cubicBezTo>
                  <a:pt x="76" y="87"/>
                  <a:pt x="76" y="87"/>
                  <a:pt x="76" y="87"/>
                </a:cubicBezTo>
                <a:cubicBezTo>
                  <a:pt x="77" y="87"/>
                  <a:pt x="77" y="87"/>
                  <a:pt x="77" y="87"/>
                </a:cubicBezTo>
                <a:cubicBezTo>
                  <a:pt x="77" y="87"/>
                  <a:pt x="77" y="87"/>
                  <a:pt x="77" y="87"/>
                </a:cubicBezTo>
                <a:cubicBezTo>
                  <a:pt x="77" y="87"/>
                  <a:pt x="77" y="87"/>
                  <a:pt x="77" y="88"/>
                </a:cubicBezTo>
                <a:cubicBezTo>
                  <a:pt x="77" y="89"/>
                  <a:pt x="77" y="89"/>
                  <a:pt x="77" y="89"/>
                </a:cubicBezTo>
                <a:cubicBezTo>
                  <a:pt x="77" y="89"/>
                  <a:pt x="77" y="89"/>
                  <a:pt x="77" y="89"/>
                </a:cubicBezTo>
                <a:cubicBezTo>
                  <a:pt x="77" y="90"/>
                  <a:pt x="77" y="90"/>
                  <a:pt x="77" y="90"/>
                </a:cubicBezTo>
                <a:cubicBezTo>
                  <a:pt x="77" y="90"/>
                  <a:pt x="77" y="90"/>
                  <a:pt x="77" y="91"/>
                </a:cubicBezTo>
                <a:cubicBezTo>
                  <a:pt x="77" y="91"/>
                  <a:pt x="77" y="91"/>
                  <a:pt x="77" y="91"/>
                </a:cubicBezTo>
                <a:cubicBezTo>
                  <a:pt x="78" y="91"/>
                  <a:pt x="78" y="91"/>
                  <a:pt x="78" y="91"/>
                </a:cubicBezTo>
                <a:cubicBezTo>
                  <a:pt x="78" y="91"/>
                  <a:pt x="78" y="91"/>
                  <a:pt x="78" y="91"/>
                </a:cubicBezTo>
                <a:cubicBezTo>
                  <a:pt x="78" y="91"/>
                  <a:pt x="79" y="91"/>
                  <a:pt x="79" y="91"/>
                </a:cubicBezTo>
                <a:cubicBezTo>
                  <a:pt x="79" y="91"/>
                  <a:pt x="80" y="91"/>
                  <a:pt x="80" y="92"/>
                </a:cubicBezTo>
                <a:cubicBezTo>
                  <a:pt x="80" y="92"/>
                  <a:pt x="81" y="92"/>
                  <a:pt x="81" y="92"/>
                </a:cubicBezTo>
                <a:cubicBezTo>
                  <a:pt x="81" y="92"/>
                  <a:pt x="81" y="93"/>
                  <a:pt x="81" y="93"/>
                </a:cubicBezTo>
                <a:cubicBezTo>
                  <a:pt x="82" y="93"/>
                  <a:pt x="82" y="93"/>
                  <a:pt x="82" y="93"/>
                </a:cubicBezTo>
                <a:cubicBezTo>
                  <a:pt x="82" y="94"/>
                  <a:pt x="82" y="94"/>
                  <a:pt x="82" y="94"/>
                </a:cubicBezTo>
                <a:cubicBezTo>
                  <a:pt x="82" y="94"/>
                  <a:pt x="82" y="94"/>
                  <a:pt x="82" y="94"/>
                </a:cubicBezTo>
                <a:cubicBezTo>
                  <a:pt x="83" y="95"/>
                  <a:pt x="83" y="95"/>
                  <a:pt x="83" y="95"/>
                </a:cubicBezTo>
                <a:cubicBezTo>
                  <a:pt x="83" y="95"/>
                  <a:pt x="83" y="95"/>
                  <a:pt x="83" y="96"/>
                </a:cubicBezTo>
                <a:cubicBezTo>
                  <a:pt x="83" y="96"/>
                  <a:pt x="83" y="96"/>
                  <a:pt x="83" y="96"/>
                </a:cubicBezTo>
                <a:cubicBezTo>
                  <a:pt x="83" y="96"/>
                  <a:pt x="83" y="96"/>
                  <a:pt x="83" y="96"/>
                </a:cubicBezTo>
                <a:cubicBezTo>
                  <a:pt x="83" y="96"/>
                  <a:pt x="83" y="96"/>
                  <a:pt x="83" y="96"/>
                </a:cubicBezTo>
                <a:cubicBezTo>
                  <a:pt x="84" y="96"/>
                  <a:pt x="84" y="96"/>
                  <a:pt x="84" y="97"/>
                </a:cubicBezTo>
                <a:cubicBezTo>
                  <a:pt x="84" y="97"/>
                  <a:pt x="84" y="97"/>
                  <a:pt x="84" y="97"/>
                </a:cubicBezTo>
                <a:cubicBezTo>
                  <a:pt x="84" y="97"/>
                  <a:pt x="84" y="97"/>
                  <a:pt x="84" y="97"/>
                </a:cubicBezTo>
                <a:cubicBezTo>
                  <a:pt x="84" y="97"/>
                  <a:pt x="84" y="97"/>
                  <a:pt x="84" y="97"/>
                </a:cubicBezTo>
                <a:cubicBezTo>
                  <a:pt x="84" y="97"/>
                  <a:pt x="84" y="97"/>
                  <a:pt x="84" y="97"/>
                </a:cubicBezTo>
                <a:cubicBezTo>
                  <a:pt x="84" y="98"/>
                  <a:pt x="84" y="98"/>
                  <a:pt x="84" y="98"/>
                </a:cubicBezTo>
                <a:cubicBezTo>
                  <a:pt x="84" y="98"/>
                  <a:pt x="84" y="98"/>
                  <a:pt x="84" y="98"/>
                </a:cubicBezTo>
                <a:cubicBezTo>
                  <a:pt x="84" y="98"/>
                  <a:pt x="84" y="98"/>
                  <a:pt x="84" y="98"/>
                </a:cubicBezTo>
                <a:cubicBezTo>
                  <a:pt x="84" y="98"/>
                  <a:pt x="84" y="98"/>
                  <a:pt x="84" y="98"/>
                </a:cubicBezTo>
                <a:cubicBezTo>
                  <a:pt x="84" y="98"/>
                  <a:pt x="84" y="98"/>
                  <a:pt x="84" y="98"/>
                </a:cubicBezTo>
                <a:cubicBezTo>
                  <a:pt x="84" y="98"/>
                  <a:pt x="84" y="98"/>
                  <a:pt x="84" y="98"/>
                </a:cubicBezTo>
                <a:cubicBezTo>
                  <a:pt x="84" y="98"/>
                  <a:pt x="84" y="98"/>
                  <a:pt x="84" y="98"/>
                </a:cubicBezTo>
                <a:cubicBezTo>
                  <a:pt x="84" y="98"/>
                  <a:pt x="84" y="98"/>
                  <a:pt x="84" y="98"/>
                </a:cubicBezTo>
                <a:cubicBezTo>
                  <a:pt x="84" y="98"/>
                  <a:pt x="84" y="98"/>
                  <a:pt x="84" y="98"/>
                </a:cubicBezTo>
                <a:cubicBezTo>
                  <a:pt x="84" y="98"/>
                  <a:pt x="84" y="98"/>
                  <a:pt x="84" y="98"/>
                </a:cubicBezTo>
                <a:cubicBezTo>
                  <a:pt x="83" y="98"/>
                  <a:pt x="83" y="98"/>
                  <a:pt x="83" y="98"/>
                </a:cubicBezTo>
                <a:cubicBezTo>
                  <a:pt x="83" y="98"/>
                  <a:pt x="83" y="98"/>
                  <a:pt x="83" y="98"/>
                </a:cubicBezTo>
                <a:cubicBezTo>
                  <a:pt x="83" y="98"/>
                  <a:pt x="83" y="98"/>
                  <a:pt x="83" y="98"/>
                </a:cubicBezTo>
                <a:cubicBezTo>
                  <a:pt x="83" y="98"/>
                  <a:pt x="83" y="98"/>
                  <a:pt x="83" y="98"/>
                </a:cubicBezTo>
                <a:cubicBezTo>
                  <a:pt x="83" y="98"/>
                  <a:pt x="83" y="98"/>
                  <a:pt x="83" y="98"/>
                </a:cubicBezTo>
                <a:cubicBezTo>
                  <a:pt x="83" y="98"/>
                  <a:pt x="83" y="98"/>
                  <a:pt x="83" y="98"/>
                </a:cubicBezTo>
                <a:cubicBezTo>
                  <a:pt x="83" y="98"/>
                  <a:pt x="83" y="98"/>
                  <a:pt x="83" y="98"/>
                </a:cubicBezTo>
                <a:cubicBezTo>
                  <a:pt x="83" y="98"/>
                  <a:pt x="83" y="98"/>
                  <a:pt x="83" y="98"/>
                </a:cubicBezTo>
                <a:cubicBezTo>
                  <a:pt x="82" y="96"/>
                  <a:pt x="82" y="96"/>
                  <a:pt x="82" y="96"/>
                </a:cubicBezTo>
                <a:cubicBezTo>
                  <a:pt x="82" y="96"/>
                  <a:pt x="82" y="96"/>
                  <a:pt x="81" y="96"/>
                </a:cubicBezTo>
                <a:cubicBezTo>
                  <a:pt x="81" y="95"/>
                  <a:pt x="81" y="95"/>
                  <a:pt x="81" y="95"/>
                </a:cubicBezTo>
                <a:cubicBezTo>
                  <a:pt x="81" y="95"/>
                  <a:pt x="81" y="95"/>
                  <a:pt x="81" y="95"/>
                </a:cubicBezTo>
                <a:cubicBezTo>
                  <a:pt x="81" y="95"/>
                  <a:pt x="81" y="94"/>
                  <a:pt x="81" y="94"/>
                </a:cubicBezTo>
                <a:cubicBezTo>
                  <a:pt x="80" y="94"/>
                  <a:pt x="80" y="94"/>
                  <a:pt x="80" y="94"/>
                </a:cubicBezTo>
                <a:cubicBezTo>
                  <a:pt x="80" y="94"/>
                  <a:pt x="80" y="93"/>
                  <a:pt x="79" y="93"/>
                </a:cubicBezTo>
                <a:cubicBezTo>
                  <a:pt x="79" y="93"/>
                  <a:pt x="79" y="93"/>
                  <a:pt x="79" y="93"/>
                </a:cubicBezTo>
                <a:cubicBezTo>
                  <a:pt x="79" y="93"/>
                  <a:pt x="79" y="93"/>
                  <a:pt x="79" y="93"/>
                </a:cubicBezTo>
                <a:cubicBezTo>
                  <a:pt x="79" y="92"/>
                  <a:pt x="78" y="92"/>
                  <a:pt x="78" y="92"/>
                </a:cubicBezTo>
                <a:cubicBezTo>
                  <a:pt x="78" y="92"/>
                  <a:pt x="78" y="92"/>
                  <a:pt x="78" y="92"/>
                </a:cubicBezTo>
                <a:cubicBezTo>
                  <a:pt x="78" y="92"/>
                  <a:pt x="77" y="92"/>
                  <a:pt x="77" y="92"/>
                </a:cubicBezTo>
                <a:cubicBezTo>
                  <a:pt x="77" y="94"/>
                  <a:pt x="77" y="94"/>
                  <a:pt x="77" y="94"/>
                </a:cubicBezTo>
                <a:cubicBezTo>
                  <a:pt x="77" y="94"/>
                  <a:pt x="77" y="94"/>
                  <a:pt x="77" y="94"/>
                </a:cubicBezTo>
                <a:cubicBezTo>
                  <a:pt x="78" y="94"/>
                  <a:pt x="78" y="94"/>
                  <a:pt x="78" y="95"/>
                </a:cubicBezTo>
                <a:cubicBezTo>
                  <a:pt x="78" y="95"/>
                  <a:pt x="78" y="95"/>
                  <a:pt x="78" y="95"/>
                </a:cubicBezTo>
                <a:cubicBezTo>
                  <a:pt x="79" y="95"/>
                  <a:pt x="79" y="95"/>
                  <a:pt x="79" y="96"/>
                </a:cubicBezTo>
                <a:cubicBezTo>
                  <a:pt x="79" y="96"/>
                  <a:pt x="79" y="96"/>
                  <a:pt x="79" y="97"/>
                </a:cubicBezTo>
                <a:cubicBezTo>
                  <a:pt x="80" y="97"/>
                  <a:pt x="80" y="97"/>
                  <a:pt x="80" y="98"/>
                </a:cubicBezTo>
                <a:cubicBezTo>
                  <a:pt x="80" y="98"/>
                  <a:pt x="80" y="99"/>
                  <a:pt x="80" y="99"/>
                </a:cubicBezTo>
                <a:cubicBezTo>
                  <a:pt x="79" y="99"/>
                  <a:pt x="79" y="100"/>
                  <a:pt x="79" y="100"/>
                </a:cubicBezTo>
                <a:cubicBezTo>
                  <a:pt x="79" y="100"/>
                  <a:pt x="79" y="101"/>
                  <a:pt x="79" y="101"/>
                </a:cubicBezTo>
                <a:cubicBezTo>
                  <a:pt x="78" y="101"/>
                  <a:pt x="78" y="101"/>
                  <a:pt x="78" y="102"/>
                </a:cubicBezTo>
                <a:cubicBezTo>
                  <a:pt x="78" y="102"/>
                  <a:pt x="78" y="103"/>
                  <a:pt x="78" y="103"/>
                </a:cubicBezTo>
                <a:cubicBezTo>
                  <a:pt x="79" y="103"/>
                  <a:pt x="79" y="104"/>
                  <a:pt x="79" y="104"/>
                </a:cubicBezTo>
                <a:cubicBezTo>
                  <a:pt x="79" y="104"/>
                  <a:pt x="79" y="104"/>
                  <a:pt x="79" y="104"/>
                </a:cubicBezTo>
                <a:cubicBezTo>
                  <a:pt x="79" y="104"/>
                  <a:pt x="79" y="104"/>
                  <a:pt x="79" y="105"/>
                </a:cubicBezTo>
                <a:cubicBezTo>
                  <a:pt x="79" y="105"/>
                  <a:pt x="80" y="106"/>
                  <a:pt x="80" y="106"/>
                </a:cubicBezTo>
                <a:cubicBezTo>
                  <a:pt x="80" y="106"/>
                  <a:pt x="80" y="106"/>
                  <a:pt x="80" y="106"/>
                </a:cubicBezTo>
                <a:cubicBezTo>
                  <a:pt x="80" y="106"/>
                  <a:pt x="80" y="107"/>
                  <a:pt x="80" y="107"/>
                </a:cubicBezTo>
                <a:cubicBezTo>
                  <a:pt x="80" y="108"/>
                  <a:pt x="80" y="108"/>
                  <a:pt x="80" y="109"/>
                </a:cubicBezTo>
                <a:cubicBezTo>
                  <a:pt x="80" y="109"/>
                  <a:pt x="80" y="109"/>
                  <a:pt x="80" y="109"/>
                </a:cubicBezTo>
                <a:cubicBezTo>
                  <a:pt x="81" y="109"/>
                  <a:pt x="81" y="110"/>
                  <a:pt x="81" y="110"/>
                </a:cubicBezTo>
                <a:cubicBezTo>
                  <a:pt x="81" y="111"/>
                  <a:pt x="81" y="111"/>
                  <a:pt x="81" y="112"/>
                </a:cubicBezTo>
                <a:cubicBezTo>
                  <a:pt x="81" y="112"/>
                  <a:pt x="81" y="112"/>
                  <a:pt x="81" y="112"/>
                </a:cubicBezTo>
                <a:cubicBezTo>
                  <a:pt x="81" y="112"/>
                  <a:pt x="81" y="113"/>
                  <a:pt x="81" y="113"/>
                </a:cubicBezTo>
                <a:cubicBezTo>
                  <a:pt x="81" y="113"/>
                  <a:pt x="81" y="113"/>
                  <a:pt x="81" y="113"/>
                </a:cubicBezTo>
                <a:cubicBezTo>
                  <a:pt x="81" y="113"/>
                  <a:pt x="81" y="114"/>
                  <a:pt x="81" y="114"/>
                </a:cubicBezTo>
                <a:cubicBezTo>
                  <a:pt x="81" y="114"/>
                  <a:pt x="81" y="114"/>
                  <a:pt x="81" y="115"/>
                </a:cubicBezTo>
                <a:cubicBezTo>
                  <a:pt x="81" y="115"/>
                  <a:pt x="81" y="115"/>
                  <a:pt x="81" y="115"/>
                </a:cubicBezTo>
                <a:cubicBezTo>
                  <a:pt x="81" y="115"/>
                  <a:pt x="81" y="115"/>
                  <a:pt x="81" y="115"/>
                </a:cubicBezTo>
                <a:cubicBezTo>
                  <a:pt x="81" y="115"/>
                  <a:pt x="81" y="115"/>
                  <a:pt x="81" y="115"/>
                </a:cubicBezTo>
                <a:cubicBezTo>
                  <a:pt x="81" y="115"/>
                  <a:pt x="81" y="115"/>
                  <a:pt x="81" y="115"/>
                </a:cubicBezTo>
                <a:cubicBezTo>
                  <a:pt x="81" y="115"/>
                  <a:pt x="81" y="115"/>
                  <a:pt x="80" y="115"/>
                </a:cubicBezTo>
                <a:cubicBezTo>
                  <a:pt x="80" y="115"/>
                  <a:pt x="80" y="115"/>
                  <a:pt x="80" y="115"/>
                </a:cubicBezTo>
                <a:cubicBezTo>
                  <a:pt x="80" y="115"/>
                  <a:pt x="80" y="115"/>
                  <a:pt x="80" y="115"/>
                </a:cubicBezTo>
                <a:cubicBezTo>
                  <a:pt x="80" y="115"/>
                  <a:pt x="80" y="115"/>
                  <a:pt x="80" y="115"/>
                </a:cubicBezTo>
                <a:cubicBezTo>
                  <a:pt x="80" y="115"/>
                  <a:pt x="80" y="115"/>
                  <a:pt x="80" y="115"/>
                </a:cubicBezTo>
                <a:cubicBezTo>
                  <a:pt x="80" y="115"/>
                  <a:pt x="80" y="115"/>
                  <a:pt x="80" y="115"/>
                </a:cubicBezTo>
                <a:cubicBezTo>
                  <a:pt x="80" y="115"/>
                  <a:pt x="80" y="115"/>
                  <a:pt x="80" y="115"/>
                </a:cubicBezTo>
                <a:cubicBezTo>
                  <a:pt x="80" y="114"/>
                  <a:pt x="80" y="114"/>
                  <a:pt x="79" y="114"/>
                </a:cubicBezTo>
                <a:cubicBezTo>
                  <a:pt x="79" y="114"/>
                  <a:pt x="79" y="114"/>
                  <a:pt x="79" y="113"/>
                </a:cubicBezTo>
                <a:cubicBezTo>
                  <a:pt x="79" y="113"/>
                  <a:pt x="79" y="113"/>
                  <a:pt x="79" y="113"/>
                </a:cubicBezTo>
                <a:cubicBezTo>
                  <a:pt x="79" y="113"/>
                  <a:pt x="79" y="113"/>
                  <a:pt x="79" y="112"/>
                </a:cubicBezTo>
                <a:cubicBezTo>
                  <a:pt x="79" y="112"/>
                  <a:pt x="79" y="112"/>
                  <a:pt x="79" y="112"/>
                </a:cubicBezTo>
                <a:cubicBezTo>
                  <a:pt x="79" y="112"/>
                  <a:pt x="79" y="111"/>
                  <a:pt x="79" y="110"/>
                </a:cubicBezTo>
                <a:cubicBezTo>
                  <a:pt x="79" y="110"/>
                  <a:pt x="79" y="109"/>
                  <a:pt x="79" y="109"/>
                </a:cubicBezTo>
                <a:cubicBezTo>
                  <a:pt x="79" y="108"/>
                  <a:pt x="79" y="108"/>
                  <a:pt x="79" y="108"/>
                </a:cubicBezTo>
                <a:cubicBezTo>
                  <a:pt x="78" y="107"/>
                  <a:pt x="78" y="107"/>
                  <a:pt x="78" y="107"/>
                </a:cubicBezTo>
                <a:cubicBezTo>
                  <a:pt x="78" y="107"/>
                  <a:pt x="78" y="106"/>
                  <a:pt x="78" y="106"/>
                </a:cubicBezTo>
                <a:cubicBezTo>
                  <a:pt x="78" y="106"/>
                  <a:pt x="78" y="106"/>
                  <a:pt x="78" y="106"/>
                </a:cubicBezTo>
                <a:cubicBezTo>
                  <a:pt x="78" y="106"/>
                  <a:pt x="78" y="105"/>
                  <a:pt x="78" y="105"/>
                </a:cubicBezTo>
                <a:cubicBezTo>
                  <a:pt x="78" y="105"/>
                  <a:pt x="78" y="105"/>
                  <a:pt x="77" y="104"/>
                </a:cubicBezTo>
                <a:cubicBezTo>
                  <a:pt x="77" y="104"/>
                  <a:pt x="77" y="104"/>
                  <a:pt x="77" y="103"/>
                </a:cubicBezTo>
                <a:cubicBezTo>
                  <a:pt x="77" y="103"/>
                  <a:pt x="77" y="103"/>
                  <a:pt x="77" y="103"/>
                </a:cubicBezTo>
                <a:cubicBezTo>
                  <a:pt x="77" y="103"/>
                  <a:pt x="77" y="103"/>
                  <a:pt x="77" y="103"/>
                </a:cubicBezTo>
                <a:cubicBezTo>
                  <a:pt x="76" y="102"/>
                  <a:pt x="76" y="102"/>
                  <a:pt x="76" y="102"/>
                </a:cubicBezTo>
                <a:cubicBezTo>
                  <a:pt x="76" y="103"/>
                  <a:pt x="75" y="103"/>
                  <a:pt x="75" y="103"/>
                </a:cubicBezTo>
                <a:cubicBezTo>
                  <a:pt x="75" y="104"/>
                  <a:pt x="75" y="104"/>
                  <a:pt x="75" y="104"/>
                </a:cubicBezTo>
                <a:cubicBezTo>
                  <a:pt x="74" y="104"/>
                  <a:pt x="74" y="104"/>
                  <a:pt x="74" y="105"/>
                </a:cubicBezTo>
                <a:cubicBezTo>
                  <a:pt x="74" y="105"/>
                  <a:pt x="74" y="105"/>
                  <a:pt x="74" y="106"/>
                </a:cubicBezTo>
                <a:cubicBezTo>
                  <a:pt x="74" y="106"/>
                  <a:pt x="74" y="106"/>
                  <a:pt x="73" y="107"/>
                </a:cubicBezTo>
                <a:cubicBezTo>
                  <a:pt x="73" y="107"/>
                  <a:pt x="73" y="107"/>
                  <a:pt x="73" y="108"/>
                </a:cubicBezTo>
                <a:cubicBezTo>
                  <a:pt x="73" y="108"/>
                  <a:pt x="73" y="108"/>
                  <a:pt x="73" y="108"/>
                </a:cubicBezTo>
                <a:cubicBezTo>
                  <a:pt x="73" y="108"/>
                  <a:pt x="73" y="108"/>
                  <a:pt x="73" y="109"/>
                </a:cubicBezTo>
                <a:cubicBezTo>
                  <a:pt x="73" y="109"/>
                  <a:pt x="73" y="110"/>
                  <a:pt x="73" y="110"/>
                </a:cubicBezTo>
                <a:cubicBezTo>
                  <a:pt x="73" y="110"/>
                  <a:pt x="73" y="110"/>
                  <a:pt x="73" y="110"/>
                </a:cubicBezTo>
                <a:cubicBezTo>
                  <a:pt x="73" y="111"/>
                  <a:pt x="73" y="111"/>
                  <a:pt x="73" y="111"/>
                </a:cubicBezTo>
                <a:cubicBezTo>
                  <a:pt x="73" y="111"/>
                  <a:pt x="73" y="111"/>
                  <a:pt x="73" y="111"/>
                </a:cubicBezTo>
                <a:cubicBezTo>
                  <a:pt x="73" y="112"/>
                  <a:pt x="73" y="112"/>
                  <a:pt x="73" y="112"/>
                </a:cubicBezTo>
                <a:cubicBezTo>
                  <a:pt x="73" y="112"/>
                  <a:pt x="73" y="112"/>
                  <a:pt x="73" y="112"/>
                </a:cubicBezTo>
                <a:cubicBezTo>
                  <a:pt x="73" y="113"/>
                  <a:pt x="73" y="113"/>
                  <a:pt x="73" y="113"/>
                </a:cubicBezTo>
                <a:cubicBezTo>
                  <a:pt x="73" y="113"/>
                  <a:pt x="73" y="113"/>
                  <a:pt x="73" y="113"/>
                </a:cubicBezTo>
                <a:cubicBezTo>
                  <a:pt x="73" y="114"/>
                  <a:pt x="73" y="114"/>
                  <a:pt x="73" y="114"/>
                </a:cubicBezTo>
                <a:cubicBezTo>
                  <a:pt x="73" y="114"/>
                  <a:pt x="73" y="114"/>
                  <a:pt x="73" y="114"/>
                </a:cubicBezTo>
                <a:cubicBezTo>
                  <a:pt x="73" y="114"/>
                  <a:pt x="73" y="115"/>
                  <a:pt x="73" y="115"/>
                </a:cubicBezTo>
                <a:cubicBezTo>
                  <a:pt x="73" y="115"/>
                  <a:pt x="73" y="115"/>
                  <a:pt x="73" y="115"/>
                </a:cubicBezTo>
                <a:cubicBezTo>
                  <a:pt x="72" y="115"/>
                  <a:pt x="72" y="115"/>
                  <a:pt x="72" y="115"/>
                </a:cubicBezTo>
                <a:cubicBezTo>
                  <a:pt x="72" y="115"/>
                  <a:pt x="72" y="115"/>
                  <a:pt x="72" y="115"/>
                </a:cubicBezTo>
                <a:cubicBezTo>
                  <a:pt x="72" y="115"/>
                  <a:pt x="72" y="115"/>
                  <a:pt x="72" y="115"/>
                </a:cubicBezTo>
                <a:cubicBezTo>
                  <a:pt x="71" y="115"/>
                  <a:pt x="71" y="115"/>
                  <a:pt x="71" y="115"/>
                </a:cubicBezTo>
                <a:cubicBezTo>
                  <a:pt x="71" y="115"/>
                  <a:pt x="71" y="115"/>
                  <a:pt x="71" y="115"/>
                </a:cubicBezTo>
                <a:cubicBezTo>
                  <a:pt x="71" y="115"/>
                  <a:pt x="71" y="115"/>
                  <a:pt x="71" y="114"/>
                </a:cubicBezTo>
                <a:cubicBezTo>
                  <a:pt x="71" y="114"/>
                  <a:pt x="71" y="114"/>
                  <a:pt x="71" y="114"/>
                </a:cubicBezTo>
                <a:cubicBezTo>
                  <a:pt x="71" y="114"/>
                  <a:pt x="71" y="113"/>
                  <a:pt x="71" y="113"/>
                </a:cubicBezTo>
                <a:cubicBezTo>
                  <a:pt x="71" y="112"/>
                  <a:pt x="71" y="111"/>
                  <a:pt x="71" y="110"/>
                </a:cubicBezTo>
                <a:cubicBezTo>
                  <a:pt x="71" y="110"/>
                  <a:pt x="71" y="109"/>
                  <a:pt x="71" y="109"/>
                </a:cubicBezTo>
                <a:cubicBezTo>
                  <a:pt x="71" y="108"/>
                  <a:pt x="72" y="107"/>
                  <a:pt x="72" y="107"/>
                </a:cubicBezTo>
                <a:cubicBezTo>
                  <a:pt x="72" y="106"/>
                  <a:pt x="72" y="106"/>
                  <a:pt x="72" y="105"/>
                </a:cubicBezTo>
                <a:cubicBezTo>
                  <a:pt x="72" y="105"/>
                  <a:pt x="73" y="104"/>
                  <a:pt x="73" y="104"/>
                </a:cubicBezTo>
                <a:cubicBezTo>
                  <a:pt x="73" y="104"/>
                  <a:pt x="73" y="104"/>
                  <a:pt x="73" y="104"/>
                </a:cubicBezTo>
                <a:cubicBezTo>
                  <a:pt x="73" y="104"/>
                  <a:pt x="73" y="103"/>
                  <a:pt x="73" y="103"/>
                </a:cubicBezTo>
                <a:cubicBezTo>
                  <a:pt x="74" y="102"/>
                  <a:pt x="74" y="102"/>
                  <a:pt x="74" y="102"/>
                </a:cubicBezTo>
                <a:cubicBezTo>
                  <a:pt x="74" y="102"/>
                  <a:pt x="74" y="102"/>
                  <a:pt x="74" y="101"/>
                </a:cubicBezTo>
                <a:cubicBezTo>
                  <a:pt x="74" y="101"/>
                  <a:pt x="74" y="101"/>
                  <a:pt x="73" y="101"/>
                </a:cubicBezTo>
                <a:cubicBezTo>
                  <a:pt x="73" y="101"/>
                  <a:pt x="73" y="101"/>
                  <a:pt x="73" y="101"/>
                </a:cubicBezTo>
                <a:cubicBezTo>
                  <a:pt x="73" y="101"/>
                  <a:pt x="73" y="100"/>
                  <a:pt x="73" y="100"/>
                </a:cubicBezTo>
                <a:cubicBezTo>
                  <a:pt x="72" y="100"/>
                  <a:pt x="72" y="100"/>
                  <a:pt x="72" y="99"/>
                </a:cubicBezTo>
                <a:cubicBezTo>
                  <a:pt x="72" y="99"/>
                  <a:pt x="72" y="99"/>
                  <a:pt x="72" y="98"/>
                </a:cubicBezTo>
                <a:cubicBezTo>
                  <a:pt x="72" y="98"/>
                  <a:pt x="72" y="98"/>
                  <a:pt x="72" y="98"/>
                </a:cubicBezTo>
                <a:cubicBezTo>
                  <a:pt x="72" y="98"/>
                  <a:pt x="72" y="97"/>
                  <a:pt x="72" y="97"/>
                </a:cubicBezTo>
                <a:cubicBezTo>
                  <a:pt x="72" y="97"/>
                  <a:pt x="73" y="96"/>
                  <a:pt x="73" y="96"/>
                </a:cubicBezTo>
                <a:cubicBezTo>
                  <a:pt x="73" y="96"/>
                  <a:pt x="73" y="95"/>
                  <a:pt x="74" y="95"/>
                </a:cubicBezTo>
                <a:cubicBezTo>
                  <a:pt x="74" y="95"/>
                  <a:pt x="75" y="94"/>
                  <a:pt x="75" y="94"/>
                </a:cubicBezTo>
                <a:close/>
                <a:moveTo>
                  <a:pt x="76" y="101"/>
                </a:moveTo>
                <a:cubicBezTo>
                  <a:pt x="75" y="100"/>
                  <a:pt x="75" y="100"/>
                  <a:pt x="75" y="100"/>
                </a:cubicBezTo>
                <a:cubicBezTo>
                  <a:pt x="75" y="100"/>
                  <a:pt x="75" y="100"/>
                  <a:pt x="75" y="100"/>
                </a:cubicBezTo>
                <a:cubicBezTo>
                  <a:pt x="75" y="100"/>
                  <a:pt x="75" y="100"/>
                  <a:pt x="74" y="100"/>
                </a:cubicBezTo>
                <a:cubicBezTo>
                  <a:pt x="74" y="100"/>
                  <a:pt x="74" y="100"/>
                  <a:pt x="74" y="100"/>
                </a:cubicBezTo>
                <a:cubicBezTo>
                  <a:pt x="74" y="100"/>
                  <a:pt x="74" y="100"/>
                  <a:pt x="74" y="99"/>
                </a:cubicBezTo>
                <a:cubicBezTo>
                  <a:pt x="74" y="99"/>
                  <a:pt x="74" y="99"/>
                  <a:pt x="74" y="99"/>
                </a:cubicBezTo>
                <a:cubicBezTo>
                  <a:pt x="74" y="99"/>
                  <a:pt x="74" y="99"/>
                  <a:pt x="74" y="99"/>
                </a:cubicBezTo>
                <a:cubicBezTo>
                  <a:pt x="74" y="98"/>
                  <a:pt x="74" y="98"/>
                  <a:pt x="74" y="98"/>
                </a:cubicBezTo>
                <a:cubicBezTo>
                  <a:pt x="74" y="98"/>
                  <a:pt x="74" y="98"/>
                  <a:pt x="74" y="97"/>
                </a:cubicBezTo>
                <a:cubicBezTo>
                  <a:pt x="74" y="97"/>
                  <a:pt x="74" y="97"/>
                  <a:pt x="74" y="97"/>
                </a:cubicBezTo>
                <a:cubicBezTo>
                  <a:pt x="74" y="97"/>
                  <a:pt x="74" y="97"/>
                  <a:pt x="74" y="97"/>
                </a:cubicBezTo>
                <a:cubicBezTo>
                  <a:pt x="74" y="97"/>
                  <a:pt x="74" y="97"/>
                  <a:pt x="74" y="96"/>
                </a:cubicBezTo>
                <a:cubicBezTo>
                  <a:pt x="75" y="96"/>
                  <a:pt x="75" y="96"/>
                  <a:pt x="75" y="96"/>
                </a:cubicBezTo>
                <a:cubicBezTo>
                  <a:pt x="75" y="96"/>
                  <a:pt x="75" y="96"/>
                  <a:pt x="75" y="96"/>
                </a:cubicBezTo>
                <a:cubicBezTo>
                  <a:pt x="75" y="96"/>
                  <a:pt x="75" y="96"/>
                  <a:pt x="76" y="96"/>
                </a:cubicBezTo>
                <a:cubicBezTo>
                  <a:pt x="76" y="95"/>
                  <a:pt x="76" y="95"/>
                  <a:pt x="76" y="95"/>
                </a:cubicBezTo>
                <a:cubicBezTo>
                  <a:pt x="76" y="95"/>
                  <a:pt x="76" y="95"/>
                  <a:pt x="76" y="95"/>
                </a:cubicBezTo>
                <a:cubicBezTo>
                  <a:pt x="76" y="95"/>
                  <a:pt x="76" y="95"/>
                  <a:pt x="76" y="96"/>
                </a:cubicBezTo>
                <a:cubicBezTo>
                  <a:pt x="77" y="96"/>
                  <a:pt x="77" y="96"/>
                  <a:pt x="77" y="96"/>
                </a:cubicBezTo>
                <a:cubicBezTo>
                  <a:pt x="77" y="96"/>
                  <a:pt x="77" y="96"/>
                  <a:pt x="77" y="96"/>
                </a:cubicBezTo>
                <a:cubicBezTo>
                  <a:pt x="78" y="96"/>
                  <a:pt x="78" y="97"/>
                  <a:pt x="78" y="97"/>
                </a:cubicBezTo>
                <a:cubicBezTo>
                  <a:pt x="78" y="97"/>
                  <a:pt x="78" y="97"/>
                  <a:pt x="78" y="97"/>
                </a:cubicBezTo>
                <a:cubicBezTo>
                  <a:pt x="78" y="97"/>
                  <a:pt x="78" y="97"/>
                  <a:pt x="78" y="97"/>
                </a:cubicBezTo>
                <a:cubicBezTo>
                  <a:pt x="78" y="97"/>
                  <a:pt x="78" y="98"/>
                  <a:pt x="78" y="98"/>
                </a:cubicBezTo>
                <a:cubicBezTo>
                  <a:pt x="78" y="98"/>
                  <a:pt x="78" y="98"/>
                  <a:pt x="78" y="98"/>
                </a:cubicBezTo>
                <a:cubicBezTo>
                  <a:pt x="78" y="98"/>
                  <a:pt x="78" y="99"/>
                  <a:pt x="78" y="99"/>
                </a:cubicBezTo>
                <a:cubicBezTo>
                  <a:pt x="78" y="99"/>
                  <a:pt x="78" y="99"/>
                  <a:pt x="78" y="99"/>
                </a:cubicBezTo>
                <a:cubicBezTo>
                  <a:pt x="78" y="100"/>
                  <a:pt x="77" y="100"/>
                  <a:pt x="77" y="100"/>
                </a:cubicBezTo>
                <a:cubicBezTo>
                  <a:pt x="77" y="100"/>
                  <a:pt x="77" y="100"/>
                  <a:pt x="77" y="100"/>
                </a:cubicBezTo>
                <a:cubicBezTo>
                  <a:pt x="77" y="100"/>
                  <a:pt x="77" y="100"/>
                  <a:pt x="77" y="101"/>
                </a:cubicBezTo>
                <a:cubicBezTo>
                  <a:pt x="77" y="101"/>
                  <a:pt x="77" y="101"/>
                  <a:pt x="77" y="101"/>
                </a:cubicBezTo>
                <a:cubicBezTo>
                  <a:pt x="76" y="101"/>
                  <a:pt x="76" y="101"/>
                  <a:pt x="76" y="101"/>
                </a:cubicBezTo>
                <a:close/>
                <a:moveTo>
                  <a:pt x="75" y="127"/>
                </a:moveTo>
                <a:cubicBezTo>
                  <a:pt x="75" y="127"/>
                  <a:pt x="74" y="128"/>
                  <a:pt x="74" y="128"/>
                </a:cubicBezTo>
                <a:cubicBezTo>
                  <a:pt x="74" y="128"/>
                  <a:pt x="74" y="128"/>
                  <a:pt x="74" y="128"/>
                </a:cubicBezTo>
                <a:cubicBezTo>
                  <a:pt x="74" y="128"/>
                  <a:pt x="73" y="128"/>
                  <a:pt x="73" y="128"/>
                </a:cubicBezTo>
                <a:cubicBezTo>
                  <a:pt x="73" y="129"/>
                  <a:pt x="72" y="129"/>
                  <a:pt x="72" y="129"/>
                </a:cubicBezTo>
                <a:cubicBezTo>
                  <a:pt x="72" y="130"/>
                  <a:pt x="72" y="130"/>
                  <a:pt x="71" y="130"/>
                </a:cubicBezTo>
                <a:cubicBezTo>
                  <a:pt x="71" y="131"/>
                  <a:pt x="71" y="131"/>
                  <a:pt x="71" y="132"/>
                </a:cubicBezTo>
                <a:cubicBezTo>
                  <a:pt x="71" y="132"/>
                  <a:pt x="71" y="132"/>
                  <a:pt x="71" y="132"/>
                </a:cubicBezTo>
                <a:cubicBezTo>
                  <a:pt x="71" y="132"/>
                  <a:pt x="71" y="132"/>
                  <a:pt x="71" y="132"/>
                </a:cubicBezTo>
                <a:cubicBezTo>
                  <a:pt x="71" y="133"/>
                  <a:pt x="71" y="133"/>
                  <a:pt x="70" y="133"/>
                </a:cubicBezTo>
                <a:cubicBezTo>
                  <a:pt x="70" y="134"/>
                  <a:pt x="70" y="134"/>
                  <a:pt x="70" y="135"/>
                </a:cubicBezTo>
                <a:cubicBezTo>
                  <a:pt x="70" y="135"/>
                  <a:pt x="70" y="135"/>
                  <a:pt x="70" y="135"/>
                </a:cubicBezTo>
                <a:cubicBezTo>
                  <a:pt x="70" y="135"/>
                  <a:pt x="70" y="135"/>
                  <a:pt x="70" y="136"/>
                </a:cubicBezTo>
                <a:cubicBezTo>
                  <a:pt x="70" y="136"/>
                  <a:pt x="70" y="136"/>
                  <a:pt x="70" y="136"/>
                </a:cubicBezTo>
                <a:cubicBezTo>
                  <a:pt x="70" y="136"/>
                  <a:pt x="70" y="136"/>
                  <a:pt x="70" y="136"/>
                </a:cubicBezTo>
                <a:cubicBezTo>
                  <a:pt x="70" y="137"/>
                  <a:pt x="70" y="137"/>
                  <a:pt x="70" y="137"/>
                </a:cubicBezTo>
                <a:cubicBezTo>
                  <a:pt x="70" y="137"/>
                  <a:pt x="70" y="137"/>
                  <a:pt x="69" y="137"/>
                </a:cubicBezTo>
                <a:cubicBezTo>
                  <a:pt x="69" y="137"/>
                  <a:pt x="69" y="137"/>
                  <a:pt x="69" y="137"/>
                </a:cubicBezTo>
                <a:cubicBezTo>
                  <a:pt x="69" y="137"/>
                  <a:pt x="69" y="137"/>
                  <a:pt x="69" y="137"/>
                </a:cubicBezTo>
                <a:cubicBezTo>
                  <a:pt x="69" y="137"/>
                  <a:pt x="69" y="137"/>
                  <a:pt x="69" y="137"/>
                </a:cubicBezTo>
                <a:cubicBezTo>
                  <a:pt x="69" y="137"/>
                  <a:pt x="69" y="136"/>
                  <a:pt x="69" y="136"/>
                </a:cubicBezTo>
                <a:cubicBezTo>
                  <a:pt x="69" y="136"/>
                  <a:pt x="69" y="136"/>
                  <a:pt x="69" y="136"/>
                </a:cubicBezTo>
                <a:cubicBezTo>
                  <a:pt x="69" y="136"/>
                  <a:pt x="69" y="136"/>
                  <a:pt x="69" y="135"/>
                </a:cubicBezTo>
                <a:cubicBezTo>
                  <a:pt x="69" y="135"/>
                  <a:pt x="69" y="135"/>
                  <a:pt x="69" y="135"/>
                </a:cubicBezTo>
                <a:cubicBezTo>
                  <a:pt x="69" y="135"/>
                  <a:pt x="69" y="135"/>
                  <a:pt x="69" y="135"/>
                </a:cubicBezTo>
                <a:cubicBezTo>
                  <a:pt x="69" y="135"/>
                  <a:pt x="69" y="135"/>
                  <a:pt x="69" y="135"/>
                </a:cubicBezTo>
                <a:cubicBezTo>
                  <a:pt x="69" y="134"/>
                  <a:pt x="69" y="134"/>
                  <a:pt x="69" y="134"/>
                </a:cubicBezTo>
                <a:cubicBezTo>
                  <a:pt x="69" y="134"/>
                  <a:pt x="69" y="134"/>
                  <a:pt x="69" y="134"/>
                </a:cubicBezTo>
                <a:cubicBezTo>
                  <a:pt x="69" y="134"/>
                  <a:pt x="69" y="133"/>
                  <a:pt x="69" y="133"/>
                </a:cubicBezTo>
                <a:cubicBezTo>
                  <a:pt x="69" y="132"/>
                  <a:pt x="69" y="132"/>
                  <a:pt x="69" y="131"/>
                </a:cubicBezTo>
                <a:cubicBezTo>
                  <a:pt x="70" y="131"/>
                  <a:pt x="70" y="130"/>
                  <a:pt x="70" y="130"/>
                </a:cubicBezTo>
                <a:cubicBezTo>
                  <a:pt x="70" y="129"/>
                  <a:pt x="70" y="129"/>
                  <a:pt x="71" y="128"/>
                </a:cubicBezTo>
                <a:cubicBezTo>
                  <a:pt x="71" y="128"/>
                  <a:pt x="71" y="128"/>
                  <a:pt x="72" y="127"/>
                </a:cubicBezTo>
                <a:cubicBezTo>
                  <a:pt x="72" y="127"/>
                  <a:pt x="72" y="127"/>
                  <a:pt x="72" y="127"/>
                </a:cubicBezTo>
                <a:cubicBezTo>
                  <a:pt x="72" y="127"/>
                  <a:pt x="72" y="127"/>
                  <a:pt x="73" y="127"/>
                </a:cubicBezTo>
                <a:cubicBezTo>
                  <a:pt x="73" y="127"/>
                  <a:pt x="73" y="127"/>
                  <a:pt x="73" y="127"/>
                </a:cubicBezTo>
                <a:cubicBezTo>
                  <a:pt x="73" y="126"/>
                  <a:pt x="73" y="126"/>
                  <a:pt x="74" y="126"/>
                </a:cubicBezTo>
                <a:cubicBezTo>
                  <a:pt x="74" y="126"/>
                  <a:pt x="75" y="126"/>
                  <a:pt x="75" y="126"/>
                </a:cubicBezTo>
                <a:cubicBezTo>
                  <a:pt x="75" y="125"/>
                  <a:pt x="75" y="125"/>
                  <a:pt x="75" y="125"/>
                </a:cubicBezTo>
                <a:cubicBezTo>
                  <a:pt x="75" y="125"/>
                  <a:pt x="75" y="125"/>
                  <a:pt x="75" y="125"/>
                </a:cubicBezTo>
                <a:cubicBezTo>
                  <a:pt x="75" y="124"/>
                  <a:pt x="75" y="124"/>
                  <a:pt x="75" y="124"/>
                </a:cubicBezTo>
                <a:cubicBezTo>
                  <a:pt x="75" y="123"/>
                  <a:pt x="75" y="123"/>
                  <a:pt x="75" y="123"/>
                </a:cubicBezTo>
                <a:cubicBezTo>
                  <a:pt x="75" y="123"/>
                  <a:pt x="75" y="123"/>
                  <a:pt x="75" y="123"/>
                </a:cubicBezTo>
                <a:cubicBezTo>
                  <a:pt x="75" y="122"/>
                  <a:pt x="75" y="122"/>
                  <a:pt x="75" y="121"/>
                </a:cubicBezTo>
                <a:cubicBezTo>
                  <a:pt x="75" y="121"/>
                  <a:pt x="75" y="121"/>
                  <a:pt x="75" y="120"/>
                </a:cubicBezTo>
                <a:cubicBezTo>
                  <a:pt x="75" y="120"/>
                  <a:pt x="75" y="120"/>
                  <a:pt x="75" y="120"/>
                </a:cubicBezTo>
                <a:cubicBezTo>
                  <a:pt x="76" y="120"/>
                  <a:pt x="76" y="120"/>
                  <a:pt x="76" y="120"/>
                </a:cubicBezTo>
                <a:cubicBezTo>
                  <a:pt x="76" y="120"/>
                  <a:pt x="76" y="120"/>
                  <a:pt x="76" y="120"/>
                </a:cubicBezTo>
                <a:cubicBezTo>
                  <a:pt x="76" y="120"/>
                  <a:pt x="76" y="120"/>
                  <a:pt x="76" y="120"/>
                </a:cubicBezTo>
                <a:cubicBezTo>
                  <a:pt x="76" y="120"/>
                  <a:pt x="76" y="120"/>
                  <a:pt x="76" y="120"/>
                </a:cubicBezTo>
                <a:cubicBezTo>
                  <a:pt x="76" y="120"/>
                  <a:pt x="76" y="120"/>
                  <a:pt x="76" y="120"/>
                </a:cubicBezTo>
                <a:cubicBezTo>
                  <a:pt x="76" y="120"/>
                  <a:pt x="77" y="120"/>
                  <a:pt x="77" y="120"/>
                </a:cubicBezTo>
                <a:cubicBezTo>
                  <a:pt x="77" y="120"/>
                  <a:pt x="77" y="120"/>
                  <a:pt x="77" y="120"/>
                </a:cubicBezTo>
                <a:cubicBezTo>
                  <a:pt x="77" y="120"/>
                  <a:pt x="77" y="120"/>
                  <a:pt x="77" y="121"/>
                </a:cubicBezTo>
                <a:cubicBezTo>
                  <a:pt x="77" y="121"/>
                  <a:pt x="77" y="121"/>
                  <a:pt x="77" y="121"/>
                </a:cubicBezTo>
                <a:cubicBezTo>
                  <a:pt x="77" y="121"/>
                  <a:pt x="77" y="121"/>
                  <a:pt x="77" y="121"/>
                </a:cubicBezTo>
                <a:cubicBezTo>
                  <a:pt x="77" y="125"/>
                  <a:pt x="77" y="125"/>
                  <a:pt x="77" y="125"/>
                </a:cubicBezTo>
                <a:cubicBezTo>
                  <a:pt x="77" y="125"/>
                  <a:pt x="77" y="125"/>
                  <a:pt x="77" y="125"/>
                </a:cubicBezTo>
                <a:cubicBezTo>
                  <a:pt x="77" y="126"/>
                  <a:pt x="77" y="126"/>
                  <a:pt x="77" y="126"/>
                </a:cubicBezTo>
                <a:cubicBezTo>
                  <a:pt x="78" y="126"/>
                  <a:pt x="78" y="126"/>
                  <a:pt x="79" y="126"/>
                </a:cubicBezTo>
                <a:cubicBezTo>
                  <a:pt x="80" y="127"/>
                  <a:pt x="80" y="127"/>
                  <a:pt x="81" y="127"/>
                </a:cubicBezTo>
                <a:cubicBezTo>
                  <a:pt x="81" y="127"/>
                  <a:pt x="81" y="127"/>
                  <a:pt x="81" y="127"/>
                </a:cubicBezTo>
                <a:cubicBezTo>
                  <a:pt x="81" y="128"/>
                  <a:pt x="82" y="128"/>
                  <a:pt x="82" y="129"/>
                </a:cubicBezTo>
                <a:cubicBezTo>
                  <a:pt x="82" y="130"/>
                  <a:pt x="83" y="130"/>
                  <a:pt x="83" y="131"/>
                </a:cubicBezTo>
                <a:cubicBezTo>
                  <a:pt x="83" y="132"/>
                  <a:pt x="83" y="133"/>
                  <a:pt x="83" y="133"/>
                </a:cubicBezTo>
                <a:cubicBezTo>
                  <a:pt x="84" y="134"/>
                  <a:pt x="84" y="134"/>
                  <a:pt x="84" y="135"/>
                </a:cubicBezTo>
                <a:cubicBezTo>
                  <a:pt x="84" y="135"/>
                  <a:pt x="84" y="135"/>
                  <a:pt x="84" y="135"/>
                </a:cubicBezTo>
                <a:cubicBezTo>
                  <a:pt x="84" y="136"/>
                  <a:pt x="84" y="136"/>
                  <a:pt x="84" y="136"/>
                </a:cubicBezTo>
                <a:cubicBezTo>
                  <a:pt x="84" y="136"/>
                  <a:pt x="84" y="136"/>
                  <a:pt x="84" y="136"/>
                </a:cubicBezTo>
                <a:cubicBezTo>
                  <a:pt x="84" y="136"/>
                  <a:pt x="84" y="136"/>
                  <a:pt x="84" y="137"/>
                </a:cubicBezTo>
                <a:cubicBezTo>
                  <a:pt x="84" y="137"/>
                  <a:pt x="84" y="137"/>
                  <a:pt x="84" y="137"/>
                </a:cubicBezTo>
                <a:cubicBezTo>
                  <a:pt x="84" y="137"/>
                  <a:pt x="84" y="137"/>
                  <a:pt x="84" y="137"/>
                </a:cubicBezTo>
                <a:cubicBezTo>
                  <a:pt x="83" y="137"/>
                  <a:pt x="83" y="137"/>
                  <a:pt x="83" y="137"/>
                </a:cubicBezTo>
                <a:cubicBezTo>
                  <a:pt x="83" y="137"/>
                  <a:pt x="83" y="137"/>
                  <a:pt x="83" y="137"/>
                </a:cubicBezTo>
                <a:cubicBezTo>
                  <a:pt x="83" y="137"/>
                  <a:pt x="83" y="138"/>
                  <a:pt x="83" y="138"/>
                </a:cubicBezTo>
                <a:cubicBezTo>
                  <a:pt x="83" y="138"/>
                  <a:pt x="83" y="138"/>
                  <a:pt x="83" y="138"/>
                </a:cubicBezTo>
                <a:cubicBezTo>
                  <a:pt x="83" y="138"/>
                  <a:pt x="83" y="137"/>
                  <a:pt x="83" y="137"/>
                </a:cubicBezTo>
                <a:cubicBezTo>
                  <a:pt x="83" y="137"/>
                  <a:pt x="83" y="137"/>
                  <a:pt x="83" y="137"/>
                </a:cubicBezTo>
                <a:cubicBezTo>
                  <a:pt x="82" y="137"/>
                  <a:pt x="82" y="137"/>
                  <a:pt x="82" y="137"/>
                </a:cubicBezTo>
                <a:cubicBezTo>
                  <a:pt x="82" y="137"/>
                  <a:pt x="82" y="136"/>
                  <a:pt x="82" y="136"/>
                </a:cubicBezTo>
                <a:cubicBezTo>
                  <a:pt x="82" y="136"/>
                  <a:pt x="82" y="136"/>
                  <a:pt x="82" y="136"/>
                </a:cubicBezTo>
                <a:cubicBezTo>
                  <a:pt x="82" y="135"/>
                  <a:pt x="82" y="135"/>
                  <a:pt x="82" y="135"/>
                </a:cubicBezTo>
                <a:cubicBezTo>
                  <a:pt x="82" y="134"/>
                  <a:pt x="82" y="134"/>
                  <a:pt x="82" y="133"/>
                </a:cubicBezTo>
                <a:cubicBezTo>
                  <a:pt x="82" y="133"/>
                  <a:pt x="82" y="133"/>
                  <a:pt x="82" y="133"/>
                </a:cubicBezTo>
                <a:cubicBezTo>
                  <a:pt x="82" y="132"/>
                  <a:pt x="82" y="132"/>
                  <a:pt x="81" y="131"/>
                </a:cubicBezTo>
                <a:cubicBezTo>
                  <a:pt x="81" y="131"/>
                  <a:pt x="81" y="130"/>
                  <a:pt x="81" y="130"/>
                </a:cubicBezTo>
                <a:cubicBezTo>
                  <a:pt x="81" y="129"/>
                  <a:pt x="80" y="129"/>
                  <a:pt x="80" y="129"/>
                </a:cubicBezTo>
                <a:cubicBezTo>
                  <a:pt x="80" y="128"/>
                  <a:pt x="80" y="128"/>
                  <a:pt x="79" y="128"/>
                </a:cubicBezTo>
                <a:cubicBezTo>
                  <a:pt x="79" y="128"/>
                  <a:pt x="79" y="128"/>
                  <a:pt x="79" y="128"/>
                </a:cubicBezTo>
                <a:cubicBezTo>
                  <a:pt x="79" y="128"/>
                  <a:pt x="79" y="128"/>
                  <a:pt x="78" y="128"/>
                </a:cubicBezTo>
                <a:cubicBezTo>
                  <a:pt x="78" y="127"/>
                  <a:pt x="78" y="127"/>
                  <a:pt x="78" y="127"/>
                </a:cubicBezTo>
                <a:cubicBezTo>
                  <a:pt x="78" y="127"/>
                  <a:pt x="78" y="127"/>
                  <a:pt x="78" y="127"/>
                </a:cubicBezTo>
                <a:cubicBezTo>
                  <a:pt x="77" y="127"/>
                  <a:pt x="77" y="127"/>
                  <a:pt x="77" y="127"/>
                </a:cubicBezTo>
                <a:cubicBezTo>
                  <a:pt x="77" y="127"/>
                  <a:pt x="77" y="128"/>
                  <a:pt x="77" y="128"/>
                </a:cubicBezTo>
                <a:cubicBezTo>
                  <a:pt x="77" y="129"/>
                  <a:pt x="77" y="129"/>
                  <a:pt x="77" y="129"/>
                </a:cubicBezTo>
                <a:cubicBezTo>
                  <a:pt x="77" y="130"/>
                  <a:pt x="77" y="130"/>
                  <a:pt x="77" y="131"/>
                </a:cubicBezTo>
                <a:cubicBezTo>
                  <a:pt x="77" y="131"/>
                  <a:pt x="77" y="131"/>
                  <a:pt x="77" y="131"/>
                </a:cubicBezTo>
                <a:cubicBezTo>
                  <a:pt x="77" y="132"/>
                  <a:pt x="77" y="132"/>
                  <a:pt x="77" y="133"/>
                </a:cubicBezTo>
                <a:cubicBezTo>
                  <a:pt x="77" y="133"/>
                  <a:pt x="77" y="133"/>
                  <a:pt x="77" y="134"/>
                </a:cubicBezTo>
                <a:cubicBezTo>
                  <a:pt x="77" y="134"/>
                  <a:pt x="77" y="134"/>
                  <a:pt x="77" y="134"/>
                </a:cubicBezTo>
                <a:cubicBezTo>
                  <a:pt x="77" y="134"/>
                  <a:pt x="77" y="134"/>
                  <a:pt x="77" y="135"/>
                </a:cubicBezTo>
                <a:cubicBezTo>
                  <a:pt x="77" y="135"/>
                  <a:pt x="78" y="136"/>
                  <a:pt x="78" y="136"/>
                </a:cubicBezTo>
                <a:cubicBezTo>
                  <a:pt x="78" y="136"/>
                  <a:pt x="78" y="136"/>
                  <a:pt x="78" y="136"/>
                </a:cubicBezTo>
                <a:cubicBezTo>
                  <a:pt x="78" y="137"/>
                  <a:pt x="78" y="137"/>
                  <a:pt x="78" y="138"/>
                </a:cubicBezTo>
                <a:cubicBezTo>
                  <a:pt x="78" y="138"/>
                  <a:pt x="79" y="139"/>
                  <a:pt x="79" y="139"/>
                </a:cubicBezTo>
                <a:cubicBezTo>
                  <a:pt x="79" y="140"/>
                  <a:pt x="79" y="140"/>
                  <a:pt x="79" y="141"/>
                </a:cubicBezTo>
                <a:cubicBezTo>
                  <a:pt x="80" y="141"/>
                  <a:pt x="80" y="142"/>
                  <a:pt x="80" y="142"/>
                </a:cubicBezTo>
                <a:cubicBezTo>
                  <a:pt x="80" y="142"/>
                  <a:pt x="80" y="142"/>
                  <a:pt x="80" y="142"/>
                </a:cubicBezTo>
                <a:cubicBezTo>
                  <a:pt x="80" y="142"/>
                  <a:pt x="80" y="143"/>
                  <a:pt x="81" y="143"/>
                </a:cubicBezTo>
                <a:cubicBezTo>
                  <a:pt x="81" y="143"/>
                  <a:pt x="81" y="143"/>
                  <a:pt x="81" y="143"/>
                </a:cubicBezTo>
                <a:cubicBezTo>
                  <a:pt x="81" y="143"/>
                  <a:pt x="81" y="143"/>
                  <a:pt x="81" y="143"/>
                </a:cubicBezTo>
                <a:cubicBezTo>
                  <a:pt x="81" y="144"/>
                  <a:pt x="81" y="144"/>
                  <a:pt x="81" y="144"/>
                </a:cubicBezTo>
                <a:cubicBezTo>
                  <a:pt x="81" y="144"/>
                  <a:pt x="82" y="144"/>
                  <a:pt x="82" y="145"/>
                </a:cubicBezTo>
                <a:cubicBezTo>
                  <a:pt x="82" y="145"/>
                  <a:pt x="82" y="145"/>
                  <a:pt x="82" y="145"/>
                </a:cubicBezTo>
                <a:cubicBezTo>
                  <a:pt x="82" y="146"/>
                  <a:pt x="82" y="146"/>
                  <a:pt x="83" y="146"/>
                </a:cubicBezTo>
                <a:cubicBezTo>
                  <a:pt x="83" y="146"/>
                  <a:pt x="83" y="146"/>
                  <a:pt x="83" y="146"/>
                </a:cubicBezTo>
                <a:cubicBezTo>
                  <a:pt x="83" y="146"/>
                  <a:pt x="83" y="146"/>
                  <a:pt x="83" y="146"/>
                </a:cubicBezTo>
                <a:cubicBezTo>
                  <a:pt x="83" y="146"/>
                  <a:pt x="83" y="146"/>
                  <a:pt x="83" y="146"/>
                </a:cubicBezTo>
                <a:cubicBezTo>
                  <a:pt x="83" y="146"/>
                  <a:pt x="83" y="146"/>
                  <a:pt x="83" y="147"/>
                </a:cubicBezTo>
                <a:cubicBezTo>
                  <a:pt x="83" y="147"/>
                  <a:pt x="83" y="147"/>
                  <a:pt x="83" y="147"/>
                </a:cubicBezTo>
                <a:cubicBezTo>
                  <a:pt x="83" y="147"/>
                  <a:pt x="83" y="147"/>
                  <a:pt x="83" y="147"/>
                </a:cubicBezTo>
                <a:cubicBezTo>
                  <a:pt x="83" y="147"/>
                  <a:pt x="83" y="147"/>
                  <a:pt x="83" y="147"/>
                </a:cubicBezTo>
                <a:cubicBezTo>
                  <a:pt x="83" y="147"/>
                  <a:pt x="82" y="147"/>
                  <a:pt x="82" y="147"/>
                </a:cubicBezTo>
                <a:cubicBezTo>
                  <a:pt x="82" y="147"/>
                  <a:pt x="82" y="147"/>
                  <a:pt x="82" y="147"/>
                </a:cubicBezTo>
                <a:cubicBezTo>
                  <a:pt x="82" y="147"/>
                  <a:pt x="82" y="147"/>
                  <a:pt x="82" y="147"/>
                </a:cubicBezTo>
                <a:cubicBezTo>
                  <a:pt x="82" y="147"/>
                  <a:pt x="82" y="147"/>
                  <a:pt x="82" y="147"/>
                </a:cubicBezTo>
                <a:cubicBezTo>
                  <a:pt x="82" y="147"/>
                  <a:pt x="82" y="147"/>
                  <a:pt x="82" y="147"/>
                </a:cubicBezTo>
                <a:cubicBezTo>
                  <a:pt x="82" y="147"/>
                  <a:pt x="81" y="147"/>
                  <a:pt x="81" y="146"/>
                </a:cubicBezTo>
                <a:cubicBezTo>
                  <a:pt x="81" y="146"/>
                  <a:pt x="81" y="146"/>
                  <a:pt x="81" y="146"/>
                </a:cubicBezTo>
                <a:cubicBezTo>
                  <a:pt x="81" y="146"/>
                  <a:pt x="80" y="145"/>
                  <a:pt x="80" y="145"/>
                </a:cubicBezTo>
                <a:cubicBezTo>
                  <a:pt x="80" y="145"/>
                  <a:pt x="80" y="145"/>
                  <a:pt x="80" y="145"/>
                </a:cubicBezTo>
                <a:cubicBezTo>
                  <a:pt x="79" y="144"/>
                  <a:pt x="79" y="143"/>
                  <a:pt x="79" y="143"/>
                </a:cubicBezTo>
                <a:cubicBezTo>
                  <a:pt x="78" y="142"/>
                  <a:pt x="78" y="141"/>
                  <a:pt x="78" y="140"/>
                </a:cubicBezTo>
                <a:cubicBezTo>
                  <a:pt x="77" y="140"/>
                  <a:pt x="77" y="139"/>
                  <a:pt x="77" y="139"/>
                </a:cubicBezTo>
                <a:cubicBezTo>
                  <a:pt x="77" y="138"/>
                  <a:pt x="76" y="138"/>
                  <a:pt x="76" y="137"/>
                </a:cubicBezTo>
                <a:cubicBezTo>
                  <a:pt x="76" y="136"/>
                  <a:pt x="76" y="136"/>
                  <a:pt x="76" y="136"/>
                </a:cubicBezTo>
                <a:cubicBezTo>
                  <a:pt x="76" y="137"/>
                  <a:pt x="76" y="137"/>
                  <a:pt x="76" y="138"/>
                </a:cubicBezTo>
                <a:cubicBezTo>
                  <a:pt x="76" y="138"/>
                  <a:pt x="75" y="139"/>
                  <a:pt x="75" y="139"/>
                </a:cubicBezTo>
                <a:cubicBezTo>
                  <a:pt x="75" y="139"/>
                  <a:pt x="75" y="139"/>
                  <a:pt x="75" y="139"/>
                </a:cubicBezTo>
                <a:cubicBezTo>
                  <a:pt x="75" y="139"/>
                  <a:pt x="75" y="139"/>
                  <a:pt x="75" y="140"/>
                </a:cubicBezTo>
                <a:cubicBezTo>
                  <a:pt x="75" y="140"/>
                  <a:pt x="75" y="141"/>
                  <a:pt x="74" y="141"/>
                </a:cubicBezTo>
                <a:cubicBezTo>
                  <a:pt x="74" y="141"/>
                  <a:pt x="74" y="142"/>
                  <a:pt x="74" y="142"/>
                </a:cubicBezTo>
                <a:cubicBezTo>
                  <a:pt x="74" y="142"/>
                  <a:pt x="73" y="143"/>
                  <a:pt x="73" y="143"/>
                </a:cubicBezTo>
                <a:cubicBezTo>
                  <a:pt x="73" y="143"/>
                  <a:pt x="73" y="143"/>
                  <a:pt x="73" y="143"/>
                </a:cubicBezTo>
                <a:cubicBezTo>
                  <a:pt x="73" y="143"/>
                  <a:pt x="73" y="144"/>
                  <a:pt x="73" y="144"/>
                </a:cubicBezTo>
                <a:cubicBezTo>
                  <a:pt x="73" y="144"/>
                  <a:pt x="72" y="144"/>
                  <a:pt x="72" y="145"/>
                </a:cubicBezTo>
                <a:cubicBezTo>
                  <a:pt x="72" y="145"/>
                  <a:pt x="72" y="145"/>
                  <a:pt x="72" y="145"/>
                </a:cubicBezTo>
                <a:cubicBezTo>
                  <a:pt x="72" y="145"/>
                  <a:pt x="72" y="145"/>
                  <a:pt x="72" y="145"/>
                </a:cubicBezTo>
                <a:cubicBezTo>
                  <a:pt x="71" y="146"/>
                  <a:pt x="71" y="146"/>
                  <a:pt x="71" y="146"/>
                </a:cubicBezTo>
                <a:cubicBezTo>
                  <a:pt x="71" y="146"/>
                  <a:pt x="71" y="146"/>
                  <a:pt x="71" y="147"/>
                </a:cubicBezTo>
                <a:cubicBezTo>
                  <a:pt x="70" y="147"/>
                  <a:pt x="70" y="147"/>
                  <a:pt x="70" y="147"/>
                </a:cubicBezTo>
                <a:cubicBezTo>
                  <a:pt x="70" y="147"/>
                  <a:pt x="70" y="147"/>
                  <a:pt x="70" y="147"/>
                </a:cubicBezTo>
                <a:cubicBezTo>
                  <a:pt x="70" y="147"/>
                  <a:pt x="70" y="147"/>
                  <a:pt x="70" y="147"/>
                </a:cubicBezTo>
                <a:cubicBezTo>
                  <a:pt x="70" y="147"/>
                  <a:pt x="70" y="147"/>
                  <a:pt x="70" y="147"/>
                </a:cubicBezTo>
                <a:cubicBezTo>
                  <a:pt x="70" y="147"/>
                  <a:pt x="70" y="147"/>
                  <a:pt x="70" y="147"/>
                </a:cubicBezTo>
                <a:cubicBezTo>
                  <a:pt x="70" y="147"/>
                  <a:pt x="70" y="147"/>
                  <a:pt x="69" y="147"/>
                </a:cubicBezTo>
                <a:cubicBezTo>
                  <a:pt x="69" y="147"/>
                  <a:pt x="69" y="147"/>
                  <a:pt x="69" y="147"/>
                </a:cubicBezTo>
                <a:cubicBezTo>
                  <a:pt x="69" y="147"/>
                  <a:pt x="69" y="147"/>
                  <a:pt x="69" y="147"/>
                </a:cubicBezTo>
                <a:cubicBezTo>
                  <a:pt x="69" y="147"/>
                  <a:pt x="69" y="147"/>
                  <a:pt x="69" y="147"/>
                </a:cubicBezTo>
                <a:cubicBezTo>
                  <a:pt x="69" y="147"/>
                  <a:pt x="69" y="147"/>
                  <a:pt x="69" y="146"/>
                </a:cubicBezTo>
                <a:cubicBezTo>
                  <a:pt x="69" y="146"/>
                  <a:pt x="69" y="146"/>
                  <a:pt x="69" y="146"/>
                </a:cubicBezTo>
                <a:cubicBezTo>
                  <a:pt x="69" y="146"/>
                  <a:pt x="69" y="146"/>
                  <a:pt x="69" y="146"/>
                </a:cubicBezTo>
                <a:cubicBezTo>
                  <a:pt x="69" y="146"/>
                  <a:pt x="69" y="146"/>
                  <a:pt x="69" y="146"/>
                </a:cubicBezTo>
                <a:cubicBezTo>
                  <a:pt x="69" y="146"/>
                  <a:pt x="69" y="146"/>
                  <a:pt x="69" y="146"/>
                </a:cubicBezTo>
                <a:cubicBezTo>
                  <a:pt x="69" y="146"/>
                  <a:pt x="69" y="146"/>
                  <a:pt x="69" y="146"/>
                </a:cubicBezTo>
                <a:cubicBezTo>
                  <a:pt x="69" y="146"/>
                  <a:pt x="69" y="146"/>
                  <a:pt x="70" y="145"/>
                </a:cubicBezTo>
                <a:cubicBezTo>
                  <a:pt x="70" y="145"/>
                  <a:pt x="70" y="145"/>
                  <a:pt x="70" y="145"/>
                </a:cubicBezTo>
                <a:cubicBezTo>
                  <a:pt x="70" y="145"/>
                  <a:pt x="70" y="145"/>
                  <a:pt x="70" y="145"/>
                </a:cubicBezTo>
                <a:cubicBezTo>
                  <a:pt x="70" y="145"/>
                  <a:pt x="70" y="144"/>
                  <a:pt x="71" y="144"/>
                </a:cubicBezTo>
                <a:cubicBezTo>
                  <a:pt x="71" y="144"/>
                  <a:pt x="71" y="144"/>
                  <a:pt x="71" y="143"/>
                </a:cubicBezTo>
                <a:cubicBezTo>
                  <a:pt x="71" y="143"/>
                  <a:pt x="71" y="143"/>
                  <a:pt x="71" y="143"/>
                </a:cubicBezTo>
                <a:cubicBezTo>
                  <a:pt x="72" y="143"/>
                  <a:pt x="72" y="142"/>
                  <a:pt x="72" y="142"/>
                </a:cubicBezTo>
                <a:cubicBezTo>
                  <a:pt x="72" y="142"/>
                  <a:pt x="72" y="141"/>
                  <a:pt x="73" y="141"/>
                </a:cubicBezTo>
                <a:cubicBezTo>
                  <a:pt x="73" y="141"/>
                  <a:pt x="73" y="140"/>
                  <a:pt x="73" y="140"/>
                </a:cubicBezTo>
                <a:cubicBezTo>
                  <a:pt x="73" y="140"/>
                  <a:pt x="73" y="140"/>
                  <a:pt x="73" y="140"/>
                </a:cubicBezTo>
                <a:cubicBezTo>
                  <a:pt x="73" y="139"/>
                  <a:pt x="74" y="139"/>
                  <a:pt x="74" y="139"/>
                </a:cubicBezTo>
                <a:cubicBezTo>
                  <a:pt x="74" y="139"/>
                  <a:pt x="74" y="139"/>
                  <a:pt x="74" y="139"/>
                </a:cubicBezTo>
                <a:cubicBezTo>
                  <a:pt x="74" y="138"/>
                  <a:pt x="74" y="138"/>
                  <a:pt x="74" y="137"/>
                </a:cubicBezTo>
                <a:cubicBezTo>
                  <a:pt x="74" y="137"/>
                  <a:pt x="75" y="137"/>
                  <a:pt x="75" y="136"/>
                </a:cubicBezTo>
                <a:cubicBezTo>
                  <a:pt x="75" y="136"/>
                  <a:pt x="75" y="135"/>
                  <a:pt x="75" y="135"/>
                </a:cubicBezTo>
                <a:cubicBezTo>
                  <a:pt x="75" y="135"/>
                  <a:pt x="75" y="134"/>
                  <a:pt x="75" y="134"/>
                </a:cubicBezTo>
                <a:cubicBezTo>
                  <a:pt x="75" y="134"/>
                  <a:pt x="75" y="134"/>
                  <a:pt x="75" y="134"/>
                </a:cubicBezTo>
                <a:cubicBezTo>
                  <a:pt x="75" y="133"/>
                  <a:pt x="75" y="133"/>
                  <a:pt x="75" y="132"/>
                </a:cubicBezTo>
                <a:cubicBezTo>
                  <a:pt x="75" y="132"/>
                  <a:pt x="75" y="131"/>
                  <a:pt x="75" y="131"/>
                </a:cubicBezTo>
                <a:cubicBezTo>
                  <a:pt x="75" y="131"/>
                  <a:pt x="75" y="131"/>
                  <a:pt x="75" y="131"/>
                </a:cubicBezTo>
                <a:cubicBezTo>
                  <a:pt x="75" y="130"/>
                  <a:pt x="75" y="130"/>
                  <a:pt x="75" y="129"/>
                </a:cubicBezTo>
                <a:cubicBezTo>
                  <a:pt x="75" y="129"/>
                  <a:pt x="75" y="128"/>
                  <a:pt x="75" y="128"/>
                </a:cubicBezTo>
                <a:cubicBezTo>
                  <a:pt x="75" y="127"/>
                  <a:pt x="75" y="127"/>
                  <a:pt x="75" y="127"/>
                </a:cubicBezTo>
                <a:close/>
                <a:moveTo>
                  <a:pt x="107" y="13"/>
                </a:moveTo>
                <a:cubicBezTo>
                  <a:pt x="107" y="13"/>
                  <a:pt x="107" y="13"/>
                  <a:pt x="107" y="13"/>
                </a:cubicBezTo>
                <a:cubicBezTo>
                  <a:pt x="107" y="13"/>
                  <a:pt x="107" y="13"/>
                  <a:pt x="107" y="13"/>
                </a:cubicBezTo>
                <a:cubicBezTo>
                  <a:pt x="107" y="13"/>
                  <a:pt x="107" y="13"/>
                  <a:pt x="107" y="13"/>
                </a:cubicBezTo>
                <a:cubicBezTo>
                  <a:pt x="107" y="13"/>
                  <a:pt x="107" y="13"/>
                  <a:pt x="107" y="13"/>
                </a:cubicBezTo>
                <a:cubicBezTo>
                  <a:pt x="107" y="13"/>
                  <a:pt x="107" y="13"/>
                  <a:pt x="107" y="13"/>
                </a:cubicBezTo>
                <a:cubicBezTo>
                  <a:pt x="107" y="13"/>
                  <a:pt x="107" y="13"/>
                  <a:pt x="107" y="13"/>
                </a:cubicBezTo>
                <a:cubicBezTo>
                  <a:pt x="107" y="13"/>
                  <a:pt x="107" y="13"/>
                  <a:pt x="107" y="13"/>
                </a:cubicBezTo>
                <a:cubicBezTo>
                  <a:pt x="107" y="13"/>
                  <a:pt x="107" y="13"/>
                  <a:pt x="107" y="13"/>
                </a:cubicBezTo>
                <a:cubicBezTo>
                  <a:pt x="107" y="13"/>
                  <a:pt x="107" y="13"/>
                  <a:pt x="107" y="13"/>
                </a:cubicBezTo>
                <a:cubicBezTo>
                  <a:pt x="107" y="13"/>
                  <a:pt x="107" y="13"/>
                  <a:pt x="107" y="13"/>
                </a:cubicBezTo>
                <a:cubicBezTo>
                  <a:pt x="107" y="13"/>
                  <a:pt x="107" y="13"/>
                  <a:pt x="107" y="13"/>
                </a:cubicBezTo>
                <a:cubicBezTo>
                  <a:pt x="107" y="13"/>
                  <a:pt x="107" y="13"/>
                  <a:pt x="107" y="13"/>
                </a:cubicBezTo>
                <a:cubicBezTo>
                  <a:pt x="107" y="13"/>
                  <a:pt x="107" y="13"/>
                  <a:pt x="107" y="13"/>
                </a:cubicBezTo>
                <a:cubicBezTo>
                  <a:pt x="107" y="13"/>
                  <a:pt x="107" y="13"/>
                  <a:pt x="107" y="13"/>
                </a:cubicBezTo>
                <a:cubicBezTo>
                  <a:pt x="107" y="13"/>
                  <a:pt x="107" y="13"/>
                  <a:pt x="107" y="13"/>
                </a:cubicBezTo>
                <a:cubicBezTo>
                  <a:pt x="107" y="13"/>
                  <a:pt x="107" y="13"/>
                  <a:pt x="107" y="13"/>
                </a:cubicBezTo>
                <a:cubicBezTo>
                  <a:pt x="107" y="13"/>
                  <a:pt x="107" y="13"/>
                  <a:pt x="107" y="13"/>
                </a:cubicBezTo>
                <a:cubicBezTo>
                  <a:pt x="107" y="13"/>
                  <a:pt x="107" y="13"/>
                  <a:pt x="107" y="13"/>
                </a:cubicBezTo>
                <a:cubicBezTo>
                  <a:pt x="107" y="12"/>
                  <a:pt x="107" y="12"/>
                  <a:pt x="107" y="12"/>
                </a:cubicBezTo>
                <a:cubicBezTo>
                  <a:pt x="107" y="12"/>
                  <a:pt x="107" y="12"/>
                  <a:pt x="107" y="12"/>
                </a:cubicBezTo>
                <a:cubicBezTo>
                  <a:pt x="107" y="12"/>
                  <a:pt x="107" y="12"/>
                  <a:pt x="107" y="12"/>
                </a:cubicBezTo>
                <a:cubicBezTo>
                  <a:pt x="107" y="12"/>
                  <a:pt x="107" y="12"/>
                  <a:pt x="107" y="12"/>
                </a:cubicBezTo>
                <a:cubicBezTo>
                  <a:pt x="107" y="12"/>
                  <a:pt x="107" y="12"/>
                  <a:pt x="107" y="12"/>
                </a:cubicBezTo>
                <a:cubicBezTo>
                  <a:pt x="107" y="12"/>
                  <a:pt x="107" y="12"/>
                  <a:pt x="107" y="12"/>
                </a:cubicBezTo>
                <a:cubicBezTo>
                  <a:pt x="107" y="12"/>
                  <a:pt x="107" y="12"/>
                  <a:pt x="107" y="12"/>
                </a:cubicBezTo>
                <a:cubicBezTo>
                  <a:pt x="107" y="12"/>
                  <a:pt x="107" y="12"/>
                  <a:pt x="107" y="12"/>
                </a:cubicBezTo>
                <a:cubicBezTo>
                  <a:pt x="107" y="12"/>
                  <a:pt x="107" y="12"/>
                  <a:pt x="107" y="12"/>
                </a:cubicBezTo>
                <a:cubicBezTo>
                  <a:pt x="107" y="12"/>
                  <a:pt x="107" y="12"/>
                  <a:pt x="107" y="12"/>
                </a:cubicBezTo>
                <a:cubicBezTo>
                  <a:pt x="107" y="12"/>
                  <a:pt x="107" y="12"/>
                  <a:pt x="107" y="12"/>
                </a:cubicBezTo>
                <a:cubicBezTo>
                  <a:pt x="107" y="12"/>
                  <a:pt x="107" y="12"/>
                  <a:pt x="107" y="12"/>
                </a:cubicBezTo>
                <a:cubicBezTo>
                  <a:pt x="107" y="12"/>
                  <a:pt x="107" y="12"/>
                  <a:pt x="107" y="12"/>
                </a:cubicBezTo>
                <a:cubicBezTo>
                  <a:pt x="107" y="12"/>
                  <a:pt x="107" y="12"/>
                  <a:pt x="107" y="12"/>
                </a:cubicBezTo>
                <a:cubicBezTo>
                  <a:pt x="107" y="12"/>
                  <a:pt x="107" y="12"/>
                  <a:pt x="107" y="12"/>
                </a:cubicBezTo>
                <a:cubicBezTo>
                  <a:pt x="107" y="12"/>
                  <a:pt x="107" y="12"/>
                  <a:pt x="107" y="12"/>
                </a:cubicBezTo>
                <a:cubicBezTo>
                  <a:pt x="107" y="12"/>
                  <a:pt x="107" y="12"/>
                  <a:pt x="107" y="12"/>
                </a:cubicBezTo>
                <a:cubicBezTo>
                  <a:pt x="107" y="12"/>
                  <a:pt x="107" y="12"/>
                  <a:pt x="107" y="12"/>
                </a:cubicBezTo>
                <a:cubicBezTo>
                  <a:pt x="107" y="12"/>
                  <a:pt x="107" y="12"/>
                  <a:pt x="107" y="12"/>
                </a:cubicBezTo>
                <a:cubicBezTo>
                  <a:pt x="107" y="12"/>
                  <a:pt x="107" y="12"/>
                  <a:pt x="107" y="12"/>
                </a:cubicBezTo>
                <a:cubicBezTo>
                  <a:pt x="107" y="12"/>
                  <a:pt x="107" y="12"/>
                  <a:pt x="107" y="12"/>
                </a:cubicBezTo>
                <a:cubicBezTo>
                  <a:pt x="107" y="12"/>
                  <a:pt x="107" y="12"/>
                  <a:pt x="107" y="12"/>
                </a:cubicBezTo>
                <a:cubicBezTo>
                  <a:pt x="107" y="12"/>
                  <a:pt x="107" y="12"/>
                  <a:pt x="107" y="12"/>
                </a:cubicBezTo>
                <a:cubicBezTo>
                  <a:pt x="107" y="12"/>
                  <a:pt x="107" y="12"/>
                  <a:pt x="107" y="12"/>
                </a:cubicBezTo>
                <a:cubicBezTo>
                  <a:pt x="107" y="12"/>
                  <a:pt x="107" y="12"/>
                  <a:pt x="107" y="12"/>
                </a:cubicBezTo>
                <a:cubicBezTo>
                  <a:pt x="107" y="12"/>
                  <a:pt x="107" y="12"/>
                  <a:pt x="107" y="12"/>
                </a:cubicBezTo>
                <a:cubicBezTo>
                  <a:pt x="107" y="12"/>
                  <a:pt x="107" y="12"/>
                  <a:pt x="107" y="12"/>
                </a:cubicBezTo>
                <a:cubicBezTo>
                  <a:pt x="107" y="12"/>
                  <a:pt x="107" y="12"/>
                  <a:pt x="107" y="12"/>
                </a:cubicBezTo>
                <a:cubicBezTo>
                  <a:pt x="107" y="12"/>
                  <a:pt x="107" y="12"/>
                  <a:pt x="107" y="12"/>
                </a:cubicBezTo>
                <a:cubicBezTo>
                  <a:pt x="107" y="12"/>
                  <a:pt x="107" y="12"/>
                  <a:pt x="107" y="12"/>
                </a:cubicBezTo>
                <a:cubicBezTo>
                  <a:pt x="107" y="12"/>
                  <a:pt x="107" y="12"/>
                  <a:pt x="107" y="12"/>
                </a:cubicBezTo>
                <a:cubicBezTo>
                  <a:pt x="107" y="12"/>
                  <a:pt x="107" y="12"/>
                  <a:pt x="107" y="12"/>
                </a:cubicBezTo>
                <a:cubicBezTo>
                  <a:pt x="107" y="12"/>
                  <a:pt x="107" y="12"/>
                  <a:pt x="107" y="12"/>
                </a:cubicBezTo>
                <a:cubicBezTo>
                  <a:pt x="107" y="12"/>
                  <a:pt x="107" y="12"/>
                  <a:pt x="107" y="12"/>
                </a:cubicBezTo>
                <a:cubicBezTo>
                  <a:pt x="107" y="12"/>
                  <a:pt x="106" y="12"/>
                  <a:pt x="106" y="12"/>
                </a:cubicBezTo>
                <a:cubicBezTo>
                  <a:pt x="106" y="12"/>
                  <a:pt x="106" y="12"/>
                  <a:pt x="106" y="12"/>
                </a:cubicBezTo>
                <a:cubicBezTo>
                  <a:pt x="106" y="12"/>
                  <a:pt x="106" y="12"/>
                  <a:pt x="106" y="11"/>
                </a:cubicBezTo>
                <a:cubicBezTo>
                  <a:pt x="106" y="11"/>
                  <a:pt x="106" y="11"/>
                  <a:pt x="106" y="11"/>
                </a:cubicBezTo>
                <a:cubicBezTo>
                  <a:pt x="106" y="11"/>
                  <a:pt x="106" y="11"/>
                  <a:pt x="106" y="11"/>
                </a:cubicBezTo>
                <a:cubicBezTo>
                  <a:pt x="106" y="11"/>
                  <a:pt x="106" y="11"/>
                  <a:pt x="106" y="11"/>
                </a:cubicBezTo>
                <a:cubicBezTo>
                  <a:pt x="106" y="11"/>
                  <a:pt x="106" y="11"/>
                  <a:pt x="106" y="11"/>
                </a:cubicBezTo>
                <a:cubicBezTo>
                  <a:pt x="106" y="11"/>
                  <a:pt x="106" y="11"/>
                  <a:pt x="106" y="11"/>
                </a:cubicBezTo>
                <a:cubicBezTo>
                  <a:pt x="106" y="11"/>
                  <a:pt x="106" y="11"/>
                  <a:pt x="106" y="11"/>
                </a:cubicBezTo>
                <a:cubicBezTo>
                  <a:pt x="106" y="11"/>
                  <a:pt x="106" y="10"/>
                  <a:pt x="107" y="10"/>
                </a:cubicBezTo>
                <a:cubicBezTo>
                  <a:pt x="107" y="10"/>
                  <a:pt x="107" y="10"/>
                  <a:pt x="107" y="10"/>
                </a:cubicBezTo>
                <a:cubicBezTo>
                  <a:pt x="107" y="10"/>
                  <a:pt x="107" y="10"/>
                  <a:pt x="107" y="10"/>
                </a:cubicBezTo>
                <a:cubicBezTo>
                  <a:pt x="107" y="10"/>
                  <a:pt x="107" y="10"/>
                  <a:pt x="107" y="10"/>
                </a:cubicBezTo>
                <a:cubicBezTo>
                  <a:pt x="107" y="10"/>
                  <a:pt x="107" y="10"/>
                  <a:pt x="107" y="10"/>
                </a:cubicBezTo>
                <a:cubicBezTo>
                  <a:pt x="107" y="10"/>
                  <a:pt x="107" y="10"/>
                  <a:pt x="107" y="10"/>
                </a:cubicBezTo>
                <a:cubicBezTo>
                  <a:pt x="107" y="10"/>
                  <a:pt x="107" y="10"/>
                  <a:pt x="107" y="10"/>
                </a:cubicBezTo>
                <a:cubicBezTo>
                  <a:pt x="107" y="10"/>
                  <a:pt x="107" y="10"/>
                  <a:pt x="107" y="10"/>
                </a:cubicBezTo>
                <a:cubicBezTo>
                  <a:pt x="107" y="11"/>
                  <a:pt x="107" y="11"/>
                  <a:pt x="107" y="11"/>
                </a:cubicBezTo>
                <a:cubicBezTo>
                  <a:pt x="107" y="11"/>
                  <a:pt x="107" y="11"/>
                  <a:pt x="107" y="11"/>
                </a:cubicBezTo>
                <a:cubicBezTo>
                  <a:pt x="107" y="11"/>
                  <a:pt x="107" y="11"/>
                  <a:pt x="107" y="11"/>
                </a:cubicBezTo>
                <a:cubicBezTo>
                  <a:pt x="107" y="11"/>
                  <a:pt x="107" y="11"/>
                  <a:pt x="107" y="11"/>
                </a:cubicBezTo>
                <a:cubicBezTo>
                  <a:pt x="108" y="11"/>
                  <a:pt x="108" y="11"/>
                  <a:pt x="108" y="11"/>
                </a:cubicBezTo>
                <a:cubicBezTo>
                  <a:pt x="108" y="11"/>
                  <a:pt x="108" y="12"/>
                  <a:pt x="108" y="12"/>
                </a:cubicBezTo>
                <a:cubicBezTo>
                  <a:pt x="108" y="12"/>
                  <a:pt x="108" y="12"/>
                  <a:pt x="108" y="12"/>
                </a:cubicBezTo>
                <a:cubicBezTo>
                  <a:pt x="108" y="12"/>
                  <a:pt x="108" y="12"/>
                  <a:pt x="108" y="12"/>
                </a:cubicBezTo>
                <a:cubicBezTo>
                  <a:pt x="108" y="12"/>
                  <a:pt x="109" y="12"/>
                  <a:pt x="109" y="12"/>
                </a:cubicBezTo>
                <a:cubicBezTo>
                  <a:pt x="109" y="12"/>
                  <a:pt x="109" y="12"/>
                  <a:pt x="109" y="12"/>
                </a:cubicBezTo>
                <a:cubicBezTo>
                  <a:pt x="110" y="12"/>
                  <a:pt x="110" y="12"/>
                  <a:pt x="110" y="12"/>
                </a:cubicBezTo>
                <a:cubicBezTo>
                  <a:pt x="110" y="12"/>
                  <a:pt x="110" y="12"/>
                  <a:pt x="110" y="12"/>
                </a:cubicBezTo>
                <a:cubicBezTo>
                  <a:pt x="110" y="12"/>
                  <a:pt x="111" y="12"/>
                  <a:pt x="111" y="12"/>
                </a:cubicBezTo>
                <a:cubicBezTo>
                  <a:pt x="111" y="12"/>
                  <a:pt x="112" y="12"/>
                  <a:pt x="112" y="12"/>
                </a:cubicBezTo>
                <a:cubicBezTo>
                  <a:pt x="112" y="12"/>
                  <a:pt x="112" y="12"/>
                  <a:pt x="112" y="12"/>
                </a:cubicBezTo>
                <a:cubicBezTo>
                  <a:pt x="112" y="12"/>
                  <a:pt x="112" y="12"/>
                  <a:pt x="112" y="12"/>
                </a:cubicBezTo>
                <a:cubicBezTo>
                  <a:pt x="112" y="12"/>
                  <a:pt x="112" y="11"/>
                  <a:pt x="112" y="11"/>
                </a:cubicBezTo>
                <a:cubicBezTo>
                  <a:pt x="112" y="11"/>
                  <a:pt x="112" y="11"/>
                  <a:pt x="112" y="11"/>
                </a:cubicBezTo>
                <a:cubicBezTo>
                  <a:pt x="112" y="11"/>
                  <a:pt x="112" y="11"/>
                  <a:pt x="112" y="11"/>
                </a:cubicBezTo>
                <a:cubicBezTo>
                  <a:pt x="113" y="11"/>
                  <a:pt x="113" y="11"/>
                  <a:pt x="113" y="11"/>
                </a:cubicBezTo>
                <a:cubicBezTo>
                  <a:pt x="113" y="11"/>
                  <a:pt x="113" y="10"/>
                  <a:pt x="113" y="10"/>
                </a:cubicBezTo>
                <a:cubicBezTo>
                  <a:pt x="113" y="10"/>
                  <a:pt x="113" y="10"/>
                  <a:pt x="113" y="10"/>
                </a:cubicBezTo>
                <a:cubicBezTo>
                  <a:pt x="113" y="10"/>
                  <a:pt x="113" y="10"/>
                  <a:pt x="113" y="10"/>
                </a:cubicBezTo>
                <a:cubicBezTo>
                  <a:pt x="113" y="10"/>
                  <a:pt x="113" y="10"/>
                  <a:pt x="113" y="10"/>
                </a:cubicBezTo>
                <a:cubicBezTo>
                  <a:pt x="113" y="10"/>
                  <a:pt x="113" y="10"/>
                  <a:pt x="113" y="10"/>
                </a:cubicBezTo>
                <a:cubicBezTo>
                  <a:pt x="113" y="10"/>
                  <a:pt x="113" y="10"/>
                  <a:pt x="113" y="10"/>
                </a:cubicBezTo>
                <a:cubicBezTo>
                  <a:pt x="113" y="10"/>
                  <a:pt x="113" y="10"/>
                  <a:pt x="113" y="10"/>
                </a:cubicBezTo>
                <a:cubicBezTo>
                  <a:pt x="113" y="10"/>
                  <a:pt x="113" y="10"/>
                  <a:pt x="113" y="10"/>
                </a:cubicBezTo>
                <a:cubicBezTo>
                  <a:pt x="113" y="10"/>
                  <a:pt x="113" y="10"/>
                  <a:pt x="114" y="10"/>
                </a:cubicBezTo>
                <a:cubicBezTo>
                  <a:pt x="114" y="10"/>
                  <a:pt x="114" y="10"/>
                  <a:pt x="114" y="11"/>
                </a:cubicBezTo>
                <a:cubicBezTo>
                  <a:pt x="114" y="11"/>
                  <a:pt x="114" y="11"/>
                  <a:pt x="114" y="11"/>
                </a:cubicBezTo>
                <a:cubicBezTo>
                  <a:pt x="114" y="11"/>
                  <a:pt x="114" y="11"/>
                  <a:pt x="114" y="12"/>
                </a:cubicBezTo>
                <a:cubicBezTo>
                  <a:pt x="114" y="12"/>
                  <a:pt x="113" y="12"/>
                  <a:pt x="113" y="12"/>
                </a:cubicBezTo>
                <a:cubicBezTo>
                  <a:pt x="113" y="12"/>
                  <a:pt x="113" y="12"/>
                  <a:pt x="113" y="13"/>
                </a:cubicBezTo>
                <a:cubicBezTo>
                  <a:pt x="113" y="13"/>
                  <a:pt x="113" y="13"/>
                  <a:pt x="113" y="13"/>
                </a:cubicBezTo>
                <a:cubicBezTo>
                  <a:pt x="113" y="13"/>
                  <a:pt x="113" y="13"/>
                  <a:pt x="112" y="13"/>
                </a:cubicBezTo>
                <a:cubicBezTo>
                  <a:pt x="112" y="13"/>
                  <a:pt x="112" y="13"/>
                  <a:pt x="112" y="13"/>
                </a:cubicBezTo>
                <a:cubicBezTo>
                  <a:pt x="112" y="13"/>
                  <a:pt x="112" y="13"/>
                  <a:pt x="112" y="13"/>
                </a:cubicBezTo>
                <a:cubicBezTo>
                  <a:pt x="111" y="13"/>
                  <a:pt x="111" y="13"/>
                  <a:pt x="111" y="13"/>
                </a:cubicBezTo>
                <a:cubicBezTo>
                  <a:pt x="111" y="14"/>
                  <a:pt x="111" y="14"/>
                  <a:pt x="111" y="14"/>
                </a:cubicBezTo>
                <a:cubicBezTo>
                  <a:pt x="111" y="14"/>
                  <a:pt x="111" y="14"/>
                  <a:pt x="111" y="14"/>
                </a:cubicBezTo>
                <a:cubicBezTo>
                  <a:pt x="111" y="14"/>
                  <a:pt x="112" y="14"/>
                  <a:pt x="112" y="14"/>
                </a:cubicBezTo>
                <a:cubicBezTo>
                  <a:pt x="113" y="14"/>
                  <a:pt x="114" y="14"/>
                  <a:pt x="114" y="14"/>
                </a:cubicBezTo>
                <a:cubicBezTo>
                  <a:pt x="114" y="14"/>
                  <a:pt x="114" y="14"/>
                  <a:pt x="114" y="14"/>
                </a:cubicBezTo>
                <a:cubicBezTo>
                  <a:pt x="115" y="14"/>
                  <a:pt x="115" y="14"/>
                  <a:pt x="116" y="14"/>
                </a:cubicBezTo>
                <a:cubicBezTo>
                  <a:pt x="116" y="14"/>
                  <a:pt x="116" y="14"/>
                  <a:pt x="116" y="14"/>
                </a:cubicBezTo>
                <a:cubicBezTo>
                  <a:pt x="116" y="14"/>
                  <a:pt x="116" y="14"/>
                  <a:pt x="116" y="14"/>
                </a:cubicBezTo>
                <a:cubicBezTo>
                  <a:pt x="116" y="14"/>
                  <a:pt x="116" y="15"/>
                  <a:pt x="116" y="15"/>
                </a:cubicBezTo>
                <a:cubicBezTo>
                  <a:pt x="116" y="15"/>
                  <a:pt x="116" y="15"/>
                  <a:pt x="116" y="15"/>
                </a:cubicBezTo>
                <a:cubicBezTo>
                  <a:pt x="117" y="15"/>
                  <a:pt x="117" y="15"/>
                  <a:pt x="117" y="15"/>
                </a:cubicBezTo>
                <a:cubicBezTo>
                  <a:pt x="117" y="15"/>
                  <a:pt x="117" y="15"/>
                  <a:pt x="117" y="15"/>
                </a:cubicBezTo>
                <a:cubicBezTo>
                  <a:pt x="117" y="15"/>
                  <a:pt x="117" y="15"/>
                  <a:pt x="116" y="15"/>
                </a:cubicBezTo>
                <a:cubicBezTo>
                  <a:pt x="116" y="15"/>
                  <a:pt x="116" y="15"/>
                  <a:pt x="116" y="15"/>
                </a:cubicBezTo>
                <a:cubicBezTo>
                  <a:pt x="116" y="15"/>
                  <a:pt x="116" y="15"/>
                  <a:pt x="116" y="15"/>
                </a:cubicBezTo>
                <a:cubicBezTo>
                  <a:pt x="116" y="15"/>
                  <a:pt x="116" y="15"/>
                  <a:pt x="116" y="15"/>
                </a:cubicBezTo>
                <a:cubicBezTo>
                  <a:pt x="116" y="15"/>
                  <a:pt x="116" y="15"/>
                  <a:pt x="116" y="15"/>
                </a:cubicBezTo>
                <a:cubicBezTo>
                  <a:pt x="116" y="15"/>
                  <a:pt x="116" y="15"/>
                  <a:pt x="116" y="15"/>
                </a:cubicBezTo>
                <a:cubicBezTo>
                  <a:pt x="116" y="15"/>
                  <a:pt x="116" y="15"/>
                  <a:pt x="116" y="15"/>
                </a:cubicBezTo>
                <a:cubicBezTo>
                  <a:pt x="116" y="15"/>
                  <a:pt x="115" y="15"/>
                  <a:pt x="115" y="15"/>
                </a:cubicBezTo>
                <a:cubicBezTo>
                  <a:pt x="115" y="15"/>
                  <a:pt x="115" y="15"/>
                  <a:pt x="115" y="15"/>
                </a:cubicBezTo>
                <a:cubicBezTo>
                  <a:pt x="115" y="15"/>
                  <a:pt x="114" y="15"/>
                  <a:pt x="113" y="15"/>
                </a:cubicBezTo>
                <a:cubicBezTo>
                  <a:pt x="113" y="15"/>
                  <a:pt x="112" y="15"/>
                  <a:pt x="112" y="15"/>
                </a:cubicBezTo>
                <a:cubicBezTo>
                  <a:pt x="111" y="15"/>
                  <a:pt x="111" y="15"/>
                  <a:pt x="111" y="15"/>
                </a:cubicBezTo>
                <a:cubicBezTo>
                  <a:pt x="111" y="16"/>
                  <a:pt x="111" y="16"/>
                  <a:pt x="111" y="16"/>
                </a:cubicBezTo>
                <a:cubicBezTo>
                  <a:pt x="111" y="16"/>
                  <a:pt x="111" y="16"/>
                  <a:pt x="111" y="16"/>
                </a:cubicBezTo>
                <a:cubicBezTo>
                  <a:pt x="111" y="16"/>
                  <a:pt x="111" y="16"/>
                  <a:pt x="111" y="16"/>
                </a:cubicBezTo>
                <a:cubicBezTo>
                  <a:pt x="111" y="16"/>
                  <a:pt x="111" y="16"/>
                  <a:pt x="111" y="16"/>
                </a:cubicBezTo>
                <a:cubicBezTo>
                  <a:pt x="107" y="13"/>
                  <a:pt x="107" y="13"/>
                  <a:pt x="107" y="13"/>
                </a:cubicBezTo>
                <a:close/>
                <a:moveTo>
                  <a:pt x="111" y="16"/>
                </a:moveTo>
                <a:cubicBezTo>
                  <a:pt x="111" y="16"/>
                  <a:pt x="111" y="16"/>
                  <a:pt x="111" y="16"/>
                </a:cubicBezTo>
                <a:cubicBezTo>
                  <a:pt x="111" y="16"/>
                  <a:pt x="111" y="16"/>
                  <a:pt x="111" y="16"/>
                </a:cubicBezTo>
                <a:cubicBezTo>
                  <a:pt x="111" y="16"/>
                  <a:pt x="111" y="16"/>
                  <a:pt x="111" y="16"/>
                </a:cubicBezTo>
                <a:cubicBezTo>
                  <a:pt x="112" y="16"/>
                  <a:pt x="112" y="16"/>
                  <a:pt x="112" y="16"/>
                </a:cubicBezTo>
                <a:cubicBezTo>
                  <a:pt x="113" y="16"/>
                  <a:pt x="113" y="16"/>
                  <a:pt x="113" y="17"/>
                </a:cubicBezTo>
                <a:cubicBezTo>
                  <a:pt x="113" y="17"/>
                  <a:pt x="114" y="17"/>
                  <a:pt x="114" y="17"/>
                </a:cubicBezTo>
                <a:cubicBezTo>
                  <a:pt x="114" y="17"/>
                  <a:pt x="114" y="17"/>
                  <a:pt x="114" y="17"/>
                </a:cubicBezTo>
                <a:cubicBezTo>
                  <a:pt x="114" y="17"/>
                  <a:pt x="114" y="17"/>
                  <a:pt x="114" y="17"/>
                </a:cubicBezTo>
                <a:cubicBezTo>
                  <a:pt x="114" y="17"/>
                  <a:pt x="114" y="17"/>
                  <a:pt x="114" y="17"/>
                </a:cubicBezTo>
                <a:cubicBezTo>
                  <a:pt x="114" y="17"/>
                  <a:pt x="114" y="17"/>
                  <a:pt x="114" y="17"/>
                </a:cubicBezTo>
                <a:cubicBezTo>
                  <a:pt x="114" y="18"/>
                  <a:pt x="115" y="18"/>
                  <a:pt x="115" y="18"/>
                </a:cubicBezTo>
                <a:cubicBezTo>
                  <a:pt x="115" y="18"/>
                  <a:pt x="115" y="18"/>
                  <a:pt x="115" y="18"/>
                </a:cubicBezTo>
                <a:cubicBezTo>
                  <a:pt x="115" y="18"/>
                  <a:pt x="115" y="18"/>
                  <a:pt x="115" y="18"/>
                </a:cubicBezTo>
                <a:cubicBezTo>
                  <a:pt x="115" y="18"/>
                  <a:pt x="115" y="19"/>
                  <a:pt x="115" y="19"/>
                </a:cubicBezTo>
                <a:cubicBezTo>
                  <a:pt x="115" y="19"/>
                  <a:pt x="115" y="19"/>
                  <a:pt x="115" y="19"/>
                </a:cubicBezTo>
                <a:cubicBezTo>
                  <a:pt x="115" y="19"/>
                  <a:pt x="115" y="19"/>
                  <a:pt x="115" y="19"/>
                </a:cubicBezTo>
                <a:cubicBezTo>
                  <a:pt x="115" y="19"/>
                  <a:pt x="115" y="20"/>
                  <a:pt x="114" y="20"/>
                </a:cubicBezTo>
                <a:cubicBezTo>
                  <a:pt x="114" y="20"/>
                  <a:pt x="114" y="20"/>
                  <a:pt x="114" y="20"/>
                </a:cubicBezTo>
                <a:cubicBezTo>
                  <a:pt x="114" y="20"/>
                  <a:pt x="114" y="20"/>
                  <a:pt x="114" y="20"/>
                </a:cubicBezTo>
                <a:cubicBezTo>
                  <a:pt x="114" y="21"/>
                  <a:pt x="114" y="21"/>
                  <a:pt x="114" y="21"/>
                </a:cubicBezTo>
                <a:cubicBezTo>
                  <a:pt x="114" y="21"/>
                  <a:pt x="114" y="21"/>
                  <a:pt x="114" y="21"/>
                </a:cubicBezTo>
                <a:cubicBezTo>
                  <a:pt x="114" y="21"/>
                  <a:pt x="114" y="21"/>
                  <a:pt x="114" y="21"/>
                </a:cubicBezTo>
                <a:cubicBezTo>
                  <a:pt x="114" y="21"/>
                  <a:pt x="114" y="21"/>
                  <a:pt x="114" y="21"/>
                </a:cubicBezTo>
                <a:cubicBezTo>
                  <a:pt x="114" y="21"/>
                  <a:pt x="114" y="21"/>
                  <a:pt x="114" y="21"/>
                </a:cubicBezTo>
                <a:cubicBezTo>
                  <a:pt x="114" y="21"/>
                  <a:pt x="114" y="21"/>
                  <a:pt x="115" y="22"/>
                </a:cubicBezTo>
                <a:cubicBezTo>
                  <a:pt x="115" y="22"/>
                  <a:pt x="115" y="22"/>
                  <a:pt x="115" y="22"/>
                </a:cubicBezTo>
                <a:cubicBezTo>
                  <a:pt x="115" y="22"/>
                  <a:pt x="115" y="22"/>
                  <a:pt x="115" y="22"/>
                </a:cubicBezTo>
                <a:cubicBezTo>
                  <a:pt x="115" y="23"/>
                  <a:pt x="115" y="23"/>
                  <a:pt x="115" y="23"/>
                </a:cubicBezTo>
                <a:cubicBezTo>
                  <a:pt x="115" y="23"/>
                  <a:pt x="115" y="24"/>
                  <a:pt x="115" y="24"/>
                </a:cubicBezTo>
                <a:cubicBezTo>
                  <a:pt x="115" y="24"/>
                  <a:pt x="115" y="24"/>
                  <a:pt x="115" y="25"/>
                </a:cubicBezTo>
                <a:cubicBezTo>
                  <a:pt x="115" y="25"/>
                  <a:pt x="115" y="25"/>
                  <a:pt x="115" y="25"/>
                </a:cubicBezTo>
                <a:cubicBezTo>
                  <a:pt x="115" y="25"/>
                  <a:pt x="115" y="25"/>
                  <a:pt x="115" y="26"/>
                </a:cubicBezTo>
                <a:cubicBezTo>
                  <a:pt x="115" y="26"/>
                  <a:pt x="115" y="26"/>
                  <a:pt x="115" y="26"/>
                </a:cubicBezTo>
                <a:cubicBezTo>
                  <a:pt x="115" y="28"/>
                  <a:pt x="115" y="28"/>
                  <a:pt x="115" y="28"/>
                </a:cubicBezTo>
                <a:cubicBezTo>
                  <a:pt x="115" y="28"/>
                  <a:pt x="115" y="28"/>
                  <a:pt x="115" y="28"/>
                </a:cubicBezTo>
                <a:cubicBezTo>
                  <a:pt x="115" y="28"/>
                  <a:pt x="115" y="29"/>
                  <a:pt x="115" y="29"/>
                </a:cubicBezTo>
                <a:cubicBezTo>
                  <a:pt x="115" y="29"/>
                  <a:pt x="115" y="29"/>
                  <a:pt x="115" y="29"/>
                </a:cubicBezTo>
                <a:cubicBezTo>
                  <a:pt x="115" y="30"/>
                  <a:pt x="115" y="30"/>
                  <a:pt x="115" y="30"/>
                </a:cubicBezTo>
                <a:cubicBezTo>
                  <a:pt x="115" y="30"/>
                  <a:pt x="115" y="30"/>
                  <a:pt x="115" y="30"/>
                </a:cubicBezTo>
                <a:cubicBezTo>
                  <a:pt x="115" y="30"/>
                  <a:pt x="115" y="30"/>
                  <a:pt x="115" y="30"/>
                </a:cubicBezTo>
                <a:cubicBezTo>
                  <a:pt x="115" y="30"/>
                  <a:pt x="115" y="30"/>
                  <a:pt x="115" y="31"/>
                </a:cubicBezTo>
                <a:cubicBezTo>
                  <a:pt x="115" y="31"/>
                  <a:pt x="115" y="31"/>
                  <a:pt x="115" y="31"/>
                </a:cubicBezTo>
                <a:cubicBezTo>
                  <a:pt x="115" y="31"/>
                  <a:pt x="115" y="31"/>
                  <a:pt x="115" y="31"/>
                </a:cubicBezTo>
                <a:cubicBezTo>
                  <a:pt x="115" y="31"/>
                  <a:pt x="115" y="31"/>
                  <a:pt x="114" y="31"/>
                </a:cubicBezTo>
                <a:cubicBezTo>
                  <a:pt x="114" y="31"/>
                  <a:pt x="114" y="31"/>
                  <a:pt x="114" y="31"/>
                </a:cubicBezTo>
                <a:cubicBezTo>
                  <a:pt x="114" y="30"/>
                  <a:pt x="114" y="30"/>
                  <a:pt x="114" y="30"/>
                </a:cubicBezTo>
                <a:cubicBezTo>
                  <a:pt x="114" y="30"/>
                  <a:pt x="114" y="30"/>
                  <a:pt x="114" y="30"/>
                </a:cubicBezTo>
                <a:cubicBezTo>
                  <a:pt x="114" y="30"/>
                  <a:pt x="114" y="30"/>
                  <a:pt x="114" y="30"/>
                </a:cubicBezTo>
                <a:cubicBezTo>
                  <a:pt x="114" y="30"/>
                  <a:pt x="114" y="30"/>
                  <a:pt x="114" y="30"/>
                </a:cubicBezTo>
                <a:cubicBezTo>
                  <a:pt x="114" y="30"/>
                  <a:pt x="114" y="30"/>
                  <a:pt x="114" y="30"/>
                </a:cubicBezTo>
                <a:cubicBezTo>
                  <a:pt x="114" y="30"/>
                  <a:pt x="114" y="30"/>
                  <a:pt x="114" y="30"/>
                </a:cubicBezTo>
                <a:cubicBezTo>
                  <a:pt x="114" y="30"/>
                  <a:pt x="114" y="30"/>
                  <a:pt x="114" y="30"/>
                </a:cubicBezTo>
                <a:cubicBezTo>
                  <a:pt x="114" y="30"/>
                  <a:pt x="114" y="30"/>
                  <a:pt x="114" y="30"/>
                </a:cubicBezTo>
                <a:cubicBezTo>
                  <a:pt x="114" y="30"/>
                  <a:pt x="114" y="30"/>
                  <a:pt x="114" y="30"/>
                </a:cubicBezTo>
                <a:cubicBezTo>
                  <a:pt x="114" y="30"/>
                  <a:pt x="114" y="30"/>
                  <a:pt x="114" y="30"/>
                </a:cubicBezTo>
                <a:cubicBezTo>
                  <a:pt x="114" y="30"/>
                  <a:pt x="114" y="30"/>
                  <a:pt x="114" y="30"/>
                </a:cubicBezTo>
                <a:cubicBezTo>
                  <a:pt x="114" y="30"/>
                  <a:pt x="114" y="30"/>
                  <a:pt x="114" y="30"/>
                </a:cubicBezTo>
                <a:cubicBezTo>
                  <a:pt x="114" y="30"/>
                  <a:pt x="114" y="30"/>
                  <a:pt x="114" y="30"/>
                </a:cubicBezTo>
                <a:cubicBezTo>
                  <a:pt x="114" y="30"/>
                  <a:pt x="114" y="30"/>
                  <a:pt x="114" y="30"/>
                </a:cubicBezTo>
                <a:cubicBezTo>
                  <a:pt x="114" y="30"/>
                  <a:pt x="114" y="30"/>
                  <a:pt x="114" y="30"/>
                </a:cubicBezTo>
                <a:cubicBezTo>
                  <a:pt x="114" y="30"/>
                  <a:pt x="114" y="30"/>
                  <a:pt x="114" y="30"/>
                </a:cubicBezTo>
                <a:cubicBezTo>
                  <a:pt x="114" y="30"/>
                  <a:pt x="114" y="30"/>
                  <a:pt x="114" y="30"/>
                </a:cubicBezTo>
                <a:cubicBezTo>
                  <a:pt x="114" y="30"/>
                  <a:pt x="114" y="30"/>
                  <a:pt x="114" y="30"/>
                </a:cubicBezTo>
                <a:cubicBezTo>
                  <a:pt x="114" y="30"/>
                  <a:pt x="114" y="30"/>
                  <a:pt x="114" y="30"/>
                </a:cubicBezTo>
                <a:cubicBezTo>
                  <a:pt x="114" y="30"/>
                  <a:pt x="114" y="30"/>
                  <a:pt x="114" y="30"/>
                </a:cubicBezTo>
                <a:cubicBezTo>
                  <a:pt x="114" y="30"/>
                  <a:pt x="114" y="30"/>
                  <a:pt x="114" y="30"/>
                </a:cubicBezTo>
                <a:cubicBezTo>
                  <a:pt x="114" y="30"/>
                  <a:pt x="114" y="30"/>
                  <a:pt x="114" y="30"/>
                </a:cubicBezTo>
                <a:cubicBezTo>
                  <a:pt x="114" y="30"/>
                  <a:pt x="114" y="30"/>
                  <a:pt x="114" y="30"/>
                </a:cubicBezTo>
                <a:cubicBezTo>
                  <a:pt x="114" y="30"/>
                  <a:pt x="114" y="30"/>
                  <a:pt x="114" y="30"/>
                </a:cubicBezTo>
                <a:cubicBezTo>
                  <a:pt x="114" y="30"/>
                  <a:pt x="114" y="30"/>
                  <a:pt x="114" y="30"/>
                </a:cubicBezTo>
                <a:cubicBezTo>
                  <a:pt x="114" y="30"/>
                  <a:pt x="114" y="30"/>
                  <a:pt x="114" y="30"/>
                </a:cubicBezTo>
                <a:cubicBezTo>
                  <a:pt x="114" y="30"/>
                  <a:pt x="114" y="30"/>
                  <a:pt x="114" y="30"/>
                </a:cubicBezTo>
                <a:cubicBezTo>
                  <a:pt x="114" y="29"/>
                  <a:pt x="114" y="29"/>
                  <a:pt x="114" y="29"/>
                </a:cubicBezTo>
                <a:cubicBezTo>
                  <a:pt x="114" y="29"/>
                  <a:pt x="114" y="29"/>
                  <a:pt x="114" y="29"/>
                </a:cubicBezTo>
                <a:cubicBezTo>
                  <a:pt x="114" y="29"/>
                  <a:pt x="114" y="28"/>
                  <a:pt x="114" y="28"/>
                </a:cubicBezTo>
                <a:cubicBezTo>
                  <a:pt x="114" y="26"/>
                  <a:pt x="114" y="26"/>
                  <a:pt x="114" y="26"/>
                </a:cubicBezTo>
                <a:cubicBezTo>
                  <a:pt x="114" y="26"/>
                  <a:pt x="114" y="26"/>
                  <a:pt x="114" y="26"/>
                </a:cubicBezTo>
                <a:cubicBezTo>
                  <a:pt x="114" y="26"/>
                  <a:pt x="114" y="26"/>
                  <a:pt x="114" y="26"/>
                </a:cubicBezTo>
                <a:cubicBezTo>
                  <a:pt x="114" y="26"/>
                  <a:pt x="114" y="25"/>
                  <a:pt x="114" y="25"/>
                </a:cubicBezTo>
                <a:cubicBezTo>
                  <a:pt x="114" y="24"/>
                  <a:pt x="114" y="24"/>
                  <a:pt x="114" y="24"/>
                </a:cubicBezTo>
                <a:cubicBezTo>
                  <a:pt x="114" y="23"/>
                  <a:pt x="114" y="23"/>
                  <a:pt x="114" y="23"/>
                </a:cubicBezTo>
                <a:cubicBezTo>
                  <a:pt x="114" y="23"/>
                  <a:pt x="114" y="23"/>
                  <a:pt x="114" y="23"/>
                </a:cubicBezTo>
                <a:cubicBezTo>
                  <a:pt x="114" y="23"/>
                  <a:pt x="113" y="22"/>
                  <a:pt x="113" y="22"/>
                </a:cubicBezTo>
                <a:cubicBezTo>
                  <a:pt x="113" y="22"/>
                  <a:pt x="113" y="22"/>
                  <a:pt x="113" y="22"/>
                </a:cubicBezTo>
                <a:cubicBezTo>
                  <a:pt x="113" y="22"/>
                  <a:pt x="113" y="22"/>
                  <a:pt x="113" y="21"/>
                </a:cubicBezTo>
                <a:cubicBezTo>
                  <a:pt x="113" y="21"/>
                  <a:pt x="113" y="21"/>
                  <a:pt x="113" y="21"/>
                </a:cubicBezTo>
                <a:cubicBezTo>
                  <a:pt x="113" y="22"/>
                  <a:pt x="113" y="22"/>
                  <a:pt x="112" y="22"/>
                </a:cubicBezTo>
                <a:cubicBezTo>
                  <a:pt x="112" y="22"/>
                  <a:pt x="112" y="22"/>
                  <a:pt x="112" y="22"/>
                </a:cubicBezTo>
                <a:cubicBezTo>
                  <a:pt x="112" y="22"/>
                  <a:pt x="112" y="22"/>
                  <a:pt x="112" y="22"/>
                </a:cubicBezTo>
                <a:cubicBezTo>
                  <a:pt x="111" y="22"/>
                  <a:pt x="111" y="22"/>
                  <a:pt x="111" y="22"/>
                </a:cubicBezTo>
                <a:cubicBezTo>
                  <a:pt x="111" y="22"/>
                  <a:pt x="111" y="22"/>
                  <a:pt x="111" y="22"/>
                </a:cubicBezTo>
                <a:cubicBezTo>
                  <a:pt x="111" y="22"/>
                  <a:pt x="111" y="22"/>
                  <a:pt x="111" y="22"/>
                </a:cubicBezTo>
                <a:cubicBezTo>
                  <a:pt x="111" y="22"/>
                  <a:pt x="111" y="23"/>
                  <a:pt x="111" y="23"/>
                </a:cubicBezTo>
                <a:cubicBezTo>
                  <a:pt x="111" y="23"/>
                  <a:pt x="111" y="23"/>
                  <a:pt x="111" y="23"/>
                </a:cubicBezTo>
                <a:cubicBezTo>
                  <a:pt x="111" y="23"/>
                  <a:pt x="111" y="23"/>
                  <a:pt x="111" y="23"/>
                </a:cubicBezTo>
                <a:cubicBezTo>
                  <a:pt x="111" y="23"/>
                  <a:pt x="111" y="23"/>
                  <a:pt x="111" y="23"/>
                </a:cubicBezTo>
                <a:cubicBezTo>
                  <a:pt x="111" y="23"/>
                  <a:pt x="111" y="23"/>
                  <a:pt x="111" y="23"/>
                </a:cubicBezTo>
                <a:cubicBezTo>
                  <a:pt x="112" y="23"/>
                  <a:pt x="112" y="23"/>
                  <a:pt x="112" y="23"/>
                </a:cubicBezTo>
                <a:cubicBezTo>
                  <a:pt x="112" y="23"/>
                  <a:pt x="112" y="23"/>
                  <a:pt x="112" y="23"/>
                </a:cubicBezTo>
                <a:cubicBezTo>
                  <a:pt x="112" y="23"/>
                  <a:pt x="112" y="23"/>
                  <a:pt x="112" y="23"/>
                </a:cubicBezTo>
                <a:cubicBezTo>
                  <a:pt x="112" y="23"/>
                  <a:pt x="112" y="23"/>
                  <a:pt x="112" y="23"/>
                </a:cubicBezTo>
                <a:cubicBezTo>
                  <a:pt x="112" y="23"/>
                  <a:pt x="112" y="23"/>
                  <a:pt x="112" y="23"/>
                </a:cubicBezTo>
                <a:cubicBezTo>
                  <a:pt x="112" y="23"/>
                  <a:pt x="112" y="23"/>
                  <a:pt x="112" y="23"/>
                </a:cubicBezTo>
                <a:cubicBezTo>
                  <a:pt x="112" y="23"/>
                  <a:pt x="112" y="23"/>
                  <a:pt x="112" y="23"/>
                </a:cubicBezTo>
                <a:cubicBezTo>
                  <a:pt x="112" y="23"/>
                  <a:pt x="112" y="23"/>
                  <a:pt x="112" y="23"/>
                </a:cubicBezTo>
                <a:cubicBezTo>
                  <a:pt x="112" y="22"/>
                  <a:pt x="112" y="22"/>
                  <a:pt x="112" y="22"/>
                </a:cubicBezTo>
                <a:cubicBezTo>
                  <a:pt x="112" y="22"/>
                  <a:pt x="112" y="22"/>
                  <a:pt x="112" y="22"/>
                </a:cubicBezTo>
                <a:cubicBezTo>
                  <a:pt x="112" y="22"/>
                  <a:pt x="112" y="22"/>
                  <a:pt x="112" y="22"/>
                </a:cubicBezTo>
                <a:cubicBezTo>
                  <a:pt x="112" y="22"/>
                  <a:pt x="112" y="22"/>
                  <a:pt x="112" y="22"/>
                </a:cubicBezTo>
                <a:cubicBezTo>
                  <a:pt x="112" y="22"/>
                  <a:pt x="112" y="22"/>
                  <a:pt x="112" y="22"/>
                </a:cubicBezTo>
                <a:cubicBezTo>
                  <a:pt x="112" y="22"/>
                  <a:pt x="112" y="22"/>
                  <a:pt x="112" y="22"/>
                </a:cubicBezTo>
                <a:cubicBezTo>
                  <a:pt x="112" y="22"/>
                  <a:pt x="112" y="22"/>
                  <a:pt x="112" y="22"/>
                </a:cubicBezTo>
                <a:cubicBezTo>
                  <a:pt x="112" y="22"/>
                  <a:pt x="112" y="22"/>
                  <a:pt x="112" y="22"/>
                </a:cubicBezTo>
                <a:cubicBezTo>
                  <a:pt x="113" y="22"/>
                  <a:pt x="113" y="22"/>
                  <a:pt x="113" y="22"/>
                </a:cubicBezTo>
                <a:cubicBezTo>
                  <a:pt x="113" y="22"/>
                  <a:pt x="113" y="22"/>
                  <a:pt x="113" y="22"/>
                </a:cubicBezTo>
                <a:cubicBezTo>
                  <a:pt x="113" y="22"/>
                  <a:pt x="113" y="23"/>
                  <a:pt x="113" y="23"/>
                </a:cubicBezTo>
                <a:cubicBezTo>
                  <a:pt x="113" y="23"/>
                  <a:pt x="113" y="23"/>
                  <a:pt x="113" y="23"/>
                </a:cubicBezTo>
                <a:cubicBezTo>
                  <a:pt x="113" y="24"/>
                  <a:pt x="113" y="24"/>
                  <a:pt x="113" y="24"/>
                </a:cubicBezTo>
                <a:cubicBezTo>
                  <a:pt x="113" y="24"/>
                  <a:pt x="113" y="24"/>
                  <a:pt x="113" y="24"/>
                </a:cubicBezTo>
                <a:cubicBezTo>
                  <a:pt x="113" y="24"/>
                  <a:pt x="113" y="24"/>
                  <a:pt x="113" y="24"/>
                </a:cubicBezTo>
                <a:cubicBezTo>
                  <a:pt x="113" y="24"/>
                  <a:pt x="113" y="24"/>
                  <a:pt x="113" y="24"/>
                </a:cubicBezTo>
                <a:cubicBezTo>
                  <a:pt x="113" y="24"/>
                  <a:pt x="113" y="24"/>
                  <a:pt x="113" y="24"/>
                </a:cubicBezTo>
                <a:cubicBezTo>
                  <a:pt x="113" y="25"/>
                  <a:pt x="113" y="25"/>
                  <a:pt x="113" y="25"/>
                </a:cubicBezTo>
                <a:cubicBezTo>
                  <a:pt x="113" y="26"/>
                  <a:pt x="113" y="26"/>
                  <a:pt x="113" y="26"/>
                </a:cubicBezTo>
                <a:cubicBezTo>
                  <a:pt x="113" y="26"/>
                  <a:pt x="113" y="26"/>
                  <a:pt x="113" y="26"/>
                </a:cubicBezTo>
                <a:cubicBezTo>
                  <a:pt x="113" y="27"/>
                  <a:pt x="113" y="27"/>
                  <a:pt x="112" y="27"/>
                </a:cubicBezTo>
                <a:cubicBezTo>
                  <a:pt x="112" y="27"/>
                  <a:pt x="112" y="27"/>
                  <a:pt x="112" y="27"/>
                </a:cubicBezTo>
                <a:cubicBezTo>
                  <a:pt x="112" y="27"/>
                  <a:pt x="112" y="27"/>
                  <a:pt x="112" y="27"/>
                </a:cubicBezTo>
                <a:cubicBezTo>
                  <a:pt x="111" y="28"/>
                  <a:pt x="111" y="28"/>
                  <a:pt x="111" y="28"/>
                </a:cubicBezTo>
                <a:cubicBezTo>
                  <a:pt x="110" y="28"/>
                  <a:pt x="110" y="28"/>
                  <a:pt x="110" y="28"/>
                </a:cubicBezTo>
                <a:cubicBezTo>
                  <a:pt x="109" y="28"/>
                  <a:pt x="109" y="28"/>
                  <a:pt x="109" y="28"/>
                </a:cubicBezTo>
                <a:cubicBezTo>
                  <a:pt x="108" y="28"/>
                  <a:pt x="108" y="27"/>
                  <a:pt x="108" y="27"/>
                </a:cubicBezTo>
                <a:cubicBezTo>
                  <a:pt x="108" y="27"/>
                  <a:pt x="108" y="27"/>
                  <a:pt x="108" y="27"/>
                </a:cubicBezTo>
                <a:cubicBezTo>
                  <a:pt x="108" y="27"/>
                  <a:pt x="108" y="27"/>
                  <a:pt x="108" y="27"/>
                </a:cubicBezTo>
                <a:cubicBezTo>
                  <a:pt x="108" y="27"/>
                  <a:pt x="108" y="27"/>
                  <a:pt x="108" y="27"/>
                </a:cubicBezTo>
                <a:cubicBezTo>
                  <a:pt x="108" y="27"/>
                  <a:pt x="108" y="27"/>
                  <a:pt x="108" y="27"/>
                </a:cubicBezTo>
                <a:cubicBezTo>
                  <a:pt x="108" y="27"/>
                  <a:pt x="108" y="27"/>
                  <a:pt x="108" y="27"/>
                </a:cubicBezTo>
                <a:cubicBezTo>
                  <a:pt x="108" y="27"/>
                  <a:pt x="108" y="27"/>
                  <a:pt x="108" y="27"/>
                </a:cubicBezTo>
                <a:cubicBezTo>
                  <a:pt x="108" y="27"/>
                  <a:pt x="108" y="27"/>
                  <a:pt x="108" y="27"/>
                </a:cubicBezTo>
                <a:cubicBezTo>
                  <a:pt x="108" y="27"/>
                  <a:pt x="108" y="27"/>
                  <a:pt x="108" y="27"/>
                </a:cubicBezTo>
                <a:cubicBezTo>
                  <a:pt x="108" y="27"/>
                  <a:pt x="108" y="27"/>
                  <a:pt x="108" y="27"/>
                </a:cubicBezTo>
                <a:cubicBezTo>
                  <a:pt x="108" y="27"/>
                  <a:pt x="108" y="27"/>
                  <a:pt x="108" y="27"/>
                </a:cubicBezTo>
                <a:cubicBezTo>
                  <a:pt x="108" y="27"/>
                  <a:pt x="108" y="27"/>
                  <a:pt x="108" y="27"/>
                </a:cubicBezTo>
                <a:cubicBezTo>
                  <a:pt x="108" y="27"/>
                  <a:pt x="108" y="27"/>
                  <a:pt x="108" y="27"/>
                </a:cubicBezTo>
                <a:cubicBezTo>
                  <a:pt x="108" y="27"/>
                  <a:pt x="108" y="27"/>
                  <a:pt x="108" y="27"/>
                </a:cubicBezTo>
                <a:cubicBezTo>
                  <a:pt x="108" y="27"/>
                  <a:pt x="108" y="27"/>
                  <a:pt x="108" y="27"/>
                </a:cubicBezTo>
                <a:cubicBezTo>
                  <a:pt x="108" y="27"/>
                  <a:pt x="108" y="27"/>
                  <a:pt x="108" y="27"/>
                </a:cubicBezTo>
                <a:cubicBezTo>
                  <a:pt x="108" y="27"/>
                  <a:pt x="108" y="27"/>
                  <a:pt x="108" y="27"/>
                </a:cubicBezTo>
                <a:cubicBezTo>
                  <a:pt x="108" y="27"/>
                  <a:pt x="108" y="27"/>
                  <a:pt x="108" y="27"/>
                </a:cubicBezTo>
                <a:cubicBezTo>
                  <a:pt x="108" y="27"/>
                  <a:pt x="108" y="27"/>
                  <a:pt x="108" y="27"/>
                </a:cubicBezTo>
                <a:cubicBezTo>
                  <a:pt x="108" y="27"/>
                  <a:pt x="108" y="27"/>
                  <a:pt x="108" y="27"/>
                </a:cubicBezTo>
                <a:cubicBezTo>
                  <a:pt x="108" y="27"/>
                  <a:pt x="108" y="27"/>
                  <a:pt x="108" y="27"/>
                </a:cubicBezTo>
                <a:cubicBezTo>
                  <a:pt x="108" y="27"/>
                  <a:pt x="108" y="27"/>
                  <a:pt x="108" y="27"/>
                </a:cubicBezTo>
                <a:cubicBezTo>
                  <a:pt x="108" y="27"/>
                  <a:pt x="108" y="27"/>
                  <a:pt x="108" y="27"/>
                </a:cubicBezTo>
                <a:cubicBezTo>
                  <a:pt x="108" y="27"/>
                  <a:pt x="108" y="27"/>
                  <a:pt x="108" y="27"/>
                </a:cubicBezTo>
                <a:cubicBezTo>
                  <a:pt x="108" y="27"/>
                  <a:pt x="108" y="27"/>
                  <a:pt x="108" y="27"/>
                </a:cubicBezTo>
                <a:cubicBezTo>
                  <a:pt x="108" y="27"/>
                  <a:pt x="108" y="27"/>
                  <a:pt x="108" y="27"/>
                </a:cubicBezTo>
                <a:cubicBezTo>
                  <a:pt x="108" y="27"/>
                  <a:pt x="108" y="27"/>
                  <a:pt x="108" y="27"/>
                </a:cubicBezTo>
                <a:cubicBezTo>
                  <a:pt x="108" y="27"/>
                  <a:pt x="108" y="27"/>
                  <a:pt x="108" y="27"/>
                </a:cubicBezTo>
                <a:cubicBezTo>
                  <a:pt x="108" y="27"/>
                  <a:pt x="108" y="27"/>
                  <a:pt x="108" y="27"/>
                </a:cubicBezTo>
                <a:cubicBezTo>
                  <a:pt x="108" y="27"/>
                  <a:pt x="108" y="27"/>
                  <a:pt x="108" y="27"/>
                </a:cubicBezTo>
                <a:cubicBezTo>
                  <a:pt x="108" y="27"/>
                  <a:pt x="108" y="27"/>
                  <a:pt x="108" y="27"/>
                </a:cubicBezTo>
                <a:cubicBezTo>
                  <a:pt x="108" y="27"/>
                  <a:pt x="108" y="27"/>
                  <a:pt x="108" y="27"/>
                </a:cubicBezTo>
                <a:cubicBezTo>
                  <a:pt x="108" y="27"/>
                  <a:pt x="108" y="27"/>
                  <a:pt x="108" y="27"/>
                </a:cubicBezTo>
                <a:cubicBezTo>
                  <a:pt x="108" y="27"/>
                  <a:pt x="108" y="27"/>
                  <a:pt x="108" y="27"/>
                </a:cubicBezTo>
                <a:cubicBezTo>
                  <a:pt x="108" y="27"/>
                  <a:pt x="108" y="27"/>
                  <a:pt x="108" y="27"/>
                </a:cubicBezTo>
                <a:cubicBezTo>
                  <a:pt x="108" y="27"/>
                  <a:pt x="108" y="27"/>
                  <a:pt x="108" y="27"/>
                </a:cubicBezTo>
                <a:cubicBezTo>
                  <a:pt x="108" y="27"/>
                  <a:pt x="108" y="27"/>
                  <a:pt x="108" y="27"/>
                </a:cubicBezTo>
                <a:cubicBezTo>
                  <a:pt x="108" y="27"/>
                  <a:pt x="108" y="27"/>
                  <a:pt x="108" y="27"/>
                </a:cubicBezTo>
                <a:cubicBezTo>
                  <a:pt x="107" y="27"/>
                  <a:pt x="107" y="27"/>
                  <a:pt x="107" y="27"/>
                </a:cubicBezTo>
                <a:cubicBezTo>
                  <a:pt x="107" y="27"/>
                  <a:pt x="107" y="27"/>
                  <a:pt x="107" y="27"/>
                </a:cubicBezTo>
                <a:cubicBezTo>
                  <a:pt x="107" y="27"/>
                  <a:pt x="107" y="27"/>
                  <a:pt x="107" y="27"/>
                </a:cubicBezTo>
                <a:cubicBezTo>
                  <a:pt x="107" y="27"/>
                  <a:pt x="107" y="27"/>
                  <a:pt x="107" y="27"/>
                </a:cubicBezTo>
                <a:cubicBezTo>
                  <a:pt x="107" y="27"/>
                  <a:pt x="107" y="27"/>
                  <a:pt x="107" y="27"/>
                </a:cubicBezTo>
                <a:cubicBezTo>
                  <a:pt x="107" y="27"/>
                  <a:pt x="107" y="27"/>
                  <a:pt x="107" y="27"/>
                </a:cubicBezTo>
                <a:cubicBezTo>
                  <a:pt x="107" y="27"/>
                  <a:pt x="107" y="27"/>
                  <a:pt x="107" y="27"/>
                </a:cubicBezTo>
                <a:cubicBezTo>
                  <a:pt x="107" y="27"/>
                  <a:pt x="107" y="27"/>
                  <a:pt x="107" y="27"/>
                </a:cubicBezTo>
                <a:cubicBezTo>
                  <a:pt x="107" y="27"/>
                  <a:pt x="107" y="27"/>
                  <a:pt x="107" y="27"/>
                </a:cubicBezTo>
                <a:cubicBezTo>
                  <a:pt x="107" y="27"/>
                  <a:pt x="107" y="27"/>
                  <a:pt x="107" y="27"/>
                </a:cubicBezTo>
                <a:cubicBezTo>
                  <a:pt x="107" y="27"/>
                  <a:pt x="107" y="27"/>
                  <a:pt x="107" y="27"/>
                </a:cubicBezTo>
                <a:cubicBezTo>
                  <a:pt x="107" y="27"/>
                  <a:pt x="107" y="27"/>
                  <a:pt x="107" y="27"/>
                </a:cubicBezTo>
                <a:cubicBezTo>
                  <a:pt x="107" y="27"/>
                  <a:pt x="107" y="27"/>
                  <a:pt x="107" y="27"/>
                </a:cubicBezTo>
                <a:cubicBezTo>
                  <a:pt x="107" y="27"/>
                  <a:pt x="107" y="27"/>
                  <a:pt x="107" y="27"/>
                </a:cubicBezTo>
                <a:cubicBezTo>
                  <a:pt x="107" y="27"/>
                  <a:pt x="107" y="27"/>
                  <a:pt x="107" y="27"/>
                </a:cubicBezTo>
                <a:cubicBezTo>
                  <a:pt x="107" y="27"/>
                  <a:pt x="107" y="27"/>
                  <a:pt x="107" y="27"/>
                </a:cubicBezTo>
                <a:cubicBezTo>
                  <a:pt x="107" y="27"/>
                  <a:pt x="107" y="27"/>
                  <a:pt x="107" y="27"/>
                </a:cubicBezTo>
                <a:cubicBezTo>
                  <a:pt x="107" y="27"/>
                  <a:pt x="107" y="27"/>
                  <a:pt x="107" y="27"/>
                </a:cubicBezTo>
                <a:cubicBezTo>
                  <a:pt x="107" y="27"/>
                  <a:pt x="107" y="27"/>
                  <a:pt x="107" y="27"/>
                </a:cubicBezTo>
                <a:cubicBezTo>
                  <a:pt x="107" y="27"/>
                  <a:pt x="107" y="27"/>
                  <a:pt x="107" y="27"/>
                </a:cubicBezTo>
                <a:cubicBezTo>
                  <a:pt x="107" y="27"/>
                  <a:pt x="107" y="27"/>
                  <a:pt x="107" y="27"/>
                </a:cubicBezTo>
                <a:cubicBezTo>
                  <a:pt x="107" y="27"/>
                  <a:pt x="107" y="27"/>
                  <a:pt x="107" y="27"/>
                </a:cubicBezTo>
                <a:cubicBezTo>
                  <a:pt x="107" y="27"/>
                  <a:pt x="107" y="27"/>
                  <a:pt x="107" y="27"/>
                </a:cubicBezTo>
                <a:cubicBezTo>
                  <a:pt x="107" y="27"/>
                  <a:pt x="107" y="27"/>
                  <a:pt x="107" y="27"/>
                </a:cubicBezTo>
                <a:cubicBezTo>
                  <a:pt x="107" y="27"/>
                  <a:pt x="107" y="27"/>
                  <a:pt x="107" y="27"/>
                </a:cubicBezTo>
                <a:cubicBezTo>
                  <a:pt x="107" y="27"/>
                  <a:pt x="107" y="27"/>
                  <a:pt x="107" y="27"/>
                </a:cubicBezTo>
                <a:cubicBezTo>
                  <a:pt x="107" y="27"/>
                  <a:pt x="107" y="27"/>
                  <a:pt x="107" y="27"/>
                </a:cubicBezTo>
                <a:cubicBezTo>
                  <a:pt x="107" y="27"/>
                  <a:pt x="107" y="27"/>
                  <a:pt x="107" y="27"/>
                </a:cubicBezTo>
                <a:cubicBezTo>
                  <a:pt x="107" y="27"/>
                  <a:pt x="107" y="27"/>
                  <a:pt x="107" y="27"/>
                </a:cubicBezTo>
                <a:cubicBezTo>
                  <a:pt x="107" y="27"/>
                  <a:pt x="107" y="27"/>
                  <a:pt x="107" y="27"/>
                </a:cubicBezTo>
                <a:cubicBezTo>
                  <a:pt x="107" y="27"/>
                  <a:pt x="107" y="27"/>
                  <a:pt x="107" y="27"/>
                </a:cubicBezTo>
                <a:cubicBezTo>
                  <a:pt x="107" y="27"/>
                  <a:pt x="107" y="27"/>
                  <a:pt x="107" y="27"/>
                </a:cubicBezTo>
                <a:cubicBezTo>
                  <a:pt x="107" y="27"/>
                  <a:pt x="107" y="27"/>
                  <a:pt x="107" y="27"/>
                </a:cubicBezTo>
                <a:cubicBezTo>
                  <a:pt x="107" y="27"/>
                  <a:pt x="107" y="27"/>
                  <a:pt x="107" y="27"/>
                </a:cubicBezTo>
                <a:cubicBezTo>
                  <a:pt x="107" y="27"/>
                  <a:pt x="107" y="27"/>
                  <a:pt x="107" y="27"/>
                </a:cubicBezTo>
                <a:cubicBezTo>
                  <a:pt x="107" y="27"/>
                  <a:pt x="107" y="27"/>
                  <a:pt x="107" y="27"/>
                </a:cubicBezTo>
                <a:cubicBezTo>
                  <a:pt x="107" y="27"/>
                  <a:pt x="107" y="27"/>
                  <a:pt x="107" y="27"/>
                </a:cubicBezTo>
                <a:cubicBezTo>
                  <a:pt x="107" y="27"/>
                  <a:pt x="107" y="27"/>
                  <a:pt x="107" y="27"/>
                </a:cubicBezTo>
                <a:cubicBezTo>
                  <a:pt x="107" y="27"/>
                  <a:pt x="107" y="27"/>
                  <a:pt x="107" y="26"/>
                </a:cubicBezTo>
                <a:cubicBezTo>
                  <a:pt x="107" y="26"/>
                  <a:pt x="107" y="26"/>
                  <a:pt x="107" y="26"/>
                </a:cubicBezTo>
                <a:cubicBezTo>
                  <a:pt x="107" y="26"/>
                  <a:pt x="107" y="26"/>
                  <a:pt x="107" y="25"/>
                </a:cubicBezTo>
                <a:cubicBezTo>
                  <a:pt x="107" y="25"/>
                  <a:pt x="107" y="25"/>
                  <a:pt x="107" y="25"/>
                </a:cubicBezTo>
                <a:cubicBezTo>
                  <a:pt x="107" y="25"/>
                  <a:pt x="107" y="25"/>
                  <a:pt x="107" y="25"/>
                </a:cubicBezTo>
                <a:cubicBezTo>
                  <a:pt x="107" y="25"/>
                  <a:pt x="107" y="25"/>
                  <a:pt x="107" y="24"/>
                </a:cubicBezTo>
                <a:cubicBezTo>
                  <a:pt x="107" y="24"/>
                  <a:pt x="107" y="24"/>
                  <a:pt x="107" y="24"/>
                </a:cubicBezTo>
                <a:cubicBezTo>
                  <a:pt x="107" y="24"/>
                  <a:pt x="107" y="24"/>
                  <a:pt x="107" y="24"/>
                </a:cubicBezTo>
                <a:cubicBezTo>
                  <a:pt x="107" y="24"/>
                  <a:pt x="107" y="23"/>
                  <a:pt x="107" y="23"/>
                </a:cubicBezTo>
                <a:cubicBezTo>
                  <a:pt x="107" y="23"/>
                  <a:pt x="107" y="23"/>
                  <a:pt x="107" y="23"/>
                </a:cubicBezTo>
                <a:cubicBezTo>
                  <a:pt x="107" y="23"/>
                  <a:pt x="107" y="23"/>
                  <a:pt x="107" y="23"/>
                </a:cubicBezTo>
                <a:cubicBezTo>
                  <a:pt x="107" y="23"/>
                  <a:pt x="107" y="23"/>
                  <a:pt x="107" y="22"/>
                </a:cubicBezTo>
                <a:cubicBezTo>
                  <a:pt x="107" y="22"/>
                  <a:pt x="107" y="22"/>
                  <a:pt x="107" y="22"/>
                </a:cubicBezTo>
                <a:cubicBezTo>
                  <a:pt x="107" y="22"/>
                  <a:pt x="107" y="22"/>
                  <a:pt x="107" y="22"/>
                </a:cubicBezTo>
                <a:cubicBezTo>
                  <a:pt x="107" y="22"/>
                  <a:pt x="108" y="22"/>
                  <a:pt x="108" y="22"/>
                </a:cubicBezTo>
                <a:cubicBezTo>
                  <a:pt x="108" y="22"/>
                  <a:pt x="108" y="22"/>
                  <a:pt x="108" y="22"/>
                </a:cubicBezTo>
                <a:cubicBezTo>
                  <a:pt x="108" y="22"/>
                  <a:pt x="108" y="22"/>
                  <a:pt x="108" y="22"/>
                </a:cubicBezTo>
                <a:cubicBezTo>
                  <a:pt x="108" y="22"/>
                  <a:pt x="108" y="22"/>
                  <a:pt x="108" y="22"/>
                </a:cubicBezTo>
                <a:cubicBezTo>
                  <a:pt x="108" y="22"/>
                  <a:pt x="108" y="22"/>
                  <a:pt x="108" y="23"/>
                </a:cubicBezTo>
                <a:cubicBezTo>
                  <a:pt x="108" y="23"/>
                  <a:pt x="108" y="23"/>
                  <a:pt x="108" y="23"/>
                </a:cubicBezTo>
                <a:cubicBezTo>
                  <a:pt x="108" y="23"/>
                  <a:pt x="108" y="23"/>
                  <a:pt x="108" y="23"/>
                </a:cubicBezTo>
                <a:cubicBezTo>
                  <a:pt x="108" y="23"/>
                  <a:pt x="108" y="23"/>
                  <a:pt x="108" y="23"/>
                </a:cubicBezTo>
                <a:cubicBezTo>
                  <a:pt x="108" y="23"/>
                  <a:pt x="108" y="23"/>
                  <a:pt x="108" y="23"/>
                </a:cubicBezTo>
                <a:cubicBezTo>
                  <a:pt x="108" y="23"/>
                  <a:pt x="108" y="23"/>
                  <a:pt x="108" y="23"/>
                </a:cubicBezTo>
                <a:cubicBezTo>
                  <a:pt x="108" y="23"/>
                  <a:pt x="108" y="23"/>
                  <a:pt x="108" y="23"/>
                </a:cubicBezTo>
                <a:cubicBezTo>
                  <a:pt x="108" y="23"/>
                  <a:pt x="108" y="23"/>
                  <a:pt x="108" y="23"/>
                </a:cubicBezTo>
                <a:cubicBezTo>
                  <a:pt x="108" y="23"/>
                  <a:pt x="108" y="23"/>
                  <a:pt x="108" y="23"/>
                </a:cubicBezTo>
                <a:cubicBezTo>
                  <a:pt x="108" y="23"/>
                  <a:pt x="108" y="23"/>
                  <a:pt x="108" y="23"/>
                </a:cubicBezTo>
                <a:cubicBezTo>
                  <a:pt x="108" y="23"/>
                  <a:pt x="108" y="23"/>
                  <a:pt x="108" y="23"/>
                </a:cubicBezTo>
                <a:cubicBezTo>
                  <a:pt x="108" y="24"/>
                  <a:pt x="108" y="24"/>
                  <a:pt x="108" y="24"/>
                </a:cubicBezTo>
                <a:cubicBezTo>
                  <a:pt x="108" y="24"/>
                  <a:pt x="109" y="23"/>
                  <a:pt x="109" y="23"/>
                </a:cubicBezTo>
                <a:cubicBezTo>
                  <a:pt x="109" y="23"/>
                  <a:pt x="109" y="23"/>
                  <a:pt x="109" y="23"/>
                </a:cubicBezTo>
                <a:cubicBezTo>
                  <a:pt x="109" y="22"/>
                  <a:pt x="109" y="22"/>
                  <a:pt x="109" y="22"/>
                </a:cubicBezTo>
                <a:cubicBezTo>
                  <a:pt x="109" y="22"/>
                  <a:pt x="108" y="22"/>
                  <a:pt x="108" y="22"/>
                </a:cubicBezTo>
                <a:cubicBezTo>
                  <a:pt x="108" y="22"/>
                  <a:pt x="107" y="22"/>
                  <a:pt x="107" y="22"/>
                </a:cubicBezTo>
                <a:cubicBezTo>
                  <a:pt x="107" y="21"/>
                  <a:pt x="107" y="21"/>
                  <a:pt x="107" y="21"/>
                </a:cubicBezTo>
                <a:cubicBezTo>
                  <a:pt x="107" y="21"/>
                  <a:pt x="107" y="22"/>
                  <a:pt x="107" y="22"/>
                </a:cubicBezTo>
                <a:cubicBezTo>
                  <a:pt x="107" y="22"/>
                  <a:pt x="107" y="22"/>
                  <a:pt x="107" y="22"/>
                </a:cubicBezTo>
                <a:cubicBezTo>
                  <a:pt x="106" y="22"/>
                  <a:pt x="106" y="22"/>
                  <a:pt x="106" y="22"/>
                </a:cubicBezTo>
                <a:cubicBezTo>
                  <a:pt x="106" y="22"/>
                  <a:pt x="106" y="22"/>
                  <a:pt x="106" y="22"/>
                </a:cubicBezTo>
                <a:cubicBezTo>
                  <a:pt x="106" y="22"/>
                  <a:pt x="106" y="22"/>
                  <a:pt x="106" y="23"/>
                </a:cubicBezTo>
                <a:cubicBezTo>
                  <a:pt x="106" y="23"/>
                  <a:pt x="106" y="23"/>
                  <a:pt x="106" y="23"/>
                </a:cubicBezTo>
                <a:cubicBezTo>
                  <a:pt x="106" y="23"/>
                  <a:pt x="106" y="23"/>
                  <a:pt x="106" y="23"/>
                </a:cubicBezTo>
                <a:cubicBezTo>
                  <a:pt x="106" y="23"/>
                  <a:pt x="106" y="23"/>
                  <a:pt x="106" y="24"/>
                </a:cubicBezTo>
                <a:cubicBezTo>
                  <a:pt x="106" y="24"/>
                  <a:pt x="106" y="24"/>
                  <a:pt x="106" y="25"/>
                </a:cubicBezTo>
                <a:cubicBezTo>
                  <a:pt x="106" y="25"/>
                  <a:pt x="106" y="25"/>
                  <a:pt x="106" y="25"/>
                </a:cubicBezTo>
                <a:cubicBezTo>
                  <a:pt x="106" y="26"/>
                  <a:pt x="106" y="26"/>
                  <a:pt x="106" y="26"/>
                </a:cubicBezTo>
                <a:cubicBezTo>
                  <a:pt x="106" y="26"/>
                  <a:pt x="106" y="26"/>
                  <a:pt x="106" y="26"/>
                </a:cubicBezTo>
                <a:cubicBezTo>
                  <a:pt x="106" y="26"/>
                  <a:pt x="106" y="26"/>
                  <a:pt x="106" y="26"/>
                </a:cubicBezTo>
                <a:cubicBezTo>
                  <a:pt x="106" y="27"/>
                  <a:pt x="106" y="27"/>
                  <a:pt x="106" y="28"/>
                </a:cubicBezTo>
                <a:cubicBezTo>
                  <a:pt x="106" y="28"/>
                  <a:pt x="106" y="28"/>
                  <a:pt x="106" y="28"/>
                </a:cubicBezTo>
                <a:cubicBezTo>
                  <a:pt x="106" y="28"/>
                  <a:pt x="106" y="28"/>
                  <a:pt x="106" y="28"/>
                </a:cubicBezTo>
                <a:cubicBezTo>
                  <a:pt x="106" y="28"/>
                  <a:pt x="106" y="28"/>
                  <a:pt x="106" y="28"/>
                </a:cubicBezTo>
                <a:cubicBezTo>
                  <a:pt x="106" y="30"/>
                  <a:pt x="106" y="30"/>
                  <a:pt x="106" y="30"/>
                </a:cubicBezTo>
                <a:cubicBezTo>
                  <a:pt x="106" y="30"/>
                  <a:pt x="106" y="30"/>
                  <a:pt x="106" y="30"/>
                </a:cubicBezTo>
                <a:cubicBezTo>
                  <a:pt x="106" y="30"/>
                  <a:pt x="106" y="30"/>
                  <a:pt x="106" y="30"/>
                </a:cubicBezTo>
                <a:cubicBezTo>
                  <a:pt x="106" y="30"/>
                  <a:pt x="106" y="30"/>
                  <a:pt x="106" y="30"/>
                </a:cubicBezTo>
                <a:cubicBezTo>
                  <a:pt x="106" y="30"/>
                  <a:pt x="106" y="30"/>
                  <a:pt x="106" y="30"/>
                </a:cubicBezTo>
                <a:cubicBezTo>
                  <a:pt x="106" y="30"/>
                  <a:pt x="106" y="30"/>
                  <a:pt x="106" y="30"/>
                </a:cubicBezTo>
                <a:cubicBezTo>
                  <a:pt x="106" y="30"/>
                  <a:pt x="106" y="30"/>
                  <a:pt x="105" y="30"/>
                </a:cubicBezTo>
                <a:cubicBezTo>
                  <a:pt x="105" y="30"/>
                  <a:pt x="105" y="31"/>
                  <a:pt x="105" y="31"/>
                </a:cubicBezTo>
                <a:cubicBezTo>
                  <a:pt x="105" y="31"/>
                  <a:pt x="105" y="31"/>
                  <a:pt x="105" y="31"/>
                </a:cubicBezTo>
                <a:cubicBezTo>
                  <a:pt x="105" y="31"/>
                  <a:pt x="105" y="30"/>
                  <a:pt x="105" y="30"/>
                </a:cubicBezTo>
                <a:cubicBezTo>
                  <a:pt x="105" y="30"/>
                  <a:pt x="105" y="30"/>
                  <a:pt x="105" y="30"/>
                </a:cubicBezTo>
                <a:cubicBezTo>
                  <a:pt x="105" y="30"/>
                  <a:pt x="105" y="30"/>
                  <a:pt x="105" y="30"/>
                </a:cubicBezTo>
                <a:cubicBezTo>
                  <a:pt x="105" y="30"/>
                  <a:pt x="105" y="30"/>
                  <a:pt x="105" y="30"/>
                </a:cubicBezTo>
                <a:cubicBezTo>
                  <a:pt x="105" y="30"/>
                  <a:pt x="105" y="30"/>
                  <a:pt x="105" y="30"/>
                </a:cubicBezTo>
                <a:cubicBezTo>
                  <a:pt x="105" y="30"/>
                  <a:pt x="105" y="30"/>
                  <a:pt x="105" y="30"/>
                </a:cubicBezTo>
                <a:cubicBezTo>
                  <a:pt x="105" y="30"/>
                  <a:pt x="105" y="30"/>
                  <a:pt x="105" y="30"/>
                </a:cubicBezTo>
                <a:cubicBezTo>
                  <a:pt x="105" y="30"/>
                  <a:pt x="105" y="30"/>
                  <a:pt x="105" y="30"/>
                </a:cubicBezTo>
                <a:cubicBezTo>
                  <a:pt x="105" y="30"/>
                  <a:pt x="105" y="30"/>
                  <a:pt x="105" y="30"/>
                </a:cubicBezTo>
                <a:cubicBezTo>
                  <a:pt x="105" y="30"/>
                  <a:pt x="105" y="30"/>
                  <a:pt x="105" y="30"/>
                </a:cubicBezTo>
                <a:cubicBezTo>
                  <a:pt x="105" y="30"/>
                  <a:pt x="105" y="30"/>
                  <a:pt x="105" y="30"/>
                </a:cubicBezTo>
                <a:cubicBezTo>
                  <a:pt x="105" y="30"/>
                  <a:pt x="105" y="30"/>
                  <a:pt x="105" y="30"/>
                </a:cubicBezTo>
                <a:cubicBezTo>
                  <a:pt x="105" y="30"/>
                  <a:pt x="105" y="30"/>
                  <a:pt x="105" y="30"/>
                </a:cubicBezTo>
                <a:cubicBezTo>
                  <a:pt x="105" y="30"/>
                  <a:pt x="105" y="30"/>
                  <a:pt x="105" y="30"/>
                </a:cubicBezTo>
                <a:cubicBezTo>
                  <a:pt x="105" y="30"/>
                  <a:pt x="105" y="30"/>
                  <a:pt x="105" y="30"/>
                </a:cubicBezTo>
                <a:cubicBezTo>
                  <a:pt x="105" y="30"/>
                  <a:pt x="105" y="30"/>
                  <a:pt x="105" y="30"/>
                </a:cubicBezTo>
                <a:cubicBezTo>
                  <a:pt x="105" y="30"/>
                  <a:pt x="105" y="30"/>
                  <a:pt x="105" y="30"/>
                </a:cubicBezTo>
                <a:cubicBezTo>
                  <a:pt x="105" y="30"/>
                  <a:pt x="105" y="30"/>
                  <a:pt x="105" y="30"/>
                </a:cubicBezTo>
                <a:cubicBezTo>
                  <a:pt x="105" y="30"/>
                  <a:pt x="105" y="30"/>
                  <a:pt x="105" y="30"/>
                </a:cubicBezTo>
                <a:cubicBezTo>
                  <a:pt x="105" y="30"/>
                  <a:pt x="105" y="30"/>
                  <a:pt x="105" y="30"/>
                </a:cubicBezTo>
                <a:cubicBezTo>
                  <a:pt x="105" y="30"/>
                  <a:pt x="105" y="30"/>
                  <a:pt x="105" y="30"/>
                </a:cubicBezTo>
                <a:cubicBezTo>
                  <a:pt x="105" y="30"/>
                  <a:pt x="105" y="30"/>
                  <a:pt x="105" y="30"/>
                </a:cubicBezTo>
                <a:cubicBezTo>
                  <a:pt x="105" y="30"/>
                  <a:pt x="105" y="30"/>
                  <a:pt x="105" y="30"/>
                </a:cubicBezTo>
                <a:cubicBezTo>
                  <a:pt x="105" y="30"/>
                  <a:pt x="105" y="30"/>
                  <a:pt x="105" y="30"/>
                </a:cubicBezTo>
                <a:cubicBezTo>
                  <a:pt x="105" y="30"/>
                  <a:pt x="105" y="30"/>
                  <a:pt x="105" y="30"/>
                </a:cubicBezTo>
                <a:cubicBezTo>
                  <a:pt x="105" y="30"/>
                  <a:pt x="105" y="30"/>
                  <a:pt x="105" y="30"/>
                </a:cubicBezTo>
                <a:cubicBezTo>
                  <a:pt x="105" y="30"/>
                  <a:pt x="105" y="30"/>
                  <a:pt x="105" y="30"/>
                </a:cubicBezTo>
                <a:cubicBezTo>
                  <a:pt x="105" y="30"/>
                  <a:pt x="105" y="30"/>
                  <a:pt x="105" y="30"/>
                </a:cubicBezTo>
                <a:cubicBezTo>
                  <a:pt x="105" y="30"/>
                  <a:pt x="105" y="30"/>
                  <a:pt x="105" y="30"/>
                </a:cubicBezTo>
                <a:cubicBezTo>
                  <a:pt x="105" y="30"/>
                  <a:pt x="105" y="30"/>
                  <a:pt x="105" y="30"/>
                </a:cubicBezTo>
                <a:cubicBezTo>
                  <a:pt x="105" y="30"/>
                  <a:pt x="105" y="30"/>
                  <a:pt x="105" y="30"/>
                </a:cubicBezTo>
                <a:cubicBezTo>
                  <a:pt x="105" y="30"/>
                  <a:pt x="105" y="30"/>
                  <a:pt x="105" y="30"/>
                </a:cubicBezTo>
                <a:cubicBezTo>
                  <a:pt x="105" y="30"/>
                  <a:pt x="105" y="30"/>
                  <a:pt x="105" y="30"/>
                </a:cubicBezTo>
                <a:cubicBezTo>
                  <a:pt x="105" y="30"/>
                  <a:pt x="105" y="29"/>
                  <a:pt x="105" y="29"/>
                </a:cubicBezTo>
                <a:cubicBezTo>
                  <a:pt x="105" y="29"/>
                  <a:pt x="105" y="29"/>
                  <a:pt x="105" y="29"/>
                </a:cubicBezTo>
                <a:cubicBezTo>
                  <a:pt x="105" y="29"/>
                  <a:pt x="105" y="29"/>
                  <a:pt x="105" y="29"/>
                </a:cubicBezTo>
                <a:cubicBezTo>
                  <a:pt x="105" y="28"/>
                  <a:pt x="105" y="28"/>
                  <a:pt x="105" y="28"/>
                </a:cubicBezTo>
                <a:cubicBezTo>
                  <a:pt x="105" y="28"/>
                  <a:pt x="105" y="28"/>
                  <a:pt x="105" y="28"/>
                </a:cubicBezTo>
                <a:cubicBezTo>
                  <a:pt x="105" y="28"/>
                  <a:pt x="105" y="28"/>
                  <a:pt x="105" y="28"/>
                </a:cubicBezTo>
                <a:cubicBezTo>
                  <a:pt x="105" y="27"/>
                  <a:pt x="105" y="27"/>
                  <a:pt x="105" y="27"/>
                </a:cubicBezTo>
                <a:cubicBezTo>
                  <a:pt x="105" y="27"/>
                  <a:pt x="105" y="26"/>
                  <a:pt x="105" y="26"/>
                </a:cubicBezTo>
                <a:cubicBezTo>
                  <a:pt x="105" y="26"/>
                  <a:pt x="105" y="25"/>
                  <a:pt x="105" y="25"/>
                </a:cubicBezTo>
                <a:cubicBezTo>
                  <a:pt x="105" y="25"/>
                  <a:pt x="105" y="25"/>
                  <a:pt x="105" y="25"/>
                </a:cubicBezTo>
                <a:cubicBezTo>
                  <a:pt x="105" y="25"/>
                  <a:pt x="105" y="25"/>
                  <a:pt x="105" y="24"/>
                </a:cubicBezTo>
                <a:cubicBezTo>
                  <a:pt x="105" y="24"/>
                  <a:pt x="105" y="24"/>
                  <a:pt x="105" y="23"/>
                </a:cubicBezTo>
                <a:cubicBezTo>
                  <a:pt x="105" y="23"/>
                  <a:pt x="105" y="23"/>
                  <a:pt x="105" y="23"/>
                </a:cubicBezTo>
                <a:cubicBezTo>
                  <a:pt x="105" y="23"/>
                  <a:pt x="105" y="23"/>
                  <a:pt x="105" y="22"/>
                </a:cubicBezTo>
                <a:cubicBezTo>
                  <a:pt x="105" y="22"/>
                  <a:pt x="105" y="22"/>
                  <a:pt x="105" y="22"/>
                </a:cubicBezTo>
                <a:cubicBezTo>
                  <a:pt x="105" y="22"/>
                  <a:pt x="105" y="22"/>
                  <a:pt x="105" y="22"/>
                </a:cubicBezTo>
                <a:cubicBezTo>
                  <a:pt x="105" y="22"/>
                  <a:pt x="105" y="21"/>
                  <a:pt x="105" y="21"/>
                </a:cubicBezTo>
                <a:cubicBezTo>
                  <a:pt x="105" y="21"/>
                  <a:pt x="106" y="21"/>
                  <a:pt x="106" y="20"/>
                </a:cubicBezTo>
                <a:cubicBezTo>
                  <a:pt x="106" y="20"/>
                  <a:pt x="106" y="20"/>
                  <a:pt x="106" y="20"/>
                </a:cubicBezTo>
                <a:cubicBezTo>
                  <a:pt x="106" y="20"/>
                  <a:pt x="106" y="20"/>
                  <a:pt x="106" y="20"/>
                </a:cubicBezTo>
                <a:cubicBezTo>
                  <a:pt x="106" y="20"/>
                  <a:pt x="106" y="20"/>
                  <a:pt x="106" y="19"/>
                </a:cubicBezTo>
                <a:cubicBezTo>
                  <a:pt x="106" y="19"/>
                  <a:pt x="106" y="19"/>
                  <a:pt x="106" y="19"/>
                </a:cubicBezTo>
                <a:cubicBezTo>
                  <a:pt x="106" y="19"/>
                  <a:pt x="106" y="19"/>
                  <a:pt x="106" y="19"/>
                </a:cubicBezTo>
                <a:cubicBezTo>
                  <a:pt x="106" y="18"/>
                  <a:pt x="106" y="18"/>
                  <a:pt x="106" y="18"/>
                </a:cubicBezTo>
                <a:cubicBezTo>
                  <a:pt x="106" y="18"/>
                  <a:pt x="106" y="18"/>
                  <a:pt x="106" y="18"/>
                </a:cubicBezTo>
                <a:cubicBezTo>
                  <a:pt x="106" y="18"/>
                  <a:pt x="106" y="18"/>
                  <a:pt x="106" y="17"/>
                </a:cubicBezTo>
                <a:cubicBezTo>
                  <a:pt x="106" y="17"/>
                  <a:pt x="106" y="17"/>
                  <a:pt x="106" y="17"/>
                </a:cubicBezTo>
                <a:cubicBezTo>
                  <a:pt x="106" y="17"/>
                  <a:pt x="106" y="17"/>
                  <a:pt x="107" y="17"/>
                </a:cubicBezTo>
                <a:cubicBezTo>
                  <a:pt x="107" y="17"/>
                  <a:pt x="107" y="17"/>
                  <a:pt x="107" y="17"/>
                </a:cubicBezTo>
                <a:cubicBezTo>
                  <a:pt x="107" y="17"/>
                  <a:pt x="107" y="17"/>
                  <a:pt x="107" y="17"/>
                </a:cubicBezTo>
                <a:cubicBezTo>
                  <a:pt x="108" y="17"/>
                  <a:pt x="108" y="16"/>
                  <a:pt x="108" y="16"/>
                </a:cubicBezTo>
                <a:cubicBezTo>
                  <a:pt x="109" y="16"/>
                  <a:pt x="109" y="16"/>
                  <a:pt x="109" y="16"/>
                </a:cubicBezTo>
                <a:cubicBezTo>
                  <a:pt x="110" y="15"/>
                  <a:pt x="110" y="15"/>
                  <a:pt x="110" y="15"/>
                </a:cubicBezTo>
                <a:cubicBezTo>
                  <a:pt x="108" y="15"/>
                  <a:pt x="108" y="16"/>
                  <a:pt x="107" y="16"/>
                </a:cubicBezTo>
                <a:cubicBezTo>
                  <a:pt x="106" y="16"/>
                  <a:pt x="106" y="16"/>
                  <a:pt x="106" y="16"/>
                </a:cubicBezTo>
                <a:cubicBezTo>
                  <a:pt x="105" y="16"/>
                  <a:pt x="105" y="16"/>
                  <a:pt x="105" y="16"/>
                </a:cubicBezTo>
                <a:cubicBezTo>
                  <a:pt x="105" y="16"/>
                  <a:pt x="105" y="16"/>
                  <a:pt x="105" y="16"/>
                </a:cubicBezTo>
                <a:cubicBezTo>
                  <a:pt x="105" y="16"/>
                  <a:pt x="105" y="16"/>
                  <a:pt x="105" y="16"/>
                </a:cubicBezTo>
                <a:cubicBezTo>
                  <a:pt x="104" y="16"/>
                  <a:pt x="104" y="16"/>
                  <a:pt x="104" y="16"/>
                </a:cubicBezTo>
                <a:cubicBezTo>
                  <a:pt x="104" y="15"/>
                  <a:pt x="104" y="15"/>
                  <a:pt x="104" y="15"/>
                </a:cubicBezTo>
                <a:cubicBezTo>
                  <a:pt x="104" y="15"/>
                  <a:pt x="104" y="15"/>
                  <a:pt x="104" y="15"/>
                </a:cubicBezTo>
                <a:cubicBezTo>
                  <a:pt x="104" y="15"/>
                  <a:pt x="104" y="15"/>
                  <a:pt x="104" y="15"/>
                </a:cubicBezTo>
                <a:cubicBezTo>
                  <a:pt x="104" y="15"/>
                  <a:pt x="104" y="15"/>
                  <a:pt x="104" y="15"/>
                </a:cubicBezTo>
                <a:cubicBezTo>
                  <a:pt x="104" y="15"/>
                  <a:pt x="104" y="15"/>
                  <a:pt x="104" y="14"/>
                </a:cubicBezTo>
                <a:cubicBezTo>
                  <a:pt x="104" y="14"/>
                  <a:pt x="104" y="14"/>
                  <a:pt x="104" y="14"/>
                </a:cubicBezTo>
                <a:cubicBezTo>
                  <a:pt x="104" y="14"/>
                  <a:pt x="104" y="14"/>
                  <a:pt x="104" y="14"/>
                </a:cubicBezTo>
                <a:cubicBezTo>
                  <a:pt x="104" y="14"/>
                  <a:pt x="105" y="14"/>
                  <a:pt x="105" y="14"/>
                </a:cubicBezTo>
                <a:cubicBezTo>
                  <a:pt x="105" y="14"/>
                  <a:pt x="105" y="14"/>
                  <a:pt x="105" y="14"/>
                </a:cubicBezTo>
                <a:cubicBezTo>
                  <a:pt x="107" y="14"/>
                  <a:pt x="107" y="14"/>
                  <a:pt x="107" y="14"/>
                </a:cubicBezTo>
                <a:cubicBezTo>
                  <a:pt x="107" y="14"/>
                  <a:pt x="107" y="14"/>
                  <a:pt x="107" y="14"/>
                </a:cubicBezTo>
                <a:cubicBezTo>
                  <a:pt x="108" y="14"/>
                  <a:pt x="108" y="14"/>
                  <a:pt x="108" y="14"/>
                </a:cubicBezTo>
                <a:cubicBezTo>
                  <a:pt x="110" y="14"/>
                  <a:pt x="110" y="14"/>
                  <a:pt x="110" y="14"/>
                </a:cubicBezTo>
                <a:cubicBezTo>
                  <a:pt x="110" y="14"/>
                  <a:pt x="110" y="14"/>
                  <a:pt x="110" y="14"/>
                </a:cubicBezTo>
                <a:cubicBezTo>
                  <a:pt x="110" y="14"/>
                  <a:pt x="110" y="14"/>
                  <a:pt x="110" y="14"/>
                </a:cubicBezTo>
                <a:cubicBezTo>
                  <a:pt x="110" y="14"/>
                  <a:pt x="110" y="14"/>
                  <a:pt x="110" y="14"/>
                </a:cubicBezTo>
                <a:cubicBezTo>
                  <a:pt x="110" y="13"/>
                  <a:pt x="110" y="13"/>
                  <a:pt x="110" y="13"/>
                </a:cubicBezTo>
                <a:cubicBezTo>
                  <a:pt x="109" y="13"/>
                  <a:pt x="108" y="13"/>
                  <a:pt x="108" y="13"/>
                </a:cubicBezTo>
                <a:cubicBezTo>
                  <a:pt x="108" y="13"/>
                  <a:pt x="107" y="13"/>
                  <a:pt x="107" y="13"/>
                </a:cubicBezTo>
                <a:cubicBezTo>
                  <a:pt x="107" y="13"/>
                  <a:pt x="107" y="13"/>
                  <a:pt x="107" y="13"/>
                </a:cubicBezTo>
                <a:cubicBezTo>
                  <a:pt x="111" y="16"/>
                  <a:pt x="111" y="16"/>
                  <a:pt x="111" y="16"/>
                </a:cubicBezTo>
                <a:close/>
                <a:moveTo>
                  <a:pt x="107" y="19"/>
                </a:moveTo>
                <a:cubicBezTo>
                  <a:pt x="107" y="19"/>
                  <a:pt x="107" y="19"/>
                  <a:pt x="107" y="19"/>
                </a:cubicBezTo>
                <a:cubicBezTo>
                  <a:pt x="107" y="19"/>
                  <a:pt x="107" y="19"/>
                  <a:pt x="107" y="19"/>
                </a:cubicBezTo>
                <a:cubicBezTo>
                  <a:pt x="107" y="19"/>
                  <a:pt x="107" y="19"/>
                  <a:pt x="107" y="19"/>
                </a:cubicBezTo>
                <a:cubicBezTo>
                  <a:pt x="107" y="19"/>
                  <a:pt x="107" y="19"/>
                  <a:pt x="107" y="19"/>
                </a:cubicBezTo>
                <a:cubicBezTo>
                  <a:pt x="107" y="19"/>
                  <a:pt x="107" y="19"/>
                  <a:pt x="107" y="19"/>
                </a:cubicBezTo>
                <a:cubicBezTo>
                  <a:pt x="107" y="19"/>
                  <a:pt x="107" y="19"/>
                  <a:pt x="107" y="19"/>
                </a:cubicBezTo>
                <a:cubicBezTo>
                  <a:pt x="107" y="19"/>
                  <a:pt x="107" y="19"/>
                  <a:pt x="107" y="18"/>
                </a:cubicBezTo>
                <a:cubicBezTo>
                  <a:pt x="107" y="18"/>
                  <a:pt x="107" y="18"/>
                  <a:pt x="107" y="18"/>
                </a:cubicBezTo>
                <a:cubicBezTo>
                  <a:pt x="107" y="18"/>
                  <a:pt x="107" y="18"/>
                  <a:pt x="107" y="18"/>
                </a:cubicBezTo>
                <a:cubicBezTo>
                  <a:pt x="107" y="18"/>
                  <a:pt x="107" y="18"/>
                  <a:pt x="107" y="18"/>
                </a:cubicBezTo>
                <a:cubicBezTo>
                  <a:pt x="107" y="18"/>
                  <a:pt x="107" y="18"/>
                  <a:pt x="107" y="18"/>
                </a:cubicBezTo>
                <a:cubicBezTo>
                  <a:pt x="107" y="18"/>
                  <a:pt x="107" y="18"/>
                  <a:pt x="107" y="18"/>
                </a:cubicBezTo>
                <a:cubicBezTo>
                  <a:pt x="107" y="18"/>
                  <a:pt x="107" y="18"/>
                  <a:pt x="107" y="18"/>
                </a:cubicBezTo>
                <a:cubicBezTo>
                  <a:pt x="107" y="18"/>
                  <a:pt x="107" y="18"/>
                  <a:pt x="108" y="18"/>
                </a:cubicBezTo>
                <a:cubicBezTo>
                  <a:pt x="108" y="18"/>
                  <a:pt x="109" y="17"/>
                  <a:pt x="109" y="17"/>
                </a:cubicBezTo>
                <a:cubicBezTo>
                  <a:pt x="109" y="18"/>
                  <a:pt x="109" y="18"/>
                  <a:pt x="109" y="18"/>
                </a:cubicBezTo>
                <a:cubicBezTo>
                  <a:pt x="109" y="18"/>
                  <a:pt x="109" y="18"/>
                  <a:pt x="109" y="18"/>
                </a:cubicBezTo>
                <a:cubicBezTo>
                  <a:pt x="109" y="18"/>
                  <a:pt x="109" y="18"/>
                  <a:pt x="109" y="18"/>
                </a:cubicBezTo>
                <a:cubicBezTo>
                  <a:pt x="108" y="18"/>
                  <a:pt x="108" y="18"/>
                  <a:pt x="108" y="19"/>
                </a:cubicBezTo>
                <a:cubicBezTo>
                  <a:pt x="108" y="19"/>
                  <a:pt x="108" y="19"/>
                  <a:pt x="108" y="19"/>
                </a:cubicBezTo>
                <a:cubicBezTo>
                  <a:pt x="108" y="19"/>
                  <a:pt x="108" y="19"/>
                  <a:pt x="107" y="19"/>
                </a:cubicBezTo>
                <a:cubicBezTo>
                  <a:pt x="107" y="19"/>
                  <a:pt x="107" y="19"/>
                  <a:pt x="107" y="19"/>
                </a:cubicBezTo>
                <a:cubicBezTo>
                  <a:pt x="107" y="19"/>
                  <a:pt x="107" y="19"/>
                  <a:pt x="107" y="19"/>
                </a:cubicBezTo>
                <a:close/>
                <a:moveTo>
                  <a:pt x="109" y="19"/>
                </a:moveTo>
                <a:cubicBezTo>
                  <a:pt x="109" y="21"/>
                  <a:pt x="109" y="21"/>
                  <a:pt x="109" y="21"/>
                </a:cubicBezTo>
                <a:cubicBezTo>
                  <a:pt x="109" y="21"/>
                  <a:pt x="109" y="21"/>
                  <a:pt x="109" y="21"/>
                </a:cubicBezTo>
                <a:cubicBezTo>
                  <a:pt x="108" y="21"/>
                  <a:pt x="108" y="21"/>
                  <a:pt x="108" y="21"/>
                </a:cubicBezTo>
                <a:cubicBezTo>
                  <a:pt x="108" y="21"/>
                  <a:pt x="108" y="21"/>
                  <a:pt x="108" y="21"/>
                </a:cubicBezTo>
                <a:cubicBezTo>
                  <a:pt x="108" y="20"/>
                  <a:pt x="108" y="20"/>
                  <a:pt x="108" y="20"/>
                </a:cubicBezTo>
                <a:cubicBezTo>
                  <a:pt x="108" y="20"/>
                  <a:pt x="107" y="20"/>
                  <a:pt x="107" y="20"/>
                </a:cubicBezTo>
                <a:cubicBezTo>
                  <a:pt x="107" y="20"/>
                  <a:pt x="107" y="20"/>
                  <a:pt x="107" y="20"/>
                </a:cubicBezTo>
                <a:cubicBezTo>
                  <a:pt x="107" y="20"/>
                  <a:pt x="107" y="20"/>
                  <a:pt x="107" y="20"/>
                </a:cubicBezTo>
                <a:cubicBezTo>
                  <a:pt x="108" y="20"/>
                  <a:pt x="108" y="20"/>
                  <a:pt x="108" y="20"/>
                </a:cubicBezTo>
                <a:cubicBezTo>
                  <a:pt x="108" y="20"/>
                  <a:pt x="108" y="20"/>
                  <a:pt x="108" y="20"/>
                </a:cubicBezTo>
                <a:cubicBezTo>
                  <a:pt x="108" y="20"/>
                  <a:pt x="108" y="20"/>
                  <a:pt x="108" y="20"/>
                </a:cubicBezTo>
                <a:cubicBezTo>
                  <a:pt x="109" y="19"/>
                  <a:pt x="109" y="19"/>
                  <a:pt x="109" y="19"/>
                </a:cubicBezTo>
                <a:close/>
                <a:moveTo>
                  <a:pt x="112" y="25"/>
                </a:moveTo>
                <a:cubicBezTo>
                  <a:pt x="112" y="25"/>
                  <a:pt x="112" y="25"/>
                  <a:pt x="112" y="25"/>
                </a:cubicBezTo>
                <a:cubicBezTo>
                  <a:pt x="112" y="25"/>
                  <a:pt x="112" y="25"/>
                  <a:pt x="112" y="25"/>
                </a:cubicBezTo>
                <a:cubicBezTo>
                  <a:pt x="112" y="25"/>
                  <a:pt x="112" y="26"/>
                  <a:pt x="112" y="26"/>
                </a:cubicBezTo>
                <a:cubicBezTo>
                  <a:pt x="112" y="26"/>
                  <a:pt x="112" y="26"/>
                  <a:pt x="111" y="26"/>
                </a:cubicBezTo>
                <a:cubicBezTo>
                  <a:pt x="111" y="26"/>
                  <a:pt x="111" y="26"/>
                  <a:pt x="111" y="26"/>
                </a:cubicBezTo>
                <a:cubicBezTo>
                  <a:pt x="111" y="26"/>
                  <a:pt x="111" y="26"/>
                  <a:pt x="111" y="26"/>
                </a:cubicBezTo>
                <a:cubicBezTo>
                  <a:pt x="111" y="27"/>
                  <a:pt x="110" y="27"/>
                  <a:pt x="110" y="27"/>
                </a:cubicBezTo>
                <a:cubicBezTo>
                  <a:pt x="109" y="27"/>
                  <a:pt x="109" y="27"/>
                  <a:pt x="109" y="26"/>
                </a:cubicBezTo>
                <a:cubicBezTo>
                  <a:pt x="109" y="26"/>
                  <a:pt x="109" y="26"/>
                  <a:pt x="108" y="26"/>
                </a:cubicBezTo>
                <a:cubicBezTo>
                  <a:pt x="108" y="26"/>
                  <a:pt x="108" y="26"/>
                  <a:pt x="108" y="26"/>
                </a:cubicBezTo>
                <a:cubicBezTo>
                  <a:pt x="108" y="26"/>
                  <a:pt x="108" y="26"/>
                  <a:pt x="108" y="26"/>
                </a:cubicBezTo>
                <a:cubicBezTo>
                  <a:pt x="108" y="25"/>
                  <a:pt x="108" y="25"/>
                  <a:pt x="108" y="25"/>
                </a:cubicBezTo>
                <a:cubicBezTo>
                  <a:pt x="108" y="25"/>
                  <a:pt x="108" y="25"/>
                  <a:pt x="108" y="25"/>
                </a:cubicBezTo>
                <a:cubicBezTo>
                  <a:pt x="108" y="25"/>
                  <a:pt x="108" y="25"/>
                  <a:pt x="108" y="25"/>
                </a:cubicBezTo>
                <a:cubicBezTo>
                  <a:pt x="108" y="25"/>
                  <a:pt x="108" y="25"/>
                  <a:pt x="108" y="25"/>
                </a:cubicBezTo>
                <a:cubicBezTo>
                  <a:pt x="109" y="25"/>
                  <a:pt x="109" y="25"/>
                  <a:pt x="110" y="25"/>
                </a:cubicBezTo>
                <a:cubicBezTo>
                  <a:pt x="110" y="25"/>
                  <a:pt x="110" y="24"/>
                  <a:pt x="111" y="24"/>
                </a:cubicBezTo>
                <a:cubicBezTo>
                  <a:pt x="111" y="24"/>
                  <a:pt x="111" y="24"/>
                  <a:pt x="111" y="24"/>
                </a:cubicBezTo>
                <a:cubicBezTo>
                  <a:pt x="111" y="24"/>
                  <a:pt x="111" y="24"/>
                  <a:pt x="111" y="25"/>
                </a:cubicBezTo>
                <a:cubicBezTo>
                  <a:pt x="111" y="25"/>
                  <a:pt x="112" y="25"/>
                  <a:pt x="112" y="25"/>
                </a:cubicBezTo>
                <a:close/>
                <a:moveTo>
                  <a:pt x="32" y="72"/>
                </a:moveTo>
                <a:cubicBezTo>
                  <a:pt x="31" y="73"/>
                  <a:pt x="31" y="73"/>
                  <a:pt x="31" y="73"/>
                </a:cubicBezTo>
                <a:cubicBezTo>
                  <a:pt x="31" y="73"/>
                  <a:pt x="30" y="73"/>
                  <a:pt x="30" y="73"/>
                </a:cubicBezTo>
                <a:cubicBezTo>
                  <a:pt x="30" y="73"/>
                  <a:pt x="29" y="73"/>
                  <a:pt x="29" y="73"/>
                </a:cubicBezTo>
                <a:cubicBezTo>
                  <a:pt x="29" y="73"/>
                  <a:pt x="29" y="73"/>
                  <a:pt x="29" y="73"/>
                </a:cubicBezTo>
                <a:cubicBezTo>
                  <a:pt x="29" y="72"/>
                  <a:pt x="29" y="72"/>
                  <a:pt x="29" y="72"/>
                </a:cubicBezTo>
                <a:cubicBezTo>
                  <a:pt x="29" y="72"/>
                  <a:pt x="29" y="72"/>
                  <a:pt x="29" y="72"/>
                </a:cubicBezTo>
                <a:cubicBezTo>
                  <a:pt x="29" y="72"/>
                  <a:pt x="29" y="72"/>
                  <a:pt x="29" y="72"/>
                </a:cubicBezTo>
                <a:cubicBezTo>
                  <a:pt x="29" y="72"/>
                  <a:pt x="29" y="72"/>
                  <a:pt x="29" y="72"/>
                </a:cubicBezTo>
                <a:cubicBezTo>
                  <a:pt x="30" y="71"/>
                  <a:pt x="31" y="71"/>
                  <a:pt x="31" y="71"/>
                </a:cubicBezTo>
                <a:cubicBezTo>
                  <a:pt x="31" y="71"/>
                  <a:pt x="31" y="71"/>
                  <a:pt x="31" y="71"/>
                </a:cubicBezTo>
                <a:cubicBezTo>
                  <a:pt x="31" y="71"/>
                  <a:pt x="32" y="71"/>
                  <a:pt x="32" y="71"/>
                </a:cubicBezTo>
                <a:cubicBezTo>
                  <a:pt x="32" y="71"/>
                  <a:pt x="32" y="71"/>
                  <a:pt x="32" y="71"/>
                </a:cubicBezTo>
                <a:cubicBezTo>
                  <a:pt x="32" y="71"/>
                  <a:pt x="32" y="71"/>
                  <a:pt x="32" y="71"/>
                </a:cubicBezTo>
                <a:cubicBezTo>
                  <a:pt x="32" y="71"/>
                  <a:pt x="32" y="71"/>
                  <a:pt x="32" y="71"/>
                </a:cubicBezTo>
                <a:cubicBezTo>
                  <a:pt x="32" y="71"/>
                  <a:pt x="33" y="71"/>
                  <a:pt x="33" y="71"/>
                </a:cubicBezTo>
                <a:cubicBezTo>
                  <a:pt x="33" y="71"/>
                  <a:pt x="33" y="71"/>
                  <a:pt x="33" y="71"/>
                </a:cubicBezTo>
                <a:cubicBezTo>
                  <a:pt x="33" y="71"/>
                  <a:pt x="33" y="71"/>
                  <a:pt x="33" y="71"/>
                </a:cubicBezTo>
                <a:cubicBezTo>
                  <a:pt x="33" y="71"/>
                  <a:pt x="34" y="71"/>
                  <a:pt x="34" y="71"/>
                </a:cubicBezTo>
                <a:cubicBezTo>
                  <a:pt x="34" y="70"/>
                  <a:pt x="34" y="70"/>
                  <a:pt x="34" y="70"/>
                </a:cubicBezTo>
                <a:cubicBezTo>
                  <a:pt x="34" y="70"/>
                  <a:pt x="34" y="69"/>
                  <a:pt x="34" y="69"/>
                </a:cubicBezTo>
                <a:cubicBezTo>
                  <a:pt x="34" y="69"/>
                  <a:pt x="34" y="68"/>
                  <a:pt x="35" y="68"/>
                </a:cubicBezTo>
                <a:cubicBezTo>
                  <a:pt x="35" y="68"/>
                  <a:pt x="35" y="68"/>
                  <a:pt x="35" y="67"/>
                </a:cubicBezTo>
                <a:cubicBezTo>
                  <a:pt x="35" y="67"/>
                  <a:pt x="35" y="67"/>
                  <a:pt x="35" y="66"/>
                </a:cubicBezTo>
                <a:cubicBezTo>
                  <a:pt x="35" y="66"/>
                  <a:pt x="36" y="66"/>
                  <a:pt x="36" y="66"/>
                </a:cubicBezTo>
                <a:cubicBezTo>
                  <a:pt x="36" y="66"/>
                  <a:pt x="36" y="65"/>
                  <a:pt x="36" y="65"/>
                </a:cubicBezTo>
                <a:cubicBezTo>
                  <a:pt x="36" y="65"/>
                  <a:pt x="36" y="65"/>
                  <a:pt x="36" y="65"/>
                </a:cubicBezTo>
                <a:cubicBezTo>
                  <a:pt x="36" y="65"/>
                  <a:pt x="36" y="65"/>
                  <a:pt x="36" y="65"/>
                </a:cubicBezTo>
                <a:cubicBezTo>
                  <a:pt x="36" y="65"/>
                  <a:pt x="36" y="65"/>
                  <a:pt x="36" y="64"/>
                </a:cubicBezTo>
                <a:cubicBezTo>
                  <a:pt x="36" y="64"/>
                  <a:pt x="36" y="65"/>
                  <a:pt x="36" y="65"/>
                </a:cubicBezTo>
                <a:cubicBezTo>
                  <a:pt x="35" y="65"/>
                  <a:pt x="35" y="65"/>
                  <a:pt x="35" y="65"/>
                </a:cubicBezTo>
                <a:cubicBezTo>
                  <a:pt x="35" y="65"/>
                  <a:pt x="35" y="65"/>
                  <a:pt x="35" y="65"/>
                </a:cubicBezTo>
                <a:cubicBezTo>
                  <a:pt x="36" y="65"/>
                  <a:pt x="35" y="65"/>
                  <a:pt x="35" y="65"/>
                </a:cubicBezTo>
                <a:cubicBezTo>
                  <a:pt x="35" y="65"/>
                  <a:pt x="35" y="65"/>
                  <a:pt x="35" y="65"/>
                </a:cubicBezTo>
                <a:cubicBezTo>
                  <a:pt x="34" y="65"/>
                  <a:pt x="34" y="66"/>
                  <a:pt x="34" y="66"/>
                </a:cubicBezTo>
                <a:cubicBezTo>
                  <a:pt x="34" y="66"/>
                  <a:pt x="33" y="66"/>
                  <a:pt x="33" y="66"/>
                </a:cubicBezTo>
                <a:cubicBezTo>
                  <a:pt x="33" y="66"/>
                  <a:pt x="33" y="67"/>
                  <a:pt x="33" y="67"/>
                </a:cubicBezTo>
                <a:cubicBezTo>
                  <a:pt x="33" y="67"/>
                  <a:pt x="33" y="67"/>
                  <a:pt x="33" y="67"/>
                </a:cubicBezTo>
                <a:cubicBezTo>
                  <a:pt x="33" y="67"/>
                  <a:pt x="33" y="67"/>
                  <a:pt x="33" y="67"/>
                </a:cubicBezTo>
                <a:cubicBezTo>
                  <a:pt x="33" y="67"/>
                  <a:pt x="33" y="67"/>
                  <a:pt x="33" y="67"/>
                </a:cubicBezTo>
                <a:cubicBezTo>
                  <a:pt x="33" y="68"/>
                  <a:pt x="33" y="68"/>
                  <a:pt x="33" y="68"/>
                </a:cubicBezTo>
                <a:cubicBezTo>
                  <a:pt x="33" y="68"/>
                  <a:pt x="32" y="68"/>
                  <a:pt x="32" y="68"/>
                </a:cubicBezTo>
                <a:cubicBezTo>
                  <a:pt x="32" y="68"/>
                  <a:pt x="32" y="68"/>
                  <a:pt x="32" y="68"/>
                </a:cubicBezTo>
                <a:cubicBezTo>
                  <a:pt x="32" y="68"/>
                  <a:pt x="32" y="68"/>
                  <a:pt x="32" y="67"/>
                </a:cubicBezTo>
                <a:cubicBezTo>
                  <a:pt x="32" y="67"/>
                  <a:pt x="32" y="67"/>
                  <a:pt x="32" y="67"/>
                </a:cubicBezTo>
                <a:cubicBezTo>
                  <a:pt x="32" y="67"/>
                  <a:pt x="32" y="67"/>
                  <a:pt x="32" y="67"/>
                </a:cubicBezTo>
                <a:cubicBezTo>
                  <a:pt x="31" y="67"/>
                  <a:pt x="31" y="67"/>
                  <a:pt x="31" y="67"/>
                </a:cubicBezTo>
                <a:cubicBezTo>
                  <a:pt x="31" y="67"/>
                  <a:pt x="31" y="67"/>
                  <a:pt x="31" y="67"/>
                </a:cubicBezTo>
                <a:cubicBezTo>
                  <a:pt x="31" y="67"/>
                  <a:pt x="31" y="67"/>
                  <a:pt x="31" y="68"/>
                </a:cubicBezTo>
                <a:cubicBezTo>
                  <a:pt x="30" y="68"/>
                  <a:pt x="30" y="68"/>
                  <a:pt x="30" y="68"/>
                </a:cubicBezTo>
                <a:cubicBezTo>
                  <a:pt x="30" y="68"/>
                  <a:pt x="30" y="68"/>
                  <a:pt x="30" y="68"/>
                </a:cubicBezTo>
                <a:cubicBezTo>
                  <a:pt x="30" y="68"/>
                  <a:pt x="30" y="68"/>
                  <a:pt x="30" y="68"/>
                </a:cubicBezTo>
                <a:cubicBezTo>
                  <a:pt x="30" y="68"/>
                  <a:pt x="30" y="69"/>
                  <a:pt x="30" y="69"/>
                </a:cubicBezTo>
                <a:cubicBezTo>
                  <a:pt x="30" y="69"/>
                  <a:pt x="30" y="69"/>
                  <a:pt x="30" y="69"/>
                </a:cubicBezTo>
                <a:cubicBezTo>
                  <a:pt x="29" y="69"/>
                  <a:pt x="29" y="69"/>
                  <a:pt x="29" y="69"/>
                </a:cubicBezTo>
                <a:cubicBezTo>
                  <a:pt x="29" y="69"/>
                  <a:pt x="29" y="70"/>
                  <a:pt x="29" y="70"/>
                </a:cubicBezTo>
                <a:cubicBezTo>
                  <a:pt x="29" y="70"/>
                  <a:pt x="29" y="70"/>
                  <a:pt x="29" y="70"/>
                </a:cubicBezTo>
                <a:cubicBezTo>
                  <a:pt x="29" y="70"/>
                  <a:pt x="29" y="70"/>
                  <a:pt x="29" y="70"/>
                </a:cubicBezTo>
                <a:cubicBezTo>
                  <a:pt x="29" y="70"/>
                  <a:pt x="29" y="70"/>
                  <a:pt x="29" y="71"/>
                </a:cubicBezTo>
                <a:cubicBezTo>
                  <a:pt x="28" y="71"/>
                  <a:pt x="28" y="70"/>
                  <a:pt x="28" y="70"/>
                </a:cubicBezTo>
                <a:cubicBezTo>
                  <a:pt x="28" y="70"/>
                  <a:pt x="28" y="70"/>
                  <a:pt x="28" y="70"/>
                </a:cubicBezTo>
                <a:cubicBezTo>
                  <a:pt x="28" y="70"/>
                  <a:pt x="28" y="70"/>
                  <a:pt x="28" y="69"/>
                </a:cubicBezTo>
                <a:cubicBezTo>
                  <a:pt x="28" y="69"/>
                  <a:pt x="28" y="69"/>
                  <a:pt x="28" y="69"/>
                </a:cubicBezTo>
                <a:cubicBezTo>
                  <a:pt x="28" y="69"/>
                  <a:pt x="28" y="69"/>
                  <a:pt x="28" y="69"/>
                </a:cubicBezTo>
                <a:cubicBezTo>
                  <a:pt x="28" y="69"/>
                  <a:pt x="28" y="69"/>
                  <a:pt x="28" y="69"/>
                </a:cubicBezTo>
                <a:cubicBezTo>
                  <a:pt x="28" y="69"/>
                  <a:pt x="28" y="69"/>
                  <a:pt x="28" y="69"/>
                </a:cubicBezTo>
                <a:cubicBezTo>
                  <a:pt x="28" y="69"/>
                  <a:pt x="28" y="69"/>
                  <a:pt x="28" y="69"/>
                </a:cubicBezTo>
                <a:cubicBezTo>
                  <a:pt x="28" y="69"/>
                  <a:pt x="28" y="69"/>
                  <a:pt x="28" y="69"/>
                </a:cubicBezTo>
                <a:cubicBezTo>
                  <a:pt x="28" y="69"/>
                  <a:pt x="28" y="69"/>
                  <a:pt x="28" y="69"/>
                </a:cubicBezTo>
                <a:cubicBezTo>
                  <a:pt x="27" y="69"/>
                  <a:pt x="27" y="70"/>
                  <a:pt x="27" y="70"/>
                </a:cubicBezTo>
                <a:cubicBezTo>
                  <a:pt x="27" y="70"/>
                  <a:pt x="26" y="71"/>
                  <a:pt x="26" y="71"/>
                </a:cubicBezTo>
                <a:cubicBezTo>
                  <a:pt x="26" y="72"/>
                  <a:pt x="26" y="72"/>
                  <a:pt x="26" y="72"/>
                </a:cubicBezTo>
                <a:cubicBezTo>
                  <a:pt x="26" y="72"/>
                  <a:pt x="25" y="73"/>
                  <a:pt x="25" y="73"/>
                </a:cubicBezTo>
                <a:cubicBezTo>
                  <a:pt x="25" y="73"/>
                  <a:pt x="25" y="73"/>
                  <a:pt x="25" y="73"/>
                </a:cubicBezTo>
                <a:cubicBezTo>
                  <a:pt x="25" y="73"/>
                  <a:pt x="24" y="73"/>
                  <a:pt x="24" y="73"/>
                </a:cubicBezTo>
                <a:cubicBezTo>
                  <a:pt x="24" y="73"/>
                  <a:pt x="24" y="73"/>
                  <a:pt x="24" y="73"/>
                </a:cubicBezTo>
                <a:cubicBezTo>
                  <a:pt x="24" y="73"/>
                  <a:pt x="24" y="72"/>
                  <a:pt x="24" y="72"/>
                </a:cubicBezTo>
                <a:cubicBezTo>
                  <a:pt x="24" y="72"/>
                  <a:pt x="24" y="72"/>
                  <a:pt x="24" y="72"/>
                </a:cubicBezTo>
                <a:cubicBezTo>
                  <a:pt x="24" y="72"/>
                  <a:pt x="24" y="72"/>
                  <a:pt x="24" y="72"/>
                </a:cubicBezTo>
                <a:cubicBezTo>
                  <a:pt x="24" y="72"/>
                  <a:pt x="23" y="72"/>
                  <a:pt x="23" y="72"/>
                </a:cubicBezTo>
                <a:cubicBezTo>
                  <a:pt x="23" y="72"/>
                  <a:pt x="23" y="72"/>
                  <a:pt x="23" y="71"/>
                </a:cubicBezTo>
                <a:cubicBezTo>
                  <a:pt x="23" y="72"/>
                  <a:pt x="24" y="71"/>
                  <a:pt x="24" y="71"/>
                </a:cubicBezTo>
                <a:cubicBezTo>
                  <a:pt x="24" y="70"/>
                  <a:pt x="24" y="70"/>
                  <a:pt x="24" y="70"/>
                </a:cubicBezTo>
                <a:cubicBezTo>
                  <a:pt x="24" y="70"/>
                  <a:pt x="24" y="70"/>
                  <a:pt x="24" y="70"/>
                </a:cubicBezTo>
                <a:cubicBezTo>
                  <a:pt x="24" y="70"/>
                  <a:pt x="24" y="70"/>
                  <a:pt x="24" y="70"/>
                </a:cubicBezTo>
                <a:cubicBezTo>
                  <a:pt x="24" y="70"/>
                  <a:pt x="25" y="70"/>
                  <a:pt x="25" y="70"/>
                </a:cubicBezTo>
                <a:cubicBezTo>
                  <a:pt x="25" y="70"/>
                  <a:pt x="25" y="70"/>
                  <a:pt x="25" y="70"/>
                </a:cubicBezTo>
                <a:cubicBezTo>
                  <a:pt x="25" y="70"/>
                  <a:pt x="25" y="70"/>
                  <a:pt x="25" y="70"/>
                </a:cubicBezTo>
                <a:cubicBezTo>
                  <a:pt x="25" y="70"/>
                  <a:pt x="26" y="70"/>
                  <a:pt x="26" y="70"/>
                </a:cubicBezTo>
                <a:cubicBezTo>
                  <a:pt x="26" y="70"/>
                  <a:pt x="26" y="69"/>
                  <a:pt x="26" y="69"/>
                </a:cubicBezTo>
                <a:cubicBezTo>
                  <a:pt x="27" y="69"/>
                  <a:pt x="27" y="68"/>
                  <a:pt x="27" y="68"/>
                </a:cubicBezTo>
                <a:cubicBezTo>
                  <a:pt x="27" y="68"/>
                  <a:pt x="27" y="68"/>
                  <a:pt x="28" y="68"/>
                </a:cubicBezTo>
                <a:cubicBezTo>
                  <a:pt x="28" y="68"/>
                  <a:pt x="28" y="68"/>
                  <a:pt x="28" y="68"/>
                </a:cubicBezTo>
                <a:cubicBezTo>
                  <a:pt x="28" y="68"/>
                  <a:pt x="28" y="67"/>
                  <a:pt x="29" y="67"/>
                </a:cubicBezTo>
                <a:cubicBezTo>
                  <a:pt x="29" y="67"/>
                  <a:pt x="29" y="67"/>
                  <a:pt x="29" y="67"/>
                </a:cubicBezTo>
                <a:cubicBezTo>
                  <a:pt x="29" y="66"/>
                  <a:pt x="29" y="66"/>
                  <a:pt x="29" y="66"/>
                </a:cubicBezTo>
                <a:cubicBezTo>
                  <a:pt x="29" y="66"/>
                  <a:pt x="29" y="66"/>
                  <a:pt x="29" y="66"/>
                </a:cubicBezTo>
                <a:cubicBezTo>
                  <a:pt x="29" y="65"/>
                  <a:pt x="29" y="65"/>
                  <a:pt x="29" y="65"/>
                </a:cubicBezTo>
                <a:cubicBezTo>
                  <a:pt x="29" y="65"/>
                  <a:pt x="29" y="65"/>
                  <a:pt x="29" y="64"/>
                </a:cubicBezTo>
                <a:cubicBezTo>
                  <a:pt x="29" y="64"/>
                  <a:pt x="29" y="64"/>
                  <a:pt x="29" y="64"/>
                </a:cubicBezTo>
                <a:cubicBezTo>
                  <a:pt x="29" y="64"/>
                  <a:pt x="29" y="64"/>
                  <a:pt x="29" y="64"/>
                </a:cubicBezTo>
                <a:cubicBezTo>
                  <a:pt x="29" y="64"/>
                  <a:pt x="29" y="64"/>
                  <a:pt x="29" y="64"/>
                </a:cubicBezTo>
                <a:cubicBezTo>
                  <a:pt x="29" y="64"/>
                  <a:pt x="29" y="64"/>
                  <a:pt x="29" y="64"/>
                </a:cubicBezTo>
                <a:cubicBezTo>
                  <a:pt x="29" y="64"/>
                  <a:pt x="29" y="64"/>
                  <a:pt x="30" y="63"/>
                </a:cubicBezTo>
                <a:cubicBezTo>
                  <a:pt x="30" y="63"/>
                  <a:pt x="30" y="63"/>
                  <a:pt x="30" y="63"/>
                </a:cubicBezTo>
                <a:cubicBezTo>
                  <a:pt x="30" y="63"/>
                  <a:pt x="30" y="63"/>
                  <a:pt x="30" y="63"/>
                </a:cubicBezTo>
                <a:cubicBezTo>
                  <a:pt x="30" y="62"/>
                  <a:pt x="30" y="62"/>
                  <a:pt x="30" y="62"/>
                </a:cubicBezTo>
                <a:cubicBezTo>
                  <a:pt x="30" y="62"/>
                  <a:pt x="30" y="62"/>
                  <a:pt x="30" y="62"/>
                </a:cubicBezTo>
                <a:cubicBezTo>
                  <a:pt x="30" y="62"/>
                  <a:pt x="30" y="62"/>
                  <a:pt x="30" y="62"/>
                </a:cubicBezTo>
                <a:cubicBezTo>
                  <a:pt x="30" y="62"/>
                  <a:pt x="29" y="62"/>
                  <a:pt x="29" y="61"/>
                </a:cubicBezTo>
                <a:cubicBezTo>
                  <a:pt x="29" y="61"/>
                  <a:pt x="29" y="61"/>
                  <a:pt x="29" y="61"/>
                </a:cubicBezTo>
                <a:cubicBezTo>
                  <a:pt x="29" y="61"/>
                  <a:pt x="30" y="61"/>
                  <a:pt x="30" y="61"/>
                </a:cubicBezTo>
                <a:cubicBezTo>
                  <a:pt x="31" y="61"/>
                  <a:pt x="31" y="61"/>
                  <a:pt x="31" y="61"/>
                </a:cubicBezTo>
                <a:cubicBezTo>
                  <a:pt x="31" y="61"/>
                  <a:pt x="32" y="61"/>
                  <a:pt x="32" y="61"/>
                </a:cubicBezTo>
                <a:cubicBezTo>
                  <a:pt x="32" y="61"/>
                  <a:pt x="33" y="60"/>
                  <a:pt x="33" y="60"/>
                </a:cubicBezTo>
                <a:cubicBezTo>
                  <a:pt x="33" y="60"/>
                  <a:pt x="34" y="60"/>
                  <a:pt x="34" y="60"/>
                </a:cubicBezTo>
                <a:cubicBezTo>
                  <a:pt x="34" y="60"/>
                  <a:pt x="34" y="60"/>
                  <a:pt x="34" y="60"/>
                </a:cubicBezTo>
                <a:cubicBezTo>
                  <a:pt x="34" y="60"/>
                  <a:pt x="34" y="59"/>
                  <a:pt x="35" y="59"/>
                </a:cubicBezTo>
                <a:cubicBezTo>
                  <a:pt x="35" y="59"/>
                  <a:pt x="35" y="59"/>
                  <a:pt x="36" y="59"/>
                </a:cubicBezTo>
                <a:cubicBezTo>
                  <a:pt x="36" y="59"/>
                  <a:pt x="36" y="59"/>
                  <a:pt x="36" y="59"/>
                </a:cubicBezTo>
                <a:cubicBezTo>
                  <a:pt x="36" y="58"/>
                  <a:pt x="36" y="58"/>
                  <a:pt x="36" y="58"/>
                </a:cubicBezTo>
                <a:cubicBezTo>
                  <a:pt x="37" y="58"/>
                  <a:pt x="37" y="58"/>
                  <a:pt x="37" y="58"/>
                </a:cubicBezTo>
                <a:cubicBezTo>
                  <a:pt x="37" y="58"/>
                  <a:pt x="37" y="58"/>
                  <a:pt x="37" y="58"/>
                </a:cubicBezTo>
                <a:cubicBezTo>
                  <a:pt x="37" y="59"/>
                  <a:pt x="37" y="59"/>
                  <a:pt x="37" y="59"/>
                </a:cubicBezTo>
                <a:cubicBezTo>
                  <a:pt x="37" y="59"/>
                  <a:pt x="37" y="59"/>
                  <a:pt x="37" y="59"/>
                </a:cubicBezTo>
                <a:cubicBezTo>
                  <a:pt x="38" y="59"/>
                  <a:pt x="37" y="60"/>
                  <a:pt x="37" y="60"/>
                </a:cubicBezTo>
                <a:cubicBezTo>
                  <a:pt x="37" y="60"/>
                  <a:pt x="37" y="60"/>
                  <a:pt x="36" y="60"/>
                </a:cubicBezTo>
                <a:cubicBezTo>
                  <a:pt x="36" y="60"/>
                  <a:pt x="36" y="60"/>
                  <a:pt x="36" y="61"/>
                </a:cubicBezTo>
                <a:cubicBezTo>
                  <a:pt x="35" y="61"/>
                  <a:pt x="34" y="61"/>
                  <a:pt x="34" y="62"/>
                </a:cubicBezTo>
                <a:cubicBezTo>
                  <a:pt x="34" y="62"/>
                  <a:pt x="34" y="62"/>
                  <a:pt x="34" y="62"/>
                </a:cubicBezTo>
                <a:cubicBezTo>
                  <a:pt x="34" y="62"/>
                  <a:pt x="34" y="62"/>
                  <a:pt x="34" y="62"/>
                </a:cubicBezTo>
                <a:cubicBezTo>
                  <a:pt x="34" y="62"/>
                  <a:pt x="34" y="62"/>
                  <a:pt x="34" y="63"/>
                </a:cubicBezTo>
                <a:cubicBezTo>
                  <a:pt x="34" y="63"/>
                  <a:pt x="34" y="63"/>
                  <a:pt x="34" y="64"/>
                </a:cubicBezTo>
                <a:cubicBezTo>
                  <a:pt x="34" y="64"/>
                  <a:pt x="34" y="64"/>
                  <a:pt x="34" y="64"/>
                </a:cubicBezTo>
                <a:cubicBezTo>
                  <a:pt x="35" y="64"/>
                  <a:pt x="35" y="64"/>
                  <a:pt x="35" y="64"/>
                </a:cubicBezTo>
                <a:cubicBezTo>
                  <a:pt x="35" y="64"/>
                  <a:pt x="36" y="64"/>
                  <a:pt x="36" y="63"/>
                </a:cubicBezTo>
                <a:cubicBezTo>
                  <a:pt x="36" y="63"/>
                  <a:pt x="37" y="63"/>
                  <a:pt x="37" y="63"/>
                </a:cubicBezTo>
                <a:cubicBezTo>
                  <a:pt x="37" y="63"/>
                  <a:pt x="37" y="63"/>
                  <a:pt x="37" y="63"/>
                </a:cubicBezTo>
                <a:cubicBezTo>
                  <a:pt x="38" y="63"/>
                  <a:pt x="38" y="63"/>
                  <a:pt x="38" y="63"/>
                </a:cubicBezTo>
                <a:cubicBezTo>
                  <a:pt x="38" y="63"/>
                  <a:pt x="38" y="63"/>
                  <a:pt x="38" y="63"/>
                </a:cubicBezTo>
                <a:cubicBezTo>
                  <a:pt x="38" y="63"/>
                  <a:pt x="39" y="63"/>
                  <a:pt x="39" y="63"/>
                </a:cubicBezTo>
                <a:cubicBezTo>
                  <a:pt x="39" y="63"/>
                  <a:pt x="39" y="63"/>
                  <a:pt x="39" y="63"/>
                </a:cubicBezTo>
                <a:cubicBezTo>
                  <a:pt x="39" y="64"/>
                  <a:pt x="39" y="64"/>
                  <a:pt x="39" y="64"/>
                </a:cubicBezTo>
                <a:cubicBezTo>
                  <a:pt x="39" y="64"/>
                  <a:pt x="39" y="64"/>
                  <a:pt x="39" y="65"/>
                </a:cubicBezTo>
                <a:cubicBezTo>
                  <a:pt x="38" y="65"/>
                  <a:pt x="38" y="65"/>
                  <a:pt x="38" y="65"/>
                </a:cubicBezTo>
                <a:cubicBezTo>
                  <a:pt x="38" y="65"/>
                  <a:pt x="38" y="66"/>
                  <a:pt x="38" y="66"/>
                </a:cubicBezTo>
                <a:cubicBezTo>
                  <a:pt x="38" y="66"/>
                  <a:pt x="38" y="66"/>
                  <a:pt x="38" y="66"/>
                </a:cubicBezTo>
                <a:cubicBezTo>
                  <a:pt x="37" y="67"/>
                  <a:pt x="37" y="67"/>
                  <a:pt x="37" y="67"/>
                </a:cubicBezTo>
                <a:cubicBezTo>
                  <a:pt x="37" y="67"/>
                  <a:pt x="37" y="68"/>
                  <a:pt x="37" y="68"/>
                </a:cubicBezTo>
                <a:cubicBezTo>
                  <a:pt x="37" y="68"/>
                  <a:pt x="36" y="69"/>
                  <a:pt x="36" y="69"/>
                </a:cubicBezTo>
                <a:cubicBezTo>
                  <a:pt x="36" y="70"/>
                  <a:pt x="36" y="70"/>
                  <a:pt x="36" y="70"/>
                </a:cubicBezTo>
                <a:cubicBezTo>
                  <a:pt x="36" y="70"/>
                  <a:pt x="36" y="71"/>
                  <a:pt x="36" y="71"/>
                </a:cubicBezTo>
                <a:cubicBezTo>
                  <a:pt x="35" y="71"/>
                  <a:pt x="35" y="72"/>
                  <a:pt x="35" y="72"/>
                </a:cubicBezTo>
                <a:cubicBezTo>
                  <a:pt x="35" y="72"/>
                  <a:pt x="35" y="72"/>
                  <a:pt x="35" y="72"/>
                </a:cubicBezTo>
                <a:cubicBezTo>
                  <a:pt x="35" y="73"/>
                  <a:pt x="35" y="73"/>
                  <a:pt x="35" y="73"/>
                </a:cubicBezTo>
                <a:cubicBezTo>
                  <a:pt x="35" y="73"/>
                  <a:pt x="34" y="73"/>
                  <a:pt x="34" y="73"/>
                </a:cubicBezTo>
                <a:cubicBezTo>
                  <a:pt x="34" y="73"/>
                  <a:pt x="34" y="73"/>
                  <a:pt x="34" y="73"/>
                </a:cubicBezTo>
                <a:cubicBezTo>
                  <a:pt x="33" y="73"/>
                  <a:pt x="33" y="73"/>
                  <a:pt x="33" y="73"/>
                </a:cubicBezTo>
                <a:cubicBezTo>
                  <a:pt x="33" y="72"/>
                  <a:pt x="33" y="72"/>
                  <a:pt x="33" y="72"/>
                </a:cubicBezTo>
                <a:cubicBezTo>
                  <a:pt x="33" y="72"/>
                  <a:pt x="33" y="72"/>
                  <a:pt x="33" y="72"/>
                </a:cubicBezTo>
                <a:cubicBezTo>
                  <a:pt x="33" y="71"/>
                  <a:pt x="32" y="71"/>
                  <a:pt x="32" y="71"/>
                </a:cubicBezTo>
                <a:cubicBezTo>
                  <a:pt x="32" y="71"/>
                  <a:pt x="32" y="72"/>
                  <a:pt x="32" y="72"/>
                </a:cubicBezTo>
                <a:cubicBezTo>
                  <a:pt x="32" y="72"/>
                  <a:pt x="32" y="72"/>
                  <a:pt x="32" y="72"/>
                </a:cubicBezTo>
                <a:close/>
                <a:moveTo>
                  <a:pt x="30" y="64"/>
                </a:moveTo>
                <a:cubicBezTo>
                  <a:pt x="30" y="64"/>
                  <a:pt x="30" y="64"/>
                  <a:pt x="30" y="63"/>
                </a:cubicBezTo>
                <a:cubicBezTo>
                  <a:pt x="31" y="63"/>
                  <a:pt x="31" y="63"/>
                  <a:pt x="31" y="63"/>
                </a:cubicBezTo>
                <a:cubicBezTo>
                  <a:pt x="32" y="63"/>
                  <a:pt x="32" y="63"/>
                  <a:pt x="32" y="63"/>
                </a:cubicBezTo>
                <a:cubicBezTo>
                  <a:pt x="32" y="63"/>
                  <a:pt x="32" y="63"/>
                  <a:pt x="33" y="63"/>
                </a:cubicBezTo>
                <a:cubicBezTo>
                  <a:pt x="33" y="63"/>
                  <a:pt x="33" y="63"/>
                  <a:pt x="33" y="63"/>
                </a:cubicBezTo>
                <a:cubicBezTo>
                  <a:pt x="33" y="63"/>
                  <a:pt x="33" y="63"/>
                  <a:pt x="33" y="64"/>
                </a:cubicBezTo>
                <a:cubicBezTo>
                  <a:pt x="33" y="64"/>
                  <a:pt x="33" y="65"/>
                  <a:pt x="33" y="65"/>
                </a:cubicBezTo>
                <a:cubicBezTo>
                  <a:pt x="33" y="65"/>
                  <a:pt x="33" y="65"/>
                  <a:pt x="33" y="65"/>
                </a:cubicBezTo>
                <a:cubicBezTo>
                  <a:pt x="33" y="65"/>
                  <a:pt x="32" y="65"/>
                  <a:pt x="32" y="65"/>
                </a:cubicBezTo>
                <a:cubicBezTo>
                  <a:pt x="31" y="65"/>
                  <a:pt x="31" y="66"/>
                  <a:pt x="31" y="66"/>
                </a:cubicBezTo>
                <a:cubicBezTo>
                  <a:pt x="31" y="66"/>
                  <a:pt x="31" y="66"/>
                  <a:pt x="31" y="66"/>
                </a:cubicBezTo>
                <a:cubicBezTo>
                  <a:pt x="31" y="66"/>
                  <a:pt x="30" y="65"/>
                  <a:pt x="30" y="65"/>
                </a:cubicBezTo>
                <a:cubicBezTo>
                  <a:pt x="30" y="65"/>
                  <a:pt x="30" y="64"/>
                  <a:pt x="30" y="64"/>
                </a:cubicBezTo>
                <a:cubicBezTo>
                  <a:pt x="30" y="64"/>
                  <a:pt x="30" y="64"/>
                  <a:pt x="30" y="64"/>
                </a:cubicBezTo>
                <a:cubicBezTo>
                  <a:pt x="30" y="64"/>
                  <a:pt x="30" y="64"/>
                  <a:pt x="30" y="64"/>
                </a:cubicBezTo>
                <a:close/>
                <a:moveTo>
                  <a:pt x="47" y="72"/>
                </a:moveTo>
                <a:cubicBezTo>
                  <a:pt x="47" y="72"/>
                  <a:pt x="47" y="71"/>
                  <a:pt x="47" y="70"/>
                </a:cubicBezTo>
                <a:cubicBezTo>
                  <a:pt x="47" y="70"/>
                  <a:pt x="47" y="69"/>
                  <a:pt x="47" y="69"/>
                </a:cubicBezTo>
                <a:cubicBezTo>
                  <a:pt x="47" y="69"/>
                  <a:pt x="47" y="69"/>
                  <a:pt x="47" y="69"/>
                </a:cubicBezTo>
                <a:cubicBezTo>
                  <a:pt x="47" y="69"/>
                  <a:pt x="47" y="69"/>
                  <a:pt x="48" y="69"/>
                </a:cubicBezTo>
                <a:cubicBezTo>
                  <a:pt x="48" y="69"/>
                  <a:pt x="48" y="69"/>
                  <a:pt x="48" y="69"/>
                </a:cubicBezTo>
                <a:cubicBezTo>
                  <a:pt x="48" y="69"/>
                  <a:pt x="48" y="69"/>
                  <a:pt x="48" y="70"/>
                </a:cubicBezTo>
                <a:cubicBezTo>
                  <a:pt x="49" y="70"/>
                  <a:pt x="49" y="70"/>
                  <a:pt x="49" y="70"/>
                </a:cubicBezTo>
                <a:cubicBezTo>
                  <a:pt x="49" y="70"/>
                  <a:pt x="49" y="71"/>
                  <a:pt x="49" y="71"/>
                </a:cubicBezTo>
                <a:cubicBezTo>
                  <a:pt x="49" y="72"/>
                  <a:pt x="49" y="72"/>
                  <a:pt x="49" y="72"/>
                </a:cubicBezTo>
                <a:cubicBezTo>
                  <a:pt x="49" y="73"/>
                  <a:pt x="49" y="73"/>
                  <a:pt x="49" y="73"/>
                </a:cubicBezTo>
                <a:cubicBezTo>
                  <a:pt x="49" y="73"/>
                  <a:pt x="48" y="73"/>
                  <a:pt x="48" y="73"/>
                </a:cubicBezTo>
                <a:cubicBezTo>
                  <a:pt x="48" y="73"/>
                  <a:pt x="48" y="73"/>
                  <a:pt x="48" y="73"/>
                </a:cubicBezTo>
                <a:cubicBezTo>
                  <a:pt x="48" y="73"/>
                  <a:pt x="47" y="72"/>
                  <a:pt x="47" y="72"/>
                </a:cubicBezTo>
                <a:close/>
                <a:moveTo>
                  <a:pt x="55" y="69"/>
                </a:moveTo>
                <a:cubicBezTo>
                  <a:pt x="55" y="69"/>
                  <a:pt x="55" y="69"/>
                  <a:pt x="55" y="68"/>
                </a:cubicBezTo>
                <a:cubicBezTo>
                  <a:pt x="55" y="68"/>
                  <a:pt x="55" y="67"/>
                  <a:pt x="55" y="67"/>
                </a:cubicBezTo>
                <a:cubicBezTo>
                  <a:pt x="55" y="67"/>
                  <a:pt x="55" y="66"/>
                  <a:pt x="55" y="66"/>
                </a:cubicBezTo>
                <a:cubicBezTo>
                  <a:pt x="55" y="66"/>
                  <a:pt x="56" y="65"/>
                  <a:pt x="56" y="65"/>
                </a:cubicBezTo>
                <a:cubicBezTo>
                  <a:pt x="55" y="65"/>
                  <a:pt x="55" y="65"/>
                  <a:pt x="55" y="65"/>
                </a:cubicBezTo>
                <a:cubicBezTo>
                  <a:pt x="55" y="65"/>
                  <a:pt x="55" y="65"/>
                  <a:pt x="55" y="65"/>
                </a:cubicBezTo>
                <a:cubicBezTo>
                  <a:pt x="55" y="65"/>
                  <a:pt x="55" y="65"/>
                  <a:pt x="55" y="65"/>
                </a:cubicBezTo>
                <a:cubicBezTo>
                  <a:pt x="54" y="65"/>
                  <a:pt x="54" y="65"/>
                  <a:pt x="54" y="65"/>
                </a:cubicBezTo>
                <a:cubicBezTo>
                  <a:pt x="54" y="65"/>
                  <a:pt x="54" y="66"/>
                  <a:pt x="53" y="66"/>
                </a:cubicBezTo>
                <a:cubicBezTo>
                  <a:pt x="53" y="66"/>
                  <a:pt x="53" y="67"/>
                  <a:pt x="53" y="67"/>
                </a:cubicBezTo>
                <a:cubicBezTo>
                  <a:pt x="53" y="67"/>
                  <a:pt x="53" y="67"/>
                  <a:pt x="53" y="67"/>
                </a:cubicBezTo>
                <a:cubicBezTo>
                  <a:pt x="53" y="67"/>
                  <a:pt x="52" y="67"/>
                  <a:pt x="52" y="68"/>
                </a:cubicBezTo>
                <a:cubicBezTo>
                  <a:pt x="51" y="68"/>
                  <a:pt x="51" y="68"/>
                  <a:pt x="51" y="69"/>
                </a:cubicBezTo>
                <a:cubicBezTo>
                  <a:pt x="50" y="69"/>
                  <a:pt x="49" y="69"/>
                  <a:pt x="49" y="69"/>
                </a:cubicBezTo>
                <a:cubicBezTo>
                  <a:pt x="49" y="69"/>
                  <a:pt x="49" y="68"/>
                  <a:pt x="48" y="68"/>
                </a:cubicBezTo>
                <a:cubicBezTo>
                  <a:pt x="48" y="68"/>
                  <a:pt x="48" y="68"/>
                  <a:pt x="48" y="68"/>
                </a:cubicBezTo>
                <a:cubicBezTo>
                  <a:pt x="48" y="68"/>
                  <a:pt x="48" y="67"/>
                  <a:pt x="48" y="67"/>
                </a:cubicBezTo>
                <a:cubicBezTo>
                  <a:pt x="49" y="67"/>
                  <a:pt x="49" y="67"/>
                  <a:pt x="49" y="67"/>
                </a:cubicBezTo>
                <a:cubicBezTo>
                  <a:pt x="49" y="67"/>
                  <a:pt x="49" y="67"/>
                  <a:pt x="50" y="67"/>
                </a:cubicBezTo>
                <a:cubicBezTo>
                  <a:pt x="50" y="67"/>
                  <a:pt x="50" y="67"/>
                  <a:pt x="51" y="67"/>
                </a:cubicBezTo>
                <a:cubicBezTo>
                  <a:pt x="51" y="67"/>
                  <a:pt x="51" y="66"/>
                  <a:pt x="51" y="66"/>
                </a:cubicBezTo>
                <a:cubicBezTo>
                  <a:pt x="51" y="66"/>
                  <a:pt x="51" y="66"/>
                  <a:pt x="51" y="66"/>
                </a:cubicBezTo>
                <a:cubicBezTo>
                  <a:pt x="51" y="66"/>
                  <a:pt x="51" y="66"/>
                  <a:pt x="51" y="65"/>
                </a:cubicBezTo>
                <a:cubicBezTo>
                  <a:pt x="50" y="65"/>
                  <a:pt x="50" y="66"/>
                  <a:pt x="50" y="66"/>
                </a:cubicBezTo>
                <a:cubicBezTo>
                  <a:pt x="50" y="66"/>
                  <a:pt x="50" y="66"/>
                  <a:pt x="50" y="66"/>
                </a:cubicBezTo>
                <a:cubicBezTo>
                  <a:pt x="49" y="66"/>
                  <a:pt x="49" y="66"/>
                  <a:pt x="49" y="65"/>
                </a:cubicBezTo>
                <a:cubicBezTo>
                  <a:pt x="49" y="65"/>
                  <a:pt x="48" y="65"/>
                  <a:pt x="48" y="65"/>
                </a:cubicBezTo>
                <a:cubicBezTo>
                  <a:pt x="48" y="65"/>
                  <a:pt x="48" y="65"/>
                  <a:pt x="48" y="65"/>
                </a:cubicBezTo>
                <a:cubicBezTo>
                  <a:pt x="48" y="65"/>
                  <a:pt x="48" y="65"/>
                  <a:pt x="48" y="65"/>
                </a:cubicBezTo>
                <a:cubicBezTo>
                  <a:pt x="48" y="65"/>
                  <a:pt x="48" y="65"/>
                  <a:pt x="48" y="64"/>
                </a:cubicBezTo>
                <a:cubicBezTo>
                  <a:pt x="49" y="64"/>
                  <a:pt x="48" y="64"/>
                  <a:pt x="49" y="64"/>
                </a:cubicBezTo>
                <a:cubicBezTo>
                  <a:pt x="49" y="64"/>
                  <a:pt x="50" y="64"/>
                  <a:pt x="50" y="64"/>
                </a:cubicBezTo>
                <a:cubicBezTo>
                  <a:pt x="50" y="64"/>
                  <a:pt x="50" y="64"/>
                  <a:pt x="50" y="64"/>
                </a:cubicBezTo>
                <a:cubicBezTo>
                  <a:pt x="50" y="64"/>
                  <a:pt x="50" y="64"/>
                  <a:pt x="51" y="64"/>
                </a:cubicBezTo>
                <a:cubicBezTo>
                  <a:pt x="51" y="64"/>
                  <a:pt x="52" y="64"/>
                  <a:pt x="52" y="63"/>
                </a:cubicBezTo>
                <a:cubicBezTo>
                  <a:pt x="52" y="63"/>
                  <a:pt x="52" y="63"/>
                  <a:pt x="52" y="62"/>
                </a:cubicBezTo>
                <a:cubicBezTo>
                  <a:pt x="53" y="62"/>
                  <a:pt x="53" y="62"/>
                  <a:pt x="53" y="61"/>
                </a:cubicBezTo>
                <a:cubicBezTo>
                  <a:pt x="53" y="61"/>
                  <a:pt x="53" y="61"/>
                  <a:pt x="53" y="61"/>
                </a:cubicBezTo>
                <a:cubicBezTo>
                  <a:pt x="53" y="61"/>
                  <a:pt x="53" y="60"/>
                  <a:pt x="53" y="60"/>
                </a:cubicBezTo>
                <a:cubicBezTo>
                  <a:pt x="53" y="60"/>
                  <a:pt x="53" y="60"/>
                  <a:pt x="53" y="60"/>
                </a:cubicBezTo>
                <a:cubicBezTo>
                  <a:pt x="53" y="59"/>
                  <a:pt x="53" y="59"/>
                  <a:pt x="54" y="59"/>
                </a:cubicBezTo>
                <a:cubicBezTo>
                  <a:pt x="54" y="59"/>
                  <a:pt x="54" y="59"/>
                  <a:pt x="54" y="59"/>
                </a:cubicBezTo>
                <a:cubicBezTo>
                  <a:pt x="54" y="59"/>
                  <a:pt x="54" y="59"/>
                  <a:pt x="54" y="59"/>
                </a:cubicBezTo>
                <a:cubicBezTo>
                  <a:pt x="55" y="60"/>
                  <a:pt x="55" y="60"/>
                  <a:pt x="55" y="60"/>
                </a:cubicBezTo>
                <a:cubicBezTo>
                  <a:pt x="55" y="60"/>
                  <a:pt x="55" y="61"/>
                  <a:pt x="55" y="62"/>
                </a:cubicBezTo>
                <a:cubicBezTo>
                  <a:pt x="54" y="62"/>
                  <a:pt x="55" y="62"/>
                  <a:pt x="55" y="62"/>
                </a:cubicBezTo>
                <a:cubicBezTo>
                  <a:pt x="55" y="61"/>
                  <a:pt x="55" y="61"/>
                  <a:pt x="55" y="61"/>
                </a:cubicBezTo>
                <a:cubicBezTo>
                  <a:pt x="55" y="62"/>
                  <a:pt x="56" y="61"/>
                  <a:pt x="56" y="61"/>
                </a:cubicBezTo>
                <a:cubicBezTo>
                  <a:pt x="56" y="61"/>
                  <a:pt x="56" y="61"/>
                  <a:pt x="56" y="61"/>
                </a:cubicBezTo>
                <a:cubicBezTo>
                  <a:pt x="56" y="61"/>
                  <a:pt x="57" y="60"/>
                  <a:pt x="57" y="61"/>
                </a:cubicBezTo>
                <a:cubicBezTo>
                  <a:pt x="57" y="61"/>
                  <a:pt x="57" y="61"/>
                  <a:pt x="57" y="61"/>
                </a:cubicBezTo>
                <a:cubicBezTo>
                  <a:pt x="57" y="62"/>
                  <a:pt x="57" y="62"/>
                  <a:pt x="56" y="62"/>
                </a:cubicBezTo>
                <a:cubicBezTo>
                  <a:pt x="55" y="63"/>
                  <a:pt x="54" y="63"/>
                  <a:pt x="54" y="63"/>
                </a:cubicBezTo>
                <a:cubicBezTo>
                  <a:pt x="53" y="63"/>
                  <a:pt x="53" y="64"/>
                  <a:pt x="53" y="64"/>
                </a:cubicBezTo>
                <a:cubicBezTo>
                  <a:pt x="52" y="65"/>
                  <a:pt x="52" y="65"/>
                  <a:pt x="52" y="65"/>
                </a:cubicBezTo>
                <a:cubicBezTo>
                  <a:pt x="52" y="65"/>
                  <a:pt x="52" y="66"/>
                  <a:pt x="52" y="66"/>
                </a:cubicBezTo>
                <a:cubicBezTo>
                  <a:pt x="53" y="66"/>
                  <a:pt x="53" y="65"/>
                  <a:pt x="54" y="65"/>
                </a:cubicBezTo>
                <a:cubicBezTo>
                  <a:pt x="54" y="65"/>
                  <a:pt x="54" y="64"/>
                  <a:pt x="55" y="64"/>
                </a:cubicBezTo>
                <a:cubicBezTo>
                  <a:pt x="55" y="64"/>
                  <a:pt x="55" y="64"/>
                  <a:pt x="55" y="64"/>
                </a:cubicBezTo>
                <a:cubicBezTo>
                  <a:pt x="56" y="64"/>
                  <a:pt x="56" y="64"/>
                  <a:pt x="56" y="63"/>
                </a:cubicBezTo>
                <a:cubicBezTo>
                  <a:pt x="56" y="63"/>
                  <a:pt x="56" y="63"/>
                  <a:pt x="56" y="63"/>
                </a:cubicBezTo>
                <a:cubicBezTo>
                  <a:pt x="56" y="63"/>
                  <a:pt x="57" y="63"/>
                  <a:pt x="57" y="64"/>
                </a:cubicBezTo>
                <a:cubicBezTo>
                  <a:pt x="57" y="64"/>
                  <a:pt x="57" y="64"/>
                  <a:pt x="57" y="64"/>
                </a:cubicBezTo>
                <a:cubicBezTo>
                  <a:pt x="57" y="65"/>
                  <a:pt x="57" y="65"/>
                  <a:pt x="57" y="66"/>
                </a:cubicBezTo>
                <a:cubicBezTo>
                  <a:pt x="57" y="66"/>
                  <a:pt x="57" y="67"/>
                  <a:pt x="56" y="67"/>
                </a:cubicBezTo>
                <a:cubicBezTo>
                  <a:pt x="56" y="69"/>
                  <a:pt x="56" y="71"/>
                  <a:pt x="55" y="72"/>
                </a:cubicBezTo>
                <a:cubicBezTo>
                  <a:pt x="55" y="72"/>
                  <a:pt x="55" y="72"/>
                  <a:pt x="55" y="72"/>
                </a:cubicBezTo>
                <a:cubicBezTo>
                  <a:pt x="55" y="72"/>
                  <a:pt x="54" y="72"/>
                  <a:pt x="54" y="72"/>
                </a:cubicBezTo>
                <a:cubicBezTo>
                  <a:pt x="54" y="72"/>
                  <a:pt x="54" y="71"/>
                  <a:pt x="54" y="71"/>
                </a:cubicBezTo>
                <a:cubicBezTo>
                  <a:pt x="53" y="71"/>
                  <a:pt x="53" y="71"/>
                  <a:pt x="53" y="71"/>
                </a:cubicBezTo>
                <a:cubicBezTo>
                  <a:pt x="53" y="71"/>
                  <a:pt x="53" y="71"/>
                  <a:pt x="53" y="71"/>
                </a:cubicBezTo>
                <a:cubicBezTo>
                  <a:pt x="53" y="71"/>
                  <a:pt x="53" y="71"/>
                  <a:pt x="52" y="71"/>
                </a:cubicBezTo>
                <a:cubicBezTo>
                  <a:pt x="52" y="71"/>
                  <a:pt x="52" y="71"/>
                  <a:pt x="52" y="72"/>
                </a:cubicBezTo>
                <a:cubicBezTo>
                  <a:pt x="52" y="72"/>
                  <a:pt x="52" y="72"/>
                  <a:pt x="52" y="72"/>
                </a:cubicBezTo>
                <a:cubicBezTo>
                  <a:pt x="52" y="73"/>
                  <a:pt x="52" y="73"/>
                  <a:pt x="52" y="73"/>
                </a:cubicBezTo>
                <a:cubicBezTo>
                  <a:pt x="51" y="73"/>
                  <a:pt x="51" y="73"/>
                  <a:pt x="51" y="73"/>
                </a:cubicBezTo>
                <a:cubicBezTo>
                  <a:pt x="51" y="73"/>
                  <a:pt x="51" y="73"/>
                  <a:pt x="51" y="73"/>
                </a:cubicBezTo>
                <a:cubicBezTo>
                  <a:pt x="51" y="72"/>
                  <a:pt x="51" y="72"/>
                  <a:pt x="51" y="71"/>
                </a:cubicBezTo>
                <a:cubicBezTo>
                  <a:pt x="51" y="71"/>
                  <a:pt x="50" y="71"/>
                  <a:pt x="50" y="71"/>
                </a:cubicBezTo>
                <a:cubicBezTo>
                  <a:pt x="50" y="71"/>
                  <a:pt x="50" y="71"/>
                  <a:pt x="50" y="71"/>
                </a:cubicBezTo>
                <a:cubicBezTo>
                  <a:pt x="50" y="70"/>
                  <a:pt x="50" y="71"/>
                  <a:pt x="51" y="71"/>
                </a:cubicBezTo>
                <a:cubicBezTo>
                  <a:pt x="51" y="70"/>
                  <a:pt x="51" y="70"/>
                  <a:pt x="51" y="70"/>
                </a:cubicBezTo>
                <a:cubicBezTo>
                  <a:pt x="51" y="70"/>
                  <a:pt x="51" y="70"/>
                  <a:pt x="50" y="70"/>
                </a:cubicBezTo>
                <a:cubicBezTo>
                  <a:pt x="50" y="70"/>
                  <a:pt x="50" y="69"/>
                  <a:pt x="50" y="69"/>
                </a:cubicBezTo>
                <a:cubicBezTo>
                  <a:pt x="51" y="69"/>
                  <a:pt x="51" y="69"/>
                  <a:pt x="51" y="69"/>
                </a:cubicBezTo>
                <a:cubicBezTo>
                  <a:pt x="52" y="69"/>
                  <a:pt x="53" y="69"/>
                  <a:pt x="53" y="69"/>
                </a:cubicBezTo>
                <a:cubicBezTo>
                  <a:pt x="53" y="69"/>
                  <a:pt x="53" y="69"/>
                  <a:pt x="53" y="69"/>
                </a:cubicBezTo>
                <a:cubicBezTo>
                  <a:pt x="53" y="69"/>
                  <a:pt x="53" y="69"/>
                  <a:pt x="53" y="70"/>
                </a:cubicBezTo>
                <a:cubicBezTo>
                  <a:pt x="53" y="70"/>
                  <a:pt x="53" y="70"/>
                  <a:pt x="53" y="70"/>
                </a:cubicBezTo>
                <a:cubicBezTo>
                  <a:pt x="54" y="71"/>
                  <a:pt x="54" y="70"/>
                  <a:pt x="55" y="70"/>
                </a:cubicBezTo>
                <a:cubicBezTo>
                  <a:pt x="55" y="70"/>
                  <a:pt x="55" y="70"/>
                  <a:pt x="55" y="69"/>
                </a:cubicBezTo>
                <a:close/>
                <a:moveTo>
                  <a:pt x="84" y="65"/>
                </a:moveTo>
                <a:cubicBezTo>
                  <a:pt x="84" y="65"/>
                  <a:pt x="84" y="66"/>
                  <a:pt x="84" y="66"/>
                </a:cubicBezTo>
                <a:cubicBezTo>
                  <a:pt x="84" y="66"/>
                  <a:pt x="84" y="66"/>
                  <a:pt x="84" y="66"/>
                </a:cubicBezTo>
                <a:cubicBezTo>
                  <a:pt x="85" y="66"/>
                  <a:pt x="85" y="65"/>
                  <a:pt x="85" y="65"/>
                </a:cubicBezTo>
                <a:cubicBezTo>
                  <a:pt x="86" y="64"/>
                  <a:pt x="87" y="63"/>
                  <a:pt x="87" y="63"/>
                </a:cubicBezTo>
                <a:cubicBezTo>
                  <a:pt x="88" y="63"/>
                  <a:pt x="89" y="62"/>
                  <a:pt x="89" y="63"/>
                </a:cubicBezTo>
                <a:cubicBezTo>
                  <a:pt x="90" y="63"/>
                  <a:pt x="89" y="64"/>
                  <a:pt x="88" y="66"/>
                </a:cubicBezTo>
                <a:cubicBezTo>
                  <a:pt x="88" y="66"/>
                  <a:pt x="88" y="67"/>
                  <a:pt x="88" y="67"/>
                </a:cubicBezTo>
                <a:cubicBezTo>
                  <a:pt x="88" y="68"/>
                  <a:pt x="88" y="68"/>
                  <a:pt x="88" y="69"/>
                </a:cubicBezTo>
                <a:cubicBezTo>
                  <a:pt x="88" y="70"/>
                  <a:pt x="88" y="71"/>
                  <a:pt x="87" y="71"/>
                </a:cubicBezTo>
                <a:cubicBezTo>
                  <a:pt x="87" y="71"/>
                  <a:pt x="87" y="71"/>
                  <a:pt x="87" y="71"/>
                </a:cubicBezTo>
                <a:cubicBezTo>
                  <a:pt x="87" y="70"/>
                  <a:pt x="87" y="70"/>
                  <a:pt x="86" y="70"/>
                </a:cubicBezTo>
                <a:cubicBezTo>
                  <a:pt x="86" y="70"/>
                  <a:pt x="86" y="70"/>
                  <a:pt x="85" y="70"/>
                </a:cubicBezTo>
                <a:cubicBezTo>
                  <a:pt x="85" y="70"/>
                  <a:pt x="85" y="70"/>
                  <a:pt x="85" y="70"/>
                </a:cubicBezTo>
                <a:cubicBezTo>
                  <a:pt x="86" y="70"/>
                  <a:pt x="86" y="69"/>
                  <a:pt x="86" y="68"/>
                </a:cubicBezTo>
                <a:cubicBezTo>
                  <a:pt x="86" y="68"/>
                  <a:pt x="85" y="68"/>
                  <a:pt x="85" y="68"/>
                </a:cubicBezTo>
                <a:cubicBezTo>
                  <a:pt x="85" y="68"/>
                  <a:pt x="85" y="68"/>
                  <a:pt x="85" y="68"/>
                </a:cubicBezTo>
                <a:cubicBezTo>
                  <a:pt x="85" y="68"/>
                  <a:pt x="85" y="68"/>
                  <a:pt x="85" y="68"/>
                </a:cubicBezTo>
                <a:cubicBezTo>
                  <a:pt x="85" y="68"/>
                  <a:pt x="86" y="66"/>
                  <a:pt x="86" y="66"/>
                </a:cubicBezTo>
                <a:cubicBezTo>
                  <a:pt x="85" y="66"/>
                  <a:pt x="85" y="66"/>
                  <a:pt x="86" y="66"/>
                </a:cubicBezTo>
                <a:cubicBezTo>
                  <a:pt x="86" y="66"/>
                  <a:pt x="86" y="65"/>
                  <a:pt x="86" y="65"/>
                </a:cubicBezTo>
                <a:cubicBezTo>
                  <a:pt x="86" y="65"/>
                  <a:pt x="86" y="65"/>
                  <a:pt x="86" y="65"/>
                </a:cubicBezTo>
                <a:cubicBezTo>
                  <a:pt x="85" y="66"/>
                  <a:pt x="85" y="67"/>
                  <a:pt x="84" y="68"/>
                </a:cubicBezTo>
                <a:cubicBezTo>
                  <a:pt x="84" y="68"/>
                  <a:pt x="85" y="69"/>
                  <a:pt x="84" y="69"/>
                </a:cubicBezTo>
                <a:cubicBezTo>
                  <a:pt x="84" y="70"/>
                  <a:pt x="84" y="70"/>
                  <a:pt x="84" y="70"/>
                </a:cubicBezTo>
                <a:cubicBezTo>
                  <a:pt x="84" y="69"/>
                  <a:pt x="83" y="69"/>
                  <a:pt x="83" y="69"/>
                </a:cubicBezTo>
                <a:cubicBezTo>
                  <a:pt x="83" y="68"/>
                  <a:pt x="83" y="67"/>
                  <a:pt x="84" y="66"/>
                </a:cubicBezTo>
                <a:cubicBezTo>
                  <a:pt x="84" y="66"/>
                  <a:pt x="84" y="65"/>
                  <a:pt x="84" y="65"/>
                </a:cubicBezTo>
                <a:close/>
                <a:moveTo>
                  <a:pt x="88" y="63"/>
                </a:moveTo>
                <a:cubicBezTo>
                  <a:pt x="88" y="63"/>
                  <a:pt x="88" y="63"/>
                  <a:pt x="88" y="63"/>
                </a:cubicBezTo>
                <a:cubicBezTo>
                  <a:pt x="88" y="63"/>
                  <a:pt x="88" y="64"/>
                  <a:pt x="88" y="64"/>
                </a:cubicBezTo>
                <a:cubicBezTo>
                  <a:pt x="88" y="65"/>
                  <a:pt x="88" y="66"/>
                  <a:pt x="87" y="67"/>
                </a:cubicBezTo>
                <a:cubicBezTo>
                  <a:pt x="87" y="66"/>
                  <a:pt x="87" y="66"/>
                  <a:pt x="87" y="66"/>
                </a:cubicBezTo>
                <a:cubicBezTo>
                  <a:pt x="87" y="66"/>
                  <a:pt x="87" y="65"/>
                  <a:pt x="86" y="65"/>
                </a:cubicBezTo>
                <a:cubicBezTo>
                  <a:pt x="86" y="64"/>
                  <a:pt x="86" y="64"/>
                  <a:pt x="86" y="64"/>
                </a:cubicBezTo>
                <a:cubicBezTo>
                  <a:pt x="87" y="64"/>
                  <a:pt x="87" y="64"/>
                  <a:pt x="87" y="63"/>
                </a:cubicBezTo>
                <a:cubicBezTo>
                  <a:pt x="88" y="63"/>
                  <a:pt x="88" y="63"/>
                  <a:pt x="88" y="63"/>
                </a:cubicBezTo>
                <a:close/>
                <a:moveTo>
                  <a:pt x="87" y="67"/>
                </a:moveTo>
                <a:cubicBezTo>
                  <a:pt x="87" y="67"/>
                  <a:pt x="87" y="69"/>
                  <a:pt x="87" y="69"/>
                </a:cubicBezTo>
                <a:cubicBezTo>
                  <a:pt x="87" y="69"/>
                  <a:pt x="87" y="70"/>
                  <a:pt x="87" y="70"/>
                </a:cubicBezTo>
                <a:cubicBezTo>
                  <a:pt x="87" y="70"/>
                  <a:pt x="87" y="70"/>
                  <a:pt x="86" y="70"/>
                </a:cubicBezTo>
                <a:cubicBezTo>
                  <a:pt x="86" y="69"/>
                  <a:pt x="87" y="68"/>
                  <a:pt x="87" y="68"/>
                </a:cubicBezTo>
                <a:cubicBezTo>
                  <a:pt x="87" y="68"/>
                  <a:pt x="87" y="67"/>
                  <a:pt x="87" y="67"/>
                </a:cubicBezTo>
                <a:close/>
                <a:moveTo>
                  <a:pt x="80" y="70"/>
                </a:moveTo>
                <a:cubicBezTo>
                  <a:pt x="80" y="70"/>
                  <a:pt x="81" y="70"/>
                  <a:pt x="82" y="71"/>
                </a:cubicBezTo>
                <a:cubicBezTo>
                  <a:pt x="82" y="71"/>
                  <a:pt x="83" y="71"/>
                  <a:pt x="83" y="71"/>
                </a:cubicBezTo>
                <a:cubicBezTo>
                  <a:pt x="85" y="72"/>
                  <a:pt x="86" y="72"/>
                  <a:pt x="88" y="72"/>
                </a:cubicBezTo>
                <a:cubicBezTo>
                  <a:pt x="88" y="73"/>
                  <a:pt x="90" y="72"/>
                  <a:pt x="91" y="72"/>
                </a:cubicBezTo>
                <a:cubicBezTo>
                  <a:pt x="91" y="72"/>
                  <a:pt x="91" y="72"/>
                  <a:pt x="91" y="72"/>
                </a:cubicBezTo>
                <a:cubicBezTo>
                  <a:pt x="91" y="72"/>
                  <a:pt x="91" y="72"/>
                  <a:pt x="91" y="73"/>
                </a:cubicBezTo>
                <a:cubicBezTo>
                  <a:pt x="90" y="73"/>
                  <a:pt x="90" y="73"/>
                  <a:pt x="90" y="73"/>
                </a:cubicBezTo>
                <a:cubicBezTo>
                  <a:pt x="89" y="73"/>
                  <a:pt x="89" y="73"/>
                  <a:pt x="89" y="73"/>
                </a:cubicBezTo>
                <a:cubicBezTo>
                  <a:pt x="89" y="73"/>
                  <a:pt x="88" y="74"/>
                  <a:pt x="88" y="74"/>
                </a:cubicBezTo>
                <a:cubicBezTo>
                  <a:pt x="86" y="74"/>
                  <a:pt x="86" y="74"/>
                  <a:pt x="85" y="73"/>
                </a:cubicBezTo>
                <a:cubicBezTo>
                  <a:pt x="84" y="72"/>
                  <a:pt x="83" y="72"/>
                  <a:pt x="82" y="71"/>
                </a:cubicBezTo>
                <a:cubicBezTo>
                  <a:pt x="81" y="71"/>
                  <a:pt x="80" y="71"/>
                  <a:pt x="80" y="70"/>
                </a:cubicBezTo>
                <a:close/>
                <a:moveTo>
                  <a:pt x="82" y="69"/>
                </a:moveTo>
                <a:cubicBezTo>
                  <a:pt x="82" y="69"/>
                  <a:pt x="82" y="69"/>
                  <a:pt x="82" y="69"/>
                </a:cubicBezTo>
                <a:cubicBezTo>
                  <a:pt x="82" y="69"/>
                  <a:pt x="83" y="70"/>
                  <a:pt x="83" y="70"/>
                </a:cubicBezTo>
                <a:cubicBezTo>
                  <a:pt x="83" y="70"/>
                  <a:pt x="83" y="70"/>
                  <a:pt x="83" y="71"/>
                </a:cubicBezTo>
                <a:cubicBezTo>
                  <a:pt x="82" y="71"/>
                  <a:pt x="82" y="71"/>
                  <a:pt x="82" y="71"/>
                </a:cubicBezTo>
                <a:cubicBezTo>
                  <a:pt x="82" y="70"/>
                  <a:pt x="82" y="70"/>
                  <a:pt x="82" y="70"/>
                </a:cubicBezTo>
                <a:cubicBezTo>
                  <a:pt x="82" y="70"/>
                  <a:pt x="82" y="69"/>
                  <a:pt x="82" y="69"/>
                </a:cubicBezTo>
                <a:close/>
                <a:moveTo>
                  <a:pt x="81" y="66"/>
                </a:moveTo>
                <a:cubicBezTo>
                  <a:pt x="82" y="66"/>
                  <a:pt x="83" y="67"/>
                  <a:pt x="83" y="68"/>
                </a:cubicBezTo>
                <a:cubicBezTo>
                  <a:pt x="82" y="68"/>
                  <a:pt x="82" y="68"/>
                  <a:pt x="82" y="68"/>
                </a:cubicBezTo>
                <a:cubicBezTo>
                  <a:pt x="82" y="68"/>
                  <a:pt x="82" y="68"/>
                  <a:pt x="81" y="68"/>
                </a:cubicBezTo>
                <a:cubicBezTo>
                  <a:pt x="81" y="68"/>
                  <a:pt x="81" y="67"/>
                  <a:pt x="81" y="67"/>
                </a:cubicBezTo>
                <a:cubicBezTo>
                  <a:pt x="81" y="67"/>
                  <a:pt x="81" y="66"/>
                  <a:pt x="81" y="66"/>
                </a:cubicBezTo>
                <a:close/>
                <a:moveTo>
                  <a:pt x="86" y="63"/>
                </a:moveTo>
                <a:cubicBezTo>
                  <a:pt x="86" y="63"/>
                  <a:pt x="86" y="63"/>
                  <a:pt x="86" y="63"/>
                </a:cubicBezTo>
                <a:cubicBezTo>
                  <a:pt x="87" y="62"/>
                  <a:pt x="87" y="62"/>
                  <a:pt x="87" y="61"/>
                </a:cubicBezTo>
                <a:cubicBezTo>
                  <a:pt x="87" y="61"/>
                  <a:pt x="87" y="61"/>
                  <a:pt x="87" y="61"/>
                </a:cubicBezTo>
                <a:cubicBezTo>
                  <a:pt x="87" y="61"/>
                  <a:pt x="87" y="61"/>
                  <a:pt x="87" y="60"/>
                </a:cubicBezTo>
                <a:cubicBezTo>
                  <a:pt x="88" y="60"/>
                  <a:pt x="88" y="60"/>
                  <a:pt x="88" y="59"/>
                </a:cubicBezTo>
                <a:cubicBezTo>
                  <a:pt x="88" y="59"/>
                  <a:pt x="88" y="59"/>
                  <a:pt x="88" y="59"/>
                </a:cubicBezTo>
                <a:cubicBezTo>
                  <a:pt x="88" y="59"/>
                  <a:pt x="88" y="59"/>
                  <a:pt x="87" y="60"/>
                </a:cubicBezTo>
                <a:cubicBezTo>
                  <a:pt x="87" y="60"/>
                  <a:pt x="86" y="61"/>
                  <a:pt x="86" y="61"/>
                </a:cubicBezTo>
                <a:cubicBezTo>
                  <a:pt x="85" y="61"/>
                  <a:pt x="85" y="62"/>
                  <a:pt x="85" y="62"/>
                </a:cubicBezTo>
                <a:cubicBezTo>
                  <a:pt x="84" y="62"/>
                  <a:pt x="82" y="62"/>
                  <a:pt x="82" y="62"/>
                </a:cubicBezTo>
                <a:cubicBezTo>
                  <a:pt x="83" y="62"/>
                  <a:pt x="84" y="61"/>
                  <a:pt x="85" y="60"/>
                </a:cubicBezTo>
                <a:cubicBezTo>
                  <a:pt x="85" y="60"/>
                  <a:pt x="86" y="59"/>
                  <a:pt x="87" y="58"/>
                </a:cubicBezTo>
                <a:cubicBezTo>
                  <a:pt x="87" y="58"/>
                  <a:pt x="88" y="58"/>
                  <a:pt x="88" y="58"/>
                </a:cubicBezTo>
                <a:cubicBezTo>
                  <a:pt x="88" y="58"/>
                  <a:pt x="88" y="58"/>
                  <a:pt x="89" y="58"/>
                </a:cubicBezTo>
                <a:cubicBezTo>
                  <a:pt x="89" y="58"/>
                  <a:pt x="89" y="57"/>
                  <a:pt x="89" y="57"/>
                </a:cubicBezTo>
                <a:cubicBezTo>
                  <a:pt x="89" y="57"/>
                  <a:pt x="89" y="57"/>
                  <a:pt x="90" y="57"/>
                </a:cubicBezTo>
                <a:cubicBezTo>
                  <a:pt x="90" y="57"/>
                  <a:pt x="90" y="57"/>
                  <a:pt x="90" y="57"/>
                </a:cubicBezTo>
                <a:cubicBezTo>
                  <a:pt x="90" y="58"/>
                  <a:pt x="90" y="58"/>
                  <a:pt x="90" y="58"/>
                </a:cubicBezTo>
                <a:cubicBezTo>
                  <a:pt x="90" y="58"/>
                  <a:pt x="90" y="59"/>
                  <a:pt x="90" y="59"/>
                </a:cubicBezTo>
                <a:cubicBezTo>
                  <a:pt x="89" y="59"/>
                  <a:pt x="89" y="59"/>
                  <a:pt x="89" y="59"/>
                </a:cubicBezTo>
                <a:cubicBezTo>
                  <a:pt x="89" y="60"/>
                  <a:pt x="89" y="60"/>
                  <a:pt x="88" y="61"/>
                </a:cubicBezTo>
                <a:cubicBezTo>
                  <a:pt x="88" y="61"/>
                  <a:pt x="88" y="61"/>
                  <a:pt x="88" y="61"/>
                </a:cubicBezTo>
                <a:cubicBezTo>
                  <a:pt x="88" y="61"/>
                  <a:pt x="89" y="61"/>
                  <a:pt x="89" y="61"/>
                </a:cubicBezTo>
                <a:cubicBezTo>
                  <a:pt x="89" y="61"/>
                  <a:pt x="89" y="61"/>
                  <a:pt x="89" y="62"/>
                </a:cubicBezTo>
                <a:cubicBezTo>
                  <a:pt x="88" y="62"/>
                  <a:pt x="87" y="63"/>
                  <a:pt x="86" y="63"/>
                </a:cubicBezTo>
                <a:close/>
                <a:moveTo>
                  <a:pt x="70" y="65"/>
                </a:moveTo>
                <a:cubicBezTo>
                  <a:pt x="70" y="65"/>
                  <a:pt x="70" y="65"/>
                  <a:pt x="70" y="65"/>
                </a:cubicBezTo>
                <a:cubicBezTo>
                  <a:pt x="70" y="66"/>
                  <a:pt x="70" y="66"/>
                  <a:pt x="71" y="66"/>
                </a:cubicBezTo>
                <a:cubicBezTo>
                  <a:pt x="71" y="66"/>
                  <a:pt x="71" y="66"/>
                  <a:pt x="71" y="67"/>
                </a:cubicBezTo>
                <a:cubicBezTo>
                  <a:pt x="71" y="67"/>
                  <a:pt x="71" y="67"/>
                  <a:pt x="71" y="68"/>
                </a:cubicBezTo>
                <a:cubicBezTo>
                  <a:pt x="71" y="68"/>
                  <a:pt x="70" y="68"/>
                  <a:pt x="70" y="68"/>
                </a:cubicBezTo>
                <a:cubicBezTo>
                  <a:pt x="71" y="69"/>
                  <a:pt x="71" y="69"/>
                  <a:pt x="71" y="69"/>
                </a:cubicBezTo>
                <a:cubicBezTo>
                  <a:pt x="71" y="70"/>
                  <a:pt x="72" y="71"/>
                  <a:pt x="73" y="71"/>
                </a:cubicBezTo>
                <a:cubicBezTo>
                  <a:pt x="73" y="71"/>
                  <a:pt x="73" y="72"/>
                  <a:pt x="73" y="72"/>
                </a:cubicBezTo>
                <a:cubicBezTo>
                  <a:pt x="74" y="72"/>
                  <a:pt x="75" y="72"/>
                  <a:pt x="75" y="73"/>
                </a:cubicBezTo>
                <a:cubicBezTo>
                  <a:pt x="75" y="73"/>
                  <a:pt x="75" y="73"/>
                  <a:pt x="75" y="73"/>
                </a:cubicBezTo>
                <a:cubicBezTo>
                  <a:pt x="75" y="73"/>
                  <a:pt x="74" y="73"/>
                  <a:pt x="74" y="73"/>
                </a:cubicBezTo>
                <a:cubicBezTo>
                  <a:pt x="74" y="73"/>
                  <a:pt x="73" y="73"/>
                  <a:pt x="73" y="73"/>
                </a:cubicBezTo>
                <a:cubicBezTo>
                  <a:pt x="73" y="74"/>
                  <a:pt x="72" y="73"/>
                  <a:pt x="72" y="73"/>
                </a:cubicBezTo>
                <a:cubicBezTo>
                  <a:pt x="71" y="72"/>
                  <a:pt x="71" y="72"/>
                  <a:pt x="70" y="71"/>
                </a:cubicBezTo>
                <a:cubicBezTo>
                  <a:pt x="70" y="71"/>
                  <a:pt x="70" y="70"/>
                  <a:pt x="69" y="69"/>
                </a:cubicBezTo>
                <a:cubicBezTo>
                  <a:pt x="69" y="69"/>
                  <a:pt x="69" y="69"/>
                  <a:pt x="69" y="69"/>
                </a:cubicBezTo>
                <a:cubicBezTo>
                  <a:pt x="68" y="71"/>
                  <a:pt x="67" y="71"/>
                  <a:pt x="66" y="72"/>
                </a:cubicBezTo>
                <a:cubicBezTo>
                  <a:pt x="65" y="73"/>
                  <a:pt x="64" y="73"/>
                  <a:pt x="63" y="73"/>
                </a:cubicBezTo>
                <a:cubicBezTo>
                  <a:pt x="63" y="73"/>
                  <a:pt x="63" y="73"/>
                  <a:pt x="63" y="73"/>
                </a:cubicBezTo>
                <a:cubicBezTo>
                  <a:pt x="63" y="73"/>
                  <a:pt x="63" y="73"/>
                  <a:pt x="63" y="73"/>
                </a:cubicBezTo>
                <a:cubicBezTo>
                  <a:pt x="63" y="73"/>
                  <a:pt x="64" y="73"/>
                  <a:pt x="64" y="73"/>
                </a:cubicBezTo>
                <a:cubicBezTo>
                  <a:pt x="64" y="73"/>
                  <a:pt x="65" y="72"/>
                  <a:pt x="65" y="72"/>
                </a:cubicBezTo>
                <a:cubicBezTo>
                  <a:pt x="66" y="72"/>
                  <a:pt x="66" y="71"/>
                  <a:pt x="66" y="71"/>
                </a:cubicBezTo>
                <a:cubicBezTo>
                  <a:pt x="67" y="70"/>
                  <a:pt x="67" y="70"/>
                  <a:pt x="67" y="70"/>
                </a:cubicBezTo>
                <a:cubicBezTo>
                  <a:pt x="68" y="69"/>
                  <a:pt x="68" y="68"/>
                  <a:pt x="68" y="68"/>
                </a:cubicBezTo>
                <a:cubicBezTo>
                  <a:pt x="68" y="67"/>
                  <a:pt x="67" y="66"/>
                  <a:pt x="67" y="66"/>
                </a:cubicBezTo>
                <a:cubicBezTo>
                  <a:pt x="68" y="66"/>
                  <a:pt x="69" y="67"/>
                  <a:pt x="69" y="67"/>
                </a:cubicBezTo>
                <a:cubicBezTo>
                  <a:pt x="69" y="67"/>
                  <a:pt x="69" y="67"/>
                  <a:pt x="69" y="67"/>
                </a:cubicBezTo>
                <a:cubicBezTo>
                  <a:pt x="69" y="67"/>
                  <a:pt x="69" y="67"/>
                  <a:pt x="69" y="67"/>
                </a:cubicBezTo>
                <a:cubicBezTo>
                  <a:pt x="69" y="67"/>
                  <a:pt x="70" y="66"/>
                  <a:pt x="70" y="65"/>
                </a:cubicBezTo>
                <a:close/>
                <a:moveTo>
                  <a:pt x="71" y="64"/>
                </a:moveTo>
                <a:cubicBezTo>
                  <a:pt x="71" y="64"/>
                  <a:pt x="71" y="63"/>
                  <a:pt x="71" y="63"/>
                </a:cubicBezTo>
                <a:cubicBezTo>
                  <a:pt x="71" y="63"/>
                  <a:pt x="71" y="63"/>
                  <a:pt x="71" y="63"/>
                </a:cubicBezTo>
                <a:cubicBezTo>
                  <a:pt x="71" y="63"/>
                  <a:pt x="71" y="63"/>
                  <a:pt x="71" y="63"/>
                </a:cubicBezTo>
                <a:cubicBezTo>
                  <a:pt x="70" y="63"/>
                  <a:pt x="70" y="64"/>
                  <a:pt x="69" y="64"/>
                </a:cubicBezTo>
                <a:cubicBezTo>
                  <a:pt x="69" y="65"/>
                  <a:pt x="68" y="65"/>
                  <a:pt x="67" y="65"/>
                </a:cubicBezTo>
                <a:cubicBezTo>
                  <a:pt x="67" y="65"/>
                  <a:pt x="66" y="66"/>
                  <a:pt x="66" y="65"/>
                </a:cubicBezTo>
                <a:cubicBezTo>
                  <a:pt x="66" y="65"/>
                  <a:pt x="66" y="65"/>
                  <a:pt x="66" y="65"/>
                </a:cubicBezTo>
                <a:cubicBezTo>
                  <a:pt x="66" y="64"/>
                  <a:pt x="67" y="64"/>
                  <a:pt x="67" y="64"/>
                </a:cubicBezTo>
                <a:cubicBezTo>
                  <a:pt x="67" y="64"/>
                  <a:pt x="68" y="63"/>
                  <a:pt x="68" y="63"/>
                </a:cubicBezTo>
                <a:cubicBezTo>
                  <a:pt x="68" y="63"/>
                  <a:pt x="68" y="63"/>
                  <a:pt x="68" y="63"/>
                </a:cubicBezTo>
                <a:cubicBezTo>
                  <a:pt x="68" y="63"/>
                  <a:pt x="68" y="63"/>
                  <a:pt x="68" y="63"/>
                </a:cubicBezTo>
                <a:cubicBezTo>
                  <a:pt x="69" y="63"/>
                  <a:pt x="69" y="63"/>
                  <a:pt x="69" y="63"/>
                </a:cubicBezTo>
                <a:cubicBezTo>
                  <a:pt x="70" y="63"/>
                  <a:pt x="71" y="62"/>
                  <a:pt x="72" y="62"/>
                </a:cubicBezTo>
                <a:cubicBezTo>
                  <a:pt x="72" y="62"/>
                  <a:pt x="72" y="63"/>
                  <a:pt x="72" y="63"/>
                </a:cubicBezTo>
                <a:cubicBezTo>
                  <a:pt x="72" y="63"/>
                  <a:pt x="72" y="63"/>
                  <a:pt x="73" y="63"/>
                </a:cubicBezTo>
                <a:cubicBezTo>
                  <a:pt x="73" y="63"/>
                  <a:pt x="72" y="64"/>
                  <a:pt x="72" y="64"/>
                </a:cubicBezTo>
                <a:cubicBezTo>
                  <a:pt x="72" y="64"/>
                  <a:pt x="71" y="64"/>
                  <a:pt x="71" y="64"/>
                </a:cubicBezTo>
                <a:close/>
                <a:moveTo>
                  <a:pt x="69" y="58"/>
                </a:moveTo>
                <a:cubicBezTo>
                  <a:pt x="69" y="58"/>
                  <a:pt x="71" y="58"/>
                  <a:pt x="71" y="59"/>
                </a:cubicBezTo>
                <a:cubicBezTo>
                  <a:pt x="71" y="59"/>
                  <a:pt x="71" y="59"/>
                  <a:pt x="71" y="60"/>
                </a:cubicBezTo>
                <a:cubicBezTo>
                  <a:pt x="71" y="60"/>
                  <a:pt x="72" y="60"/>
                  <a:pt x="73" y="59"/>
                </a:cubicBezTo>
                <a:cubicBezTo>
                  <a:pt x="73" y="59"/>
                  <a:pt x="73" y="59"/>
                  <a:pt x="73" y="59"/>
                </a:cubicBezTo>
                <a:cubicBezTo>
                  <a:pt x="73" y="59"/>
                  <a:pt x="74" y="59"/>
                  <a:pt x="74" y="59"/>
                </a:cubicBezTo>
                <a:cubicBezTo>
                  <a:pt x="74" y="59"/>
                  <a:pt x="74" y="59"/>
                  <a:pt x="74" y="60"/>
                </a:cubicBezTo>
                <a:cubicBezTo>
                  <a:pt x="74" y="60"/>
                  <a:pt x="74" y="60"/>
                  <a:pt x="74" y="60"/>
                </a:cubicBezTo>
                <a:cubicBezTo>
                  <a:pt x="73" y="60"/>
                  <a:pt x="72" y="61"/>
                  <a:pt x="70" y="61"/>
                </a:cubicBezTo>
                <a:cubicBezTo>
                  <a:pt x="70" y="61"/>
                  <a:pt x="70" y="61"/>
                  <a:pt x="70" y="61"/>
                </a:cubicBezTo>
                <a:cubicBezTo>
                  <a:pt x="71" y="61"/>
                  <a:pt x="71" y="61"/>
                  <a:pt x="71" y="61"/>
                </a:cubicBezTo>
                <a:cubicBezTo>
                  <a:pt x="71" y="61"/>
                  <a:pt x="71" y="61"/>
                  <a:pt x="71" y="61"/>
                </a:cubicBezTo>
                <a:cubicBezTo>
                  <a:pt x="71" y="61"/>
                  <a:pt x="71" y="61"/>
                  <a:pt x="71" y="61"/>
                </a:cubicBezTo>
                <a:cubicBezTo>
                  <a:pt x="71" y="61"/>
                  <a:pt x="70" y="61"/>
                  <a:pt x="70" y="61"/>
                </a:cubicBezTo>
                <a:cubicBezTo>
                  <a:pt x="69" y="61"/>
                  <a:pt x="68" y="62"/>
                  <a:pt x="67" y="62"/>
                </a:cubicBezTo>
                <a:cubicBezTo>
                  <a:pt x="67" y="61"/>
                  <a:pt x="67" y="61"/>
                  <a:pt x="67" y="61"/>
                </a:cubicBezTo>
                <a:cubicBezTo>
                  <a:pt x="68" y="61"/>
                  <a:pt x="69" y="60"/>
                  <a:pt x="69" y="59"/>
                </a:cubicBezTo>
                <a:cubicBezTo>
                  <a:pt x="69" y="59"/>
                  <a:pt x="69" y="58"/>
                  <a:pt x="69" y="58"/>
                </a:cubicBezTo>
                <a:close/>
                <a:moveTo>
                  <a:pt x="104" y="59"/>
                </a:moveTo>
                <a:cubicBezTo>
                  <a:pt x="105" y="59"/>
                  <a:pt x="105" y="59"/>
                  <a:pt x="105" y="60"/>
                </a:cubicBezTo>
                <a:cubicBezTo>
                  <a:pt x="105" y="60"/>
                  <a:pt x="105" y="60"/>
                  <a:pt x="105" y="60"/>
                </a:cubicBezTo>
                <a:cubicBezTo>
                  <a:pt x="105" y="61"/>
                  <a:pt x="105" y="61"/>
                  <a:pt x="105" y="61"/>
                </a:cubicBezTo>
                <a:cubicBezTo>
                  <a:pt x="105" y="61"/>
                  <a:pt x="104" y="62"/>
                  <a:pt x="104" y="62"/>
                </a:cubicBezTo>
                <a:cubicBezTo>
                  <a:pt x="104" y="63"/>
                  <a:pt x="104" y="63"/>
                  <a:pt x="104" y="63"/>
                </a:cubicBezTo>
                <a:cubicBezTo>
                  <a:pt x="104" y="63"/>
                  <a:pt x="104" y="63"/>
                  <a:pt x="105" y="63"/>
                </a:cubicBezTo>
                <a:cubicBezTo>
                  <a:pt x="105" y="63"/>
                  <a:pt x="105" y="63"/>
                  <a:pt x="105" y="63"/>
                </a:cubicBezTo>
                <a:cubicBezTo>
                  <a:pt x="105" y="63"/>
                  <a:pt x="106" y="63"/>
                  <a:pt x="106" y="63"/>
                </a:cubicBezTo>
                <a:cubicBezTo>
                  <a:pt x="106" y="63"/>
                  <a:pt x="106" y="63"/>
                  <a:pt x="106" y="63"/>
                </a:cubicBezTo>
                <a:cubicBezTo>
                  <a:pt x="106" y="64"/>
                  <a:pt x="106" y="64"/>
                  <a:pt x="106" y="64"/>
                </a:cubicBezTo>
                <a:cubicBezTo>
                  <a:pt x="106" y="64"/>
                  <a:pt x="105" y="64"/>
                  <a:pt x="105" y="65"/>
                </a:cubicBezTo>
                <a:cubicBezTo>
                  <a:pt x="104" y="65"/>
                  <a:pt x="104" y="65"/>
                  <a:pt x="103" y="65"/>
                </a:cubicBezTo>
                <a:cubicBezTo>
                  <a:pt x="103" y="65"/>
                  <a:pt x="102" y="67"/>
                  <a:pt x="102" y="68"/>
                </a:cubicBezTo>
                <a:cubicBezTo>
                  <a:pt x="103" y="68"/>
                  <a:pt x="103" y="69"/>
                  <a:pt x="105" y="70"/>
                </a:cubicBezTo>
                <a:cubicBezTo>
                  <a:pt x="105" y="70"/>
                  <a:pt x="106" y="70"/>
                  <a:pt x="107" y="70"/>
                </a:cubicBezTo>
                <a:cubicBezTo>
                  <a:pt x="107" y="70"/>
                  <a:pt x="107" y="70"/>
                  <a:pt x="107" y="70"/>
                </a:cubicBezTo>
                <a:cubicBezTo>
                  <a:pt x="107" y="70"/>
                  <a:pt x="107" y="70"/>
                  <a:pt x="107" y="70"/>
                </a:cubicBezTo>
                <a:cubicBezTo>
                  <a:pt x="107" y="71"/>
                  <a:pt x="106" y="71"/>
                  <a:pt x="106" y="71"/>
                </a:cubicBezTo>
                <a:cubicBezTo>
                  <a:pt x="106" y="71"/>
                  <a:pt x="106" y="71"/>
                  <a:pt x="106" y="72"/>
                </a:cubicBezTo>
                <a:cubicBezTo>
                  <a:pt x="105" y="72"/>
                  <a:pt x="105" y="72"/>
                  <a:pt x="104" y="72"/>
                </a:cubicBezTo>
                <a:cubicBezTo>
                  <a:pt x="104" y="71"/>
                  <a:pt x="103" y="71"/>
                  <a:pt x="103" y="71"/>
                </a:cubicBezTo>
                <a:cubicBezTo>
                  <a:pt x="103" y="71"/>
                  <a:pt x="103" y="70"/>
                  <a:pt x="102" y="69"/>
                </a:cubicBezTo>
                <a:cubicBezTo>
                  <a:pt x="102" y="69"/>
                  <a:pt x="102" y="69"/>
                  <a:pt x="102" y="69"/>
                </a:cubicBezTo>
                <a:cubicBezTo>
                  <a:pt x="102" y="68"/>
                  <a:pt x="101" y="68"/>
                  <a:pt x="101" y="68"/>
                </a:cubicBezTo>
                <a:cubicBezTo>
                  <a:pt x="101" y="69"/>
                  <a:pt x="100" y="69"/>
                  <a:pt x="100" y="70"/>
                </a:cubicBezTo>
                <a:cubicBezTo>
                  <a:pt x="99" y="71"/>
                  <a:pt x="98" y="71"/>
                  <a:pt x="96" y="72"/>
                </a:cubicBezTo>
                <a:cubicBezTo>
                  <a:pt x="96" y="73"/>
                  <a:pt x="95" y="73"/>
                  <a:pt x="93" y="73"/>
                </a:cubicBezTo>
                <a:cubicBezTo>
                  <a:pt x="93" y="73"/>
                  <a:pt x="93" y="73"/>
                  <a:pt x="93" y="73"/>
                </a:cubicBezTo>
                <a:cubicBezTo>
                  <a:pt x="94" y="73"/>
                  <a:pt x="95" y="72"/>
                  <a:pt x="95" y="72"/>
                </a:cubicBezTo>
                <a:cubicBezTo>
                  <a:pt x="97" y="71"/>
                  <a:pt x="98" y="69"/>
                  <a:pt x="99" y="68"/>
                </a:cubicBezTo>
                <a:cubicBezTo>
                  <a:pt x="100" y="67"/>
                  <a:pt x="100" y="66"/>
                  <a:pt x="100" y="65"/>
                </a:cubicBezTo>
                <a:cubicBezTo>
                  <a:pt x="100" y="65"/>
                  <a:pt x="99" y="64"/>
                  <a:pt x="99" y="64"/>
                </a:cubicBezTo>
                <a:cubicBezTo>
                  <a:pt x="99" y="64"/>
                  <a:pt x="99" y="64"/>
                  <a:pt x="99" y="64"/>
                </a:cubicBezTo>
                <a:cubicBezTo>
                  <a:pt x="100" y="64"/>
                  <a:pt x="101" y="64"/>
                  <a:pt x="102" y="64"/>
                </a:cubicBezTo>
                <a:cubicBezTo>
                  <a:pt x="102" y="63"/>
                  <a:pt x="102" y="63"/>
                  <a:pt x="103" y="62"/>
                </a:cubicBezTo>
                <a:cubicBezTo>
                  <a:pt x="103" y="62"/>
                  <a:pt x="103" y="61"/>
                  <a:pt x="103" y="61"/>
                </a:cubicBezTo>
                <a:cubicBezTo>
                  <a:pt x="103" y="60"/>
                  <a:pt x="104" y="60"/>
                  <a:pt x="104" y="59"/>
                </a:cubicBezTo>
                <a:close/>
                <a:moveTo>
                  <a:pt x="102" y="94"/>
                </a:moveTo>
                <a:cubicBezTo>
                  <a:pt x="102" y="89"/>
                  <a:pt x="102" y="89"/>
                  <a:pt x="102" y="89"/>
                </a:cubicBezTo>
                <a:cubicBezTo>
                  <a:pt x="127" y="89"/>
                  <a:pt x="127" y="89"/>
                  <a:pt x="127" y="89"/>
                </a:cubicBezTo>
                <a:cubicBezTo>
                  <a:pt x="127" y="94"/>
                  <a:pt x="127" y="94"/>
                  <a:pt x="127" y="94"/>
                </a:cubicBezTo>
                <a:cubicBezTo>
                  <a:pt x="102" y="94"/>
                  <a:pt x="102" y="94"/>
                  <a:pt x="102" y="94"/>
                </a:cubicBezTo>
                <a:close/>
                <a:moveTo>
                  <a:pt x="112" y="102"/>
                </a:moveTo>
                <a:cubicBezTo>
                  <a:pt x="112" y="98"/>
                  <a:pt x="112" y="98"/>
                  <a:pt x="112" y="98"/>
                </a:cubicBezTo>
                <a:cubicBezTo>
                  <a:pt x="118" y="98"/>
                  <a:pt x="118" y="98"/>
                  <a:pt x="118" y="98"/>
                </a:cubicBezTo>
                <a:cubicBezTo>
                  <a:pt x="118" y="102"/>
                  <a:pt x="118" y="102"/>
                  <a:pt x="118" y="102"/>
                </a:cubicBezTo>
                <a:cubicBezTo>
                  <a:pt x="112" y="102"/>
                  <a:pt x="112" y="102"/>
                  <a:pt x="112" y="102"/>
                </a:cubicBezTo>
                <a:close/>
                <a:moveTo>
                  <a:pt x="113" y="20"/>
                </a:moveTo>
                <a:cubicBezTo>
                  <a:pt x="113" y="20"/>
                  <a:pt x="113" y="20"/>
                  <a:pt x="113" y="20"/>
                </a:cubicBezTo>
                <a:cubicBezTo>
                  <a:pt x="112" y="20"/>
                  <a:pt x="112" y="20"/>
                  <a:pt x="112" y="20"/>
                </a:cubicBezTo>
                <a:cubicBezTo>
                  <a:pt x="112" y="20"/>
                  <a:pt x="112" y="20"/>
                  <a:pt x="112" y="21"/>
                </a:cubicBezTo>
                <a:cubicBezTo>
                  <a:pt x="112" y="21"/>
                  <a:pt x="112" y="21"/>
                  <a:pt x="112" y="21"/>
                </a:cubicBezTo>
                <a:cubicBezTo>
                  <a:pt x="112" y="21"/>
                  <a:pt x="111" y="21"/>
                  <a:pt x="111" y="21"/>
                </a:cubicBezTo>
                <a:cubicBezTo>
                  <a:pt x="111" y="21"/>
                  <a:pt x="111" y="21"/>
                  <a:pt x="111" y="21"/>
                </a:cubicBezTo>
                <a:cubicBezTo>
                  <a:pt x="111" y="21"/>
                  <a:pt x="111" y="21"/>
                  <a:pt x="111" y="21"/>
                </a:cubicBezTo>
                <a:cubicBezTo>
                  <a:pt x="111" y="19"/>
                  <a:pt x="111" y="19"/>
                  <a:pt x="111" y="19"/>
                </a:cubicBezTo>
                <a:cubicBezTo>
                  <a:pt x="111" y="19"/>
                  <a:pt x="111" y="19"/>
                  <a:pt x="111" y="20"/>
                </a:cubicBezTo>
                <a:cubicBezTo>
                  <a:pt x="112" y="20"/>
                  <a:pt x="112" y="20"/>
                  <a:pt x="112" y="20"/>
                </a:cubicBezTo>
                <a:cubicBezTo>
                  <a:pt x="112" y="20"/>
                  <a:pt x="112" y="20"/>
                  <a:pt x="112" y="20"/>
                </a:cubicBezTo>
                <a:cubicBezTo>
                  <a:pt x="112" y="20"/>
                  <a:pt x="112" y="20"/>
                  <a:pt x="112" y="20"/>
                </a:cubicBezTo>
                <a:cubicBezTo>
                  <a:pt x="112" y="20"/>
                  <a:pt x="112" y="20"/>
                  <a:pt x="112" y="20"/>
                </a:cubicBezTo>
                <a:cubicBezTo>
                  <a:pt x="112" y="20"/>
                  <a:pt x="112" y="20"/>
                  <a:pt x="112" y="20"/>
                </a:cubicBezTo>
                <a:cubicBezTo>
                  <a:pt x="112" y="20"/>
                  <a:pt x="112" y="20"/>
                  <a:pt x="112" y="20"/>
                </a:cubicBezTo>
                <a:cubicBezTo>
                  <a:pt x="112" y="20"/>
                  <a:pt x="112" y="20"/>
                  <a:pt x="112" y="20"/>
                </a:cubicBezTo>
                <a:cubicBezTo>
                  <a:pt x="112" y="20"/>
                  <a:pt x="112" y="20"/>
                  <a:pt x="112" y="20"/>
                </a:cubicBezTo>
                <a:cubicBezTo>
                  <a:pt x="112" y="20"/>
                  <a:pt x="112" y="20"/>
                  <a:pt x="112" y="20"/>
                </a:cubicBezTo>
                <a:cubicBezTo>
                  <a:pt x="112" y="20"/>
                  <a:pt x="112" y="20"/>
                  <a:pt x="112" y="20"/>
                </a:cubicBezTo>
                <a:cubicBezTo>
                  <a:pt x="112" y="20"/>
                  <a:pt x="112" y="20"/>
                  <a:pt x="112" y="20"/>
                </a:cubicBezTo>
                <a:cubicBezTo>
                  <a:pt x="112" y="20"/>
                  <a:pt x="112" y="20"/>
                  <a:pt x="112" y="20"/>
                </a:cubicBezTo>
                <a:cubicBezTo>
                  <a:pt x="112" y="20"/>
                  <a:pt x="112" y="20"/>
                  <a:pt x="112" y="20"/>
                </a:cubicBezTo>
                <a:cubicBezTo>
                  <a:pt x="112" y="20"/>
                  <a:pt x="112" y="20"/>
                  <a:pt x="112" y="20"/>
                </a:cubicBezTo>
                <a:cubicBezTo>
                  <a:pt x="112" y="20"/>
                  <a:pt x="112" y="20"/>
                  <a:pt x="112" y="20"/>
                </a:cubicBezTo>
                <a:cubicBezTo>
                  <a:pt x="112" y="20"/>
                  <a:pt x="112" y="20"/>
                  <a:pt x="112" y="20"/>
                </a:cubicBezTo>
                <a:cubicBezTo>
                  <a:pt x="112" y="20"/>
                  <a:pt x="112" y="20"/>
                  <a:pt x="112" y="20"/>
                </a:cubicBezTo>
                <a:cubicBezTo>
                  <a:pt x="112" y="20"/>
                  <a:pt x="112" y="20"/>
                  <a:pt x="112" y="20"/>
                </a:cubicBezTo>
                <a:cubicBezTo>
                  <a:pt x="112" y="20"/>
                  <a:pt x="112" y="20"/>
                  <a:pt x="112" y="20"/>
                </a:cubicBezTo>
                <a:cubicBezTo>
                  <a:pt x="112" y="20"/>
                  <a:pt x="112" y="20"/>
                  <a:pt x="112" y="20"/>
                </a:cubicBezTo>
                <a:cubicBezTo>
                  <a:pt x="112" y="20"/>
                  <a:pt x="112" y="20"/>
                  <a:pt x="112" y="20"/>
                </a:cubicBezTo>
                <a:cubicBezTo>
                  <a:pt x="113" y="20"/>
                  <a:pt x="113" y="20"/>
                  <a:pt x="113" y="20"/>
                </a:cubicBezTo>
                <a:cubicBezTo>
                  <a:pt x="113" y="20"/>
                  <a:pt x="113" y="20"/>
                  <a:pt x="113" y="20"/>
                </a:cubicBezTo>
                <a:cubicBezTo>
                  <a:pt x="113" y="20"/>
                  <a:pt x="113" y="20"/>
                  <a:pt x="113" y="20"/>
                </a:cubicBezTo>
                <a:cubicBezTo>
                  <a:pt x="113" y="20"/>
                  <a:pt x="113" y="20"/>
                  <a:pt x="113" y="20"/>
                </a:cubicBezTo>
                <a:cubicBezTo>
                  <a:pt x="113" y="20"/>
                  <a:pt x="113" y="20"/>
                  <a:pt x="113" y="20"/>
                </a:cubicBezTo>
                <a:cubicBezTo>
                  <a:pt x="113" y="20"/>
                  <a:pt x="113" y="20"/>
                  <a:pt x="113" y="20"/>
                </a:cubicBezTo>
                <a:cubicBezTo>
                  <a:pt x="113" y="20"/>
                  <a:pt x="113" y="20"/>
                  <a:pt x="113" y="20"/>
                </a:cubicBezTo>
                <a:cubicBezTo>
                  <a:pt x="113" y="20"/>
                  <a:pt x="113" y="20"/>
                  <a:pt x="113" y="20"/>
                </a:cubicBezTo>
                <a:cubicBezTo>
                  <a:pt x="113" y="20"/>
                  <a:pt x="113" y="20"/>
                  <a:pt x="113" y="20"/>
                </a:cubicBezTo>
                <a:cubicBezTo>
                  <a:pt x="113" y="20"/>
                  <a:pt x="113" y="20"/>
                  <a:pt x="113" y="20"/>
                </a:cubicBezTo>
                <a:cubicBezTo>
                  <a:pt x="113" y="20"/>
                  <a:pt x="113" y="20"/>
                  <a:pt x="113" y="20"/>
                </a:cubicBezTo>
                <a:cubicBezTo>
                  <a:pt x="113" y="20"/>
                  <a:pt x="113" y="20"/>
                  <a:pt x="113" y="20"/>
                </a:cubicBezTo>
                <a:cubicBezTo>
                  <a:pt x="113" y="20"/>
                  <a:pt x="113" y="20"/>
                  <a:pt x="113" y="20"/>
                </a:cubicBezTo>
                <a:cubicBezTo>
                  <a:pt x="113" y="20"/>
                  <a:pt x="113" y="20"/>
                  <a:pt x="113" y="20"/>
                </a:cubicBezTo>
                <a:cubicBezTo>
                  <a:pt x="113" y="20"/>
                  <a:pt x="113" y="20"/>
                  <a:pt x="113" y="20"/>
                </a:cubicBezTo>
                <a:cubicBezTo>
                  <a:pt x="113" y="20"/>
                  <a:pt x="113" y="20"/>
                  <a:pt x="113" y="20"/>
                </a:cubicBezTo>
                <a:cubicBezTo>
                  <a:pt x="113" y="20"/>
                  <a:pt x="113" y="20"/>
                  <a:pt x="113" y="20"/>
                </a:cubicBezTo>
                <a:cubicBezTo>
                  <a:pt x="113" y="20"/>
                  <a:pt x="113" y="20"/>
                  <a:pt x="113" y="20"/>
                </a:cubicBezTo>
                <a:cubicBezTo>
                  <a:pt x="113" y="20"/>
                  <a:pt x="113" y="20"/>
                  <a:pt x="113" y="20"/>
                </a:cubicBezTo>
                <a:cubicBezTo>
                  <a:pt x="113" y="20"/>
                  <a:pt x="113" y="20"/>
                  <a:pt x="113" y="20"/>
                </a:cubicBezTo>
                <a:cubicBezTo>
                  <a:pt x="113" y="20"/>
                  <a:pt x="113" y="20"/>
                  <a:pt x="113" y="20"/>
                </a:cubicBezTo>
                <a:cubicBezTo>
                  <a:pt x="113" y="20"/>
                  <a:pt x="113" y="20"/>
                  <a:pt x="113" y="20"/>
                </a:cubicBezTo>
                <a:cubicBezTo>
                  <a:pt x="113" y="20"/>
                  <a:pt x="113" y="20"/>
                  <a:pt x="113" y="20"/>
                </a:cubicBezTo>
                <a:cubicBezTo>
                  <a:pt x="113" y="20"/>
                  <a:pt x="113" y="20"/>
                  <a:pt x="113" y="20"/>
                </a:cubicBezTo>
                <a:cubicBezTo>
                  <a:pt x="113" y="20"/>
                  <a:pt x="113" y="20"/>
                  <a:pt x="113" y="20"/>
                </a:cubicBezTo>
                <a:cubicBezTo>
                  <a:pt x="113" y="20"/>
                  <a:pt x="113" y="20"/>
                  <a:pt x="113" y="20"/>
                </a:cubicBezTo>
                <a:cubicBezTo>
                  <a:pt x="113" y="20"/>
                  <a:pt x="113" y="20"/>
                  <a:pt x="113" y="20"/>
                </a:cubicBezTo>
                <a:cubicBezTo>
                  <a:pt x="113" y="20"/>
                  <a:pt x="113" y="20"/>
                  <a:pt x="113" y="20"/>
                </a:cubicBezTo>
                <a:cubicBezTo>
                  <a:pt x="113" y="20"/>
                  <a:pt x="113" y="20"/>
                  <a:pt x="113" y="20"/>
                </a:cubicBezTo>
                <a:cubicBezTo>
                  <a:pt x="113" y="20"/>
                  <a:pt x="113" y="20"/>
                  <a:pt x="113" y="20"/>
                </a:cubicBezTo>
                <a:cubicBezTo>
                  <a:pt x="113" y="20"/>
                  <a:pt x="113" y="20"/>
                  <a:pt x="113" y="20"/>
                </a:cubicBezTo>
                <a:close/>
                <a:moveTo>
                  <a:pt x="113" y="18"/>
                </a:moveTo>
                <a:cubicBezTo>
                  <a:pt x="113" y="18"/>
                  <a:pt x="113" y="18"/>
                  <a:pt x="113" y="18"/>
                </a:cubicBezTo>
                <a:cubicBezTo>
                  <a:pt x="113" y="18"/>
                  <a:pt x="113" y="18"/>
                  <a:pt x="113" y="18"/>
                </a:cubicBezTo>
                <a:cubicBezTo>
                  <a:pt x="113" y="18"/>
                  <a:pt x="113" y="18"/>
                  <a:pt x="113" y="18"/>
                </a:cubicBezTo>
                <a:cubicBezTo>
                  <a:pt x="113" y="18"/>
                  <a:pt x="113" y="18"/>
                  <a:pt x="113" y="18"/>
                </a:cubicBezTo>
                <a:cubicBezTo>
                  <a:pt x="113" y="18"/>
                  <a:pt x="113" y="19"/>
                  <a:pt x="113" y="19"/>
                </a:cubicBezTo>
                <a:cubicBezTo>
                  <a:pt x="113" y="19"/>
                  <a:pt x="113" y="19"/>
                  <a:pt x="113" y="19"/>
                </a:cubicBezTo>
                <a:cubicBezTo>
                  <a:pt x="113" y="19"/>
                  <a:pt x="113" y="19"/>
                  <a:pt x="113" y="19"/>
                </a:cubicBezTo>
                <a:cubicBezTo>
                  <a:pt x="113" y="19"/>
                  <a:pt x="113" y="19"/>
                  <a:pt x="113" y="19"/>
                </a:cubicBezTo>
                <a:cubicBezTo>
                  <a:pt x="113" y="19"/>
                  <a:pt x="113" y="19"/>
                  <a:pt x="113" y="19"/>
                </a:cubicBezTo>
                <a:cubicBezTo>
                  <a:pt x="113" y="19"/>
                  <a:pt x="113" y="19"/>
                  <a:pt x="113" y="19"/>
                </a:cubicBezTo>
                <a:cubicBezTo>
                  <a:pt x="113" y="19"/>
                  <a:pt x="113" y="19"/>
                  <a:pt x="113" y="19"/>
                </a:cubicBezTo>
                <a:cubicBezTo>
                  <a:pt x="113" y="19"/>
                  <a:pt x="113" y="19"/>
                  <a:pt x="113" y="19"/>
                </a:cubicBezTo>
                <a:cubicBezTo>
                  <a:pt x="113" y="19"/>
                  <a:pt x="113" y="19"/>
                  <a:pt x="113" y="19"/>
                </a:cubicBezTo>
                <a:cubicBezTo>
                  <a:pt x="113" y="19"/>
                  <a:pt x="113" y="19"/>
                  <a:pt x="113" y="19"/>
                </a:cubicBezTo>
                <a:cubicBezTo>
                  <a:pt x="113" y="19"/>
                  <a:pt x="112" y="19"/>
                  <a:pt x="112" y="19"/>
                </a:cubicBezTo>
                <a:cubicBezTo>
                  <a:pt x="112" y="18"/>
                  <a:pt x="112" y="18"/>
                  <a:pt x="111" y="18"/>
                </a:cubicBezTo>
                <a:cubicBezTo>
                  <a:pt x="111" y="18"/>
                  <a:pt x="111" y="18"/>
                  <a:pt x="111" y="18"/>
                </a:cubicBezTo>
                <a:cubicBezTo>
                  <a:pt x="111" y="18"/>
                  <a:pt x="111" y="18"/>
                  <a:pt x="111" y="18"/>
                </a:cubicBezTo>
                <a:cubicBezTo>
                  <a:pt x="111" y="18"/>
                  <a:pt x="111" y="18"/>
                  <a:pt x="111" y="18"/>
                </a:cubicBezTo>
                <a:cubicBezTo>
                  <a:pt x="111" y="18"/>
                  <a:pt x="111" y="18"/>
                  <a:pt x="111" y="18"/>
                </a:cubicBezTo>
                <a:cubicBezTo>
                  <a:pt x="111" y="17"/>
                  <a:pt x="111" y="17"/>
                  <a:pt x="111" y="17"/>
                </a:cubicBezTo>
                <a:cubicBezTo>
                  <a:pt x="111" y="17"/>
                  <a:pt x="112" y="17"/>
                  <a:pt x="112" y="18"/>
                </a:cubicBezTo>
                <a:cubicBezTo>
                  <a:pt x="113" y="18"/>
                  <a:pt x="113" y="18"/>
                  <a:pt x="113" y="18"/>
                </a:cubicBezTo>
                <a:cubicBezTo>
                  <a:pt x="113" y="18"/>
                  <a:pt x="113" y="18"/>
                  <a:pt x="113" y="18"/>
                </a:cubicBezTo>
                <a:cubicBezTo>
                  <a:pt x="113" y="18"/>
                  <a:pt x="113" y="18"/>
                  <a:pt x="113" y="18"/>
                </a:cubicBezTo>
                <a:cubicBezTo>
                  <a:pt x="113" y="18"/>
                  <a:pt x="113" y="18"/>
                  <a:pt x="113" y="18"/>
                </a:cubicBezTo>
                <a:cubicBezTo>
                  <a:pt x="113" y="18"/>
                  <a:pt x="113" y="18"/>
                  <a:pt x="113" y="18"/>
                </a:cubicBezTo>
                <a:cubicBezTo>
                  <a:pt x="113" y="18"/>
                  <a:pt x="113" y="18"/>
                  <a:pt x="113" y="18"/>
                </a:cubicBezTo>
                <a:cubicBezTo>
                  <a:pt x="113" y="18"/>
                  <a:pt x="113" y="18"/>
                  <a:pt x="113" y="18"/>
                </a:cubicBezTo>
                <a:cubicBezTo>
                  <a:pt x="113" y="18"/>
                  <a:pt x="113" y="18"/>
                  <a:pt x="113" y="18"/>
                </a:cubicBezTo>
                <a:cubicBezTo>
                  <a:pt x="113" y="18"/>
                  <a:pt x="113" y="18"/>
                  <a:pt x="113" y="18"/>
                </a:cubicBezTo>
                <a:cubicBezTo>
                  <a:pt x="113" y="18"/>
                  <a:pt x="113" y="18"/>
                  <a:pt x="113" y="18"/>
                </a:cubicBezTo>
                <a:cubicBezTo>
                  <a:pt x="113" y="18"/>
                  <a:pt x="113" y="18"/>
                  <a:pt x="113" y="18"/>
                </a:cubicBezTo>
                <a:cubicBezTo>
                  <a:pt x="113" y="18"/>
                  <a:pt x="113" y="18"/>
                  <a:pt x="113" y="18"/>
                </a:cubicBezTo>
                <a:cubicBezTo>
                  <a:pt x="113" y="18"/>
                  <a:pt x="113" y="18"/>
                  <a:pt x="113" y="18"/>
                </a:cubicBezTo>
                <a:cubicBezTo>
                  <a:pt x="113" y="18"/>
                  <a:pt x="113" y="18"/>
                  <a:pt x="113" y="18"/>
                </a:cubicBezTo>
                <a:cubicBezTo>
                  <a:pt x="113" y="18"/>
                  <a:pt x="113" y="18"/>
                  <a:pt x="113" y="18"/>
                </a:cubicBezTo>
                <a:cubicBezTo>
                  <a:pt x="113" y="18"/>
                  <a:pt x="113" y="18"/>
                  <a:pt x="113" y="18"/>
                </a:cubicBezTo>
                <a:cubicBezTo>
                  <a:pt x="113" y="18"/>
                  <a:pt x="113" y="18"/>
                  <a:pt x="113" y="18"/>
                </a:cubicBezTo>
                <a:cubicBezTo>
                  <a:pt x="113" y="18"/>
                  <a:pt x="113" y="18"/>
                  <a:pt x="113" y="18"/>
                </a:cubicBezTo>
                <a:cubicBezTo>
                  <a:pt x="113" y="18"/>
                  <a:pt x="113" y="18"/>
                  <a:pt x="113" y="18"/>
                </a:cubicBezTo>
                <a:cubicBezTo>
                  <a:pt x="113" y="18"/>
                  <a:pt x="113" y="18"/>
                  <a:pt x="113" y="18"/>
                </a:cubicBezTo>
                <a:cubicBezTo>
                  <a:pt x="113" y="18"/>
                  <a:pt x="113" y="18"/>
                  <a:pt x="113" y="18"/>
                </a:cubicBezTo>
                <a:cubicBezTo>
                  <a:pt x="113" y="18"/>
                  <a:pt x="113" y="18"/>
                  <a:pt x="113" y="18"/>
                </a:cubicBezTo>
                <a:cubicBezTo>
                  <a:pt x="113" y="18"/>
                  <a:pt x="113" y="18"/>
                  <a:pt x="113" y="18"/>
                </a:cubicBezTo>
                <a:cubicBezTo>
                  <a:pt x="113" y="18"/>
                  <a:pt x="113" y="18"/>
                  <a:pt x="113" y="18"/>
                </a:cubicBezTo>
                <a:cubicBezTo>
                  <a:pt x="113" y="18"/>
                  <a:pt x="113" y="18"/>
                  <a:pt x="113" y="18"/>
                </a:cubicBezTo>
                <a:cubicBezTo>
                  <a:pt x="113" y="18"/>
                  <a:pt x="113" y="18"/>
                  <a:pt x="113" y="18"/>
                </a:cubicBezTo>
                <a:cubicBezTo>
                  <a:pt x="113" y="18"/>
                  <a:pt x="113" y="18"/>
                  <a:pt x="113" y="18"/>
                </a:cubicBezTo>
                <a:cubicBezTo>
                  <a:pt x="113" y="18"/>
                  <a:pt x="113" y="18"/>
                  <a:pt x="113" y="18"/>
                </a:cubicBezTo>
                <a:cubicBezTo>
                  <a:pt x="113" y="18"/>
                  <a:pt x="113" y="18"/>
                  <a:pt x="113" y="18"/>
                </a:cubicBezTo>
                <a:cubicBezTo>
                  <a:pt x="113" y="18"/>
                  <a:pt x="113" y="18"/>
                  <a:pt x="113" y="18"/>
                </a:cubicBezTo>
                <a:cubicBezTo>
                  <a:pt x="113" y="18"/>
                  <a:pt x="113" y="18"/>
                  <a:pt x="113" y="18"/>
                </a:cubicBezTo>
                <a:cubicBezTo>
                  <a:pt x="113" y="18"/>
                  <a:pt x="113" y="18"/>
                  <a:pt x="113" y="18"/>
                </a:cubicBezTo>
                <a:close/>
                <a:moveTo>
                  <a:pt x="92" y="11"/>
                </a:moveTo>
                <a:cubicBezTo>
                  <a:pt x="92" y="11"/>
                  <a:pt x="92" y="11"/>
                  <a:pt x="92" y="11"/>
                </a:cubicBezTo>
                <a:cubicBezTo>
                  <a:pt x="92" y="11"/>
                  <a:pt x="92" y="11"/>
                  <a:pt x="92" y="11"/>
                </a:cubicBezTo>
                <a:cubicBezTo>
                  <a:pt x="92" y="11"/>
                  <a:pt x="92" y="11"/>
                  <a:pt x="92" y="11"/>
                </a:cubicBezTo>
                <a:close/>
                <a:moveTo>
                  <a:pt x="88" y="29"/>
                </a:move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7" y="29"/>
                  <a:pt x="87" y="29"/>
                  <a:pt x="87" y="29"/>
                </a:cubicBezTo>
                <a:cubicBezTo>
                  <a:pt x="87" y="28"/>
                  <a:pt x="87" y="28"/>
                  <a:pt x="87" y="28"/>
                </a:cubicBezTo>
                <a:cubicBezTo>
                  <a:pt x="87" y="28"/>
                  <a:pt x="87" y="28"/>
                  <a:pt x="87" y="28"/>
                </a:cubicBezTo>
                <a:cubicBezTo>
                  <a:pt x="87" y="28"/>
                  <a:pt x="87" y="27"/>
                  <a:pt x="87" y="27"/>
                </a:cubicBezTo>
                <a:cubicBezTo>
                  <a:pt x="87" y="27"/>
                  <a:pt x="87" y="26"/>
                  <a:pt x="87" y="26"/>
                </a:cubicBezTo>
                <a:cubicBezTo>
                  <a:pt x="87" y="26"/>
                  <a:pt x="87" y="26"/>
                  <a:pt x="87" y="26"/>
                </a:cubicBezTo>
                <a:cubicBezTo>
                  <a:pt x="87" y="26"/>
                  <a:pt x="87" y="25"/>
                  <a:pt x="86" y="25"/>
                </a:cubicBezTo>
                <a:cubicBezTo>
                  <a:pt x="86" y="25"/>
                  <a:pt x="86" y="24"/>
                  <a:pt x="86" y="24"/>
                </a:cubicBezTo>
                <a:cubicBezTo>
                  <a:pt x="86" y="23"/>
                  <a:pt x="86" y="23"/>
                  <a:pt x="86" y="22"/>
                </a:cubicBezTo>
                <a:cubicBezTo>
                  <a:pt x="86" y="22"/>
                  <a:pt x="86" y="21"/>
                  <a:pt x="86" y="21"/>
                </a:cubicBezTo>
                <a:cubicBezTo>
                  <a:pt x="86" y="18"/>
                  <a:pt x="86" y="18"/>
                  <a:pt x="86" y="18"/>
                </a:cubicBezTo>
                <a:cubicBezTo>
                  <a:pt x="86" y="17"/>
                  <a:pt x="86" y="17"/>
                  <a:pt x="86" y="17"/>
                </a:cubicBezTo>
                <a:cubicBezTo>
                  <a:pt x="86" y="16"/>
                  <a:pt x="86" y="16"/>
                  <a:pt x="86" y="16"/>
                </a:cubicBezTo>
                <a:cubicBezTo>
                  <a:pt x="86" y="16"/>
                  <a:pt x="86" y="16"/>
                  <a:pt x="86" y="16"/>
                </a:cubicBezTo>
                <a:cubicBezTo>
                  <a:pt x="86" y="15"/>
                  <a:pt x="86" y="15"/>
                  <a:pt x="86" y="15"/>
                </a:cubicBezTo>
                <a:cubicBezTo>
                  <a:pt x="86" y="14"/>
                  <a:pt x="86" y="14"/>
                  <a:pt x="86" y="14"/>
                </a:cubicBezTo>
                <a:cubicBezTo>
                  <a:pt x="86" y="14"/>
                  <a:pt x="86" y="14"/>
                  <a:pt x="86" y="14"/>
                </a:cubicBezTo>
                <a:cubicBezTo>
                  <a:pt x="86" y="14"/>
                  <a:pt x="86" y="14"/>
                  <a:pt x="86" y="14"/>
                </a:cubicBezTo>
                <a:cubicBezTo>
                  <a:pt x="86" y="14"/>
                  <a:pt x="86" y="14"/>
                  <a:pt x="87" y="13"/>
                </a:cubicBezTo>
                <a:cubicBezTo>
                  <a:pt x="87" y="13"/>
                  <a:pt x="87" y="13"/>
                  <a:pt x="87" y="13"/>
                </a:cubicBezTo>
                <a:cubicBezTo>
                  <a:pt x="87" y="13"/>
                  <a:pt x="87" y="13"/>
                  <a:pt x="87" y="13"/>
                </a:cubicBezTo>
                <a:cubicBezTo>
                  <a:pt x="87" y="13"/>
                  <a:pt x="87" y="13"/>
                  <a:pt x="87" y="13"/>
                </a:cubicBezTo>
                <a:cubicBezTo>
                  <a:pt x="87" y="13"/>
                  <a:pt x="87" y="13"/>
                  <a:pt x="87" y="13"/>
                </a:cubicBezTo>
                <a:cubicBezTo>
                  <a:pt x="87" y="13"/>
                  <a:pt x="87" y="13"/>
                  <a:pt x="87" y="13"/>
                </a:cubicBezTo>
                <a:cubicBezTo>
                  <a:pt x="87" y="13"/>
                  <a:pt x="87" y="13"/>
                  <a:pt x="87" y="13"/>
                </a:cubicBezTo>
                <a:cubicBezTo>
                  <a:pt x="87" y="13"/>
                  <a:pt x="87" y="13"/>
                  <a:pt x="87" y="13"/>
                </a:cubicBezTo>
                <a:cubicBezTo>
                  <a:pt x="87" y="13"/>
                  <a:pt x="87" y="13"/>
                  <a:pt x="88" y="13"/>
                </a:cubicBezTo>
                <a:cubicBezTo>
                  <a:pt x="88" y="13"/>
                  <a:pt x="88" y="13"/>
                  <a:pt x="88" y="13"/>
                </a:cubicBezTo>
                <a:cubicBezTo>
                  <a:pt x="88" y="13"/>
                  <a:pt x="88" y="13"/>
                  <a:pt x="88" y="13"/>
                </a:cubicBezTo>
                <a:cubicBezTo>
                  <a:pt x="88" y="13"/>
                  <a:pt x="88" y="13"/>
                  <a:pt x="88" y="13"/>
                </a:cubicBezTo>
                <a:cubicBezTo>
                  <a:pt x="88" y="13"/>
                  <a:pt x="88" y="13"/>
                  <a:pt x="88" y="13"/>
                </a:cubicBezTo>
                <a:cubicBezTo>
                  <a:pt x="88" y="13"/>
                  <a:pt x="88" y="14"/>
                  <a:pt x="88" y="14"/>
                </a:cubicBezTo>
                <a:cubicBezTo>
                  <a:pt x="88" y="14"/>
                  <a:pt x="88" y="14"/>
                  <a:pt x="88" y="14"/>
                </a:cubicBezTo>
                <a:cubicBezTo>
                  <a:pt x="88" y="14"/>
                  <a:pt x="88" y="14"/>
                  <a:pt x="88" y="14"/>
                </a:cubicBezTo>
                <a:cubicBezTo>
                  <a:pt x="88" y="14"/>
                  <a:pt x="88" y="14"/>
                  <a:pt x="88" y="14"/>
                </a:cubicBezTo>
                <a:cubicBezTo>
                  <a:pt x="88" y="14"/>
                  <a:pt x="88" y="15"/>
                  <a:pt x="88" y="16"/>
                </a:cubicBezTo>
                <a:cubicBezTo>
                  <a:pt x="88" y="16"/>
                  <a:pt x="88" y="17"/>
                  <a:pt x="88" y="18"/>
                </a:cubicBezTo>
                <a:cubicBezTo>
                  <a:pt x="88" y="18"/>
                  <a:pt x="88" y="18"/>
                  <a:pt x="88" y="18"/>
                </a:cubicBezTo>
                <a:cubicBezTo>
                  <a:pt x="88" y="20"/>
                  <a:pt x="88" y="20"/>
                  <a:pt x="88" y="20"/>
                </a:cubicBezTo>
                <a:cubicBezTo>
                  <a:pt x="88" y="21"/>
                  <a:pt x="88" y="21"/>
                  <a:pt x="88" y="22"/>
                </a:cubicBezTo>
                <a:cubicBezTo>
                  <a:pt x="88" y="23"/>
                  <a:pt x="88" y="23"/>
                  <a:pt x="88" y="24"/>
                </a:cubicBezTo>
                <a:cubicBezTo>
                  <a:pt x="88" y="24"/>
                  <a:pt x="88" y="24"/>
                  <a:pt x="88" y="25"/>
                </a:cubicBezTo>
                <a:cubicBezTo>
                  <a:pt x="88" y="25"/>
                  <a:pt x="88" y="26"/>
                  <a:pt x="88" y="26"/>
                </a:cubicBezTo>
                <a:cubicBezTo>
                  <a:pt x="88" y="26"/>
                  <a:pt x="88" y="26"/>
                  <a:pt x="88" y="26"/>
                </a:cubicBezTo>
                <a:cubicBezTo>
                  <a:pt x="88" y="26"/>
                  <a:pt x="88" y="27"/>
                  <a:pt x="88" y="27"/>
                </a:cubicBezTo>
                <a:cubicBezTo>
                  <a:pt x="88" y="27"/>
                  <a:pt x="88" y="27"/>
                  <a:pt x="88" y="27"/>
                </a:cubicBezTo>
                <a:cubicBezTo>
                  <a:pt x="88" y="27"/>
                  <a:pt x="88" y="27"/>
                  <a:pt x="88" y="27"/>
                </a:cubicBezTo>
                <a:cubicBezTo>
                  <a:pt x="89" y="28"/>
                  <a:pt x="89" y="28"/>
                  <a:pt x="89" y="28"/>
                </a:cubicBezTo>
                <a:cubicBezTo>
                  <a:pt x="89" y="27"/>
                  <a:pt x="90" y="27"/>
                  <a:pt x="90" y="26"/>
                </a:cubicBezTo>
                <a:cubicBezTo>
                  <a:pt x="90" y="26"/>
                  <a:pt x="90" y="25"/>
                  <a:pt x="91" y="25"/>
                </a:cubicBezTo>
                <a:cubicBezTo>
                  <a:pt x="91" y="25"/>
                  <a:pt x="91" y="25"/>
                  <a:pt x="91" y="25"/>
                </a:cubicBezTo>
                <a:cubicBezTo>
                  <a:pt x="91" y="25"/>
                  <a:pt x="91" y="25"/>
                  <a:pt x="91" y="25"/>
                </a:cubicBezTo>
                <a:cubicBezTo>
                  <a:pt x="91" y="25"/>
                  <a:pt x="91" y="25"/>
                  <a:pt x="91" y="25"/>
                </a:cubicBezTo>
                <a:cubicBezTo>
                  <a:pt x="91" y="24"/>
                  <a:pt x="91" y="24"/>
                  <a:pt x="91" y="24"/>
                </a:cubicBezTo>
                <a:cubicBezTo>
                  <a:pt x="91" y="24"/>
                  <a:pt x="91" y="24"/>
                  <a:pt x="91" y="24"/>
                </a:cubicBezTo>
                <a:cubicBezTo>
                  <a:pt x="91" y="24"/>
                  <a:pt x="91" y="24"/>
                  <a:pt x="91" y="24"/>
                </a:cubicBezTo>
                <a:cubicBezTo>
                  <a:pt x="91" y="23"/>
                  <a:pt x="91" y="23"/>
                  <a:pt x="91" y="23"/>
                </a:cubicBezTo>
                <a:cubicBezTo>
                  <a:pt x="91" y="23"/>
                  <a:pt x="91" y="23"/>
                  <a:pt x="91" y="23"/>
                </a:cubicBezTo>
                <a:cubicBezTo>
                  <a:pt x="91" y="23"/>
                  <a:pt x="91" y="23"/>
                  <a:pt x="91" y="23"/>
                </a:cubicBezTo>
                <a:cubicBezTo>
                  <a:pt x="91" y="22"/>
                  <a:pt x="91" y="22"/>
                  <a:pt x="91" y="22"/>
                </a:cubicBezTo>
                <a:cubicBezTo>
                  <a:pt x="91" y="19"/>
                  <a:pt x="91" y="19"/>
                  <a:pt x="91" y="19"/>
                </a:cubicBezTo>
                <a:cubicBezTo>
                  <a:pt x="91" y="19"/>
                  <a:pt x="91" y="19"/>
                  <a:pt x="91" y="19"/>
                </a:cubicBezTo>
                <a:cubicBezTo>
                  <a:pt x="91" y="15"/>
                  <a:pt x="91" y="15"/>
                  <a:pt x="91" y="15"/>
                </a:cubicBezTo>
                <a:cubicBezTo>
                  <a:pt x="91" y="14"/>
                  <a:pt x="91" y="14"/>
                  <a:pt x="91" y="13"/>
                </a:cubicBezTo>
                <a:cubicBezTo>
                  <a:pt x="91" y="13"/>
                  <a:pt x="91" y="13"/>
                  <a:pt x="91" y="12"/>
                </a:cubicBezTo>
                <a:cubicBezTo>
                  <a:pt x="91" y="12"/>
                  <a:pt x="91" y="12"/>
                  <a:pt x="91" y="12"/>
                </a:cubicBezTo>
                <a:cubicBezTo>
                  <a:pt x="91" y="12"/>
                  <a:pt x="91" y="12"/>
                  <a:pt x="91" y="12"/>
                </a:cubicBezTo>
                <a:cubicBezTo>
                  <a:pt x="91" y="12"/>
                  <a:pt x="91" y="12"/>
                  <a:pt x="91" y="12"/>
                </a:cubicBezTo>
                <a:cubicBezTo>
                  <a:pt x="91" y="12"/>
                  <a:pt x="91" y="12"/>
                  <a:pt x="91" y="12"/>
                </a:cubicBezTo>
                <a:cubicBezTo>
                  <a:pt x="91" y="12"/>
                  <a:pt x="91" y="11"/>
                  <a:pt x="91" y="11"/>
                </a:cubicBezTo>
                <a:cubicBezTo>
                  <a:pt x="92" y="11"/>
                  <a:pt x="92" y="11"/>
                  <a:pt x="92" y="11"/>
                </a:cubicBezTo>
                <a:cubicBezTo>
                  <a:pt x="92" y="11"/>
                  <a:pt x="92" y="11"/>
                  <a:pt x="92" y="11"/>
                </a:cubicBezTo>
                <a:cubicBezTo>
                  <a:pt x="92" y="11"/>
                  <a:pt x="92" y="11"/>
                  <a:pt x="92" y="11"/>
                </a:cubicBezTo>
                <a:cubicBezTo>
                  <a:pt x="92" y="11"/>
                  <a:pt x="92" y="11"/>
                  <a:pt x="92" y="11"/>
                </a:cubicBezTo>
                <a:cubicBezTo>
                  <a:pt x="92" y="11"/>
                  <a:pt x="92" y="11"/>
                  <a:pt x="92" y="11"/>
                </a:cubicBezTo>
                <a:cubicBezTo>
                  <a:pt x="92" y="11"/>
                  <a:pt x="92" y="11"/>
                  <a:pt x="92" y="11"/>
                </a:cubicBezTo>
                <a:cubicBezTo>
                  <a:pt x="92" y="11"/>
                  <a:pt x="93" y="11"/>
                  <a:pt x="93" y="11"/>
                </a:cubicBezTo>
                <a:cubicBezTo>
                  <a:pt x="93" y="11"/>
                  <a:pt x="93" y="11"/>
                  <a:pt x="93" y="11"/>
                </a:cubicBezTo>
                <a:cubicBezTo>
                  <a:pt x="93" y="11"/>
                  <a:pt x="93" y="12"/>
                  <a:pt x="93" y="12"/>
                </a:cubicBezTo>
                <a:cubicBezTo>
                  <a:pt x="93" y="12"/>
                  <a:pt x="93" y="12"/>
                  <a:pt x="93" y="12"/>
                </a:cubicBezTo>
                <a:cubicBezTo>
                  <a:pt x="93" y="12"/>
                  <a:pt x="93" y="13"/>
                  <a:pt x="93" y="13"/>
                </a:cubicBezTo>
                <a:cubicBezTo>
                  <a:pt x="93" y="13"/>
                  <a:pt x="93" y="13"/>
                  <a:pt x="93" y="14"/>
                </a:cubicBezTo>
                <a:cubicBezTo>
                  <a:pt x="93" y="14"/>
                  <a:pt x="93" y="14"/>
                  <a:pt x="93" y="14"/>
                </a:cubicBezTo>
                <a:cubicBezTo>
                  <a:pt x="93" y="18"/>
                  <a:pt x="93" y="18"/>
                  <a:pt x="93" y="18"/>
                </a:cubicBezTo>
                <a:cubicBezTo>
                  <a:pt x="93" y="20"/>
                  <a:pt x="93" y="20"/>
                  <a:pt x="93" y="20"/>
                </a:cubicBezTo>
                <a:cubicBezTo>
                  <a:pt x="93" y="20"/>
                  <a:pt x="93" y="20"/>
                  <a:pt x="93" y="20"/>
                </a:cubicBezTo>
                <a:cubicBezTo>
                  <a:pt x="93" y="21"/>
                  <a:pt x="93" y="21"/>
                  <a:pt x="93" y="21"/>
                </a:cubicBezTo>
                <a:cubicBezTo>
                  <a:pt x="93" y="22"/>
                  <a:pt x="93" y="22"/>
                  <a:pt x="93" y="22"/>
                </a:cubicBezTo>
                <a:cubicBezTo>
                  <a:pt x="93" y="23"/>
                  <a:pt x="93" y="23"/>
                  <a:pt x="93" y="23"/>
                </a:cubicBezTo>
                <a:cubicBezTo>
                  <a:pt x="93" y="23"/>
                  <a:pt x="93" y="23"/>
                  <a:pt x="93" y="23"/>
                </a:cubicBezTo>
                <a:cubicBezTo>
                  <a:pt x="93" y="23"/>
                  <a:pt x="93" y="23"/>
                  <a:pt x="93" y="23"/>
                </a:cubicBezTo>
                <a:cubicBezTo>
                  <a:pt x="93" y="23"/>
                  <a:pt x="93" y="24"/>
                  <a:pt x="93" y="24"/>
                </a:cubicBezTo>
                <a:cubicBezTo>
                  <a:pt x="93" y="24"/>
                  <a:pt x="93" y="24"/>
                  <a:pt x="93" y="24"/>
                </a:cubicBezTo>
                <a:cubicBezTo>
                  <a:pt x="93" y="24"/>
                  <a:pt x="93" y="24"/>
                  <a:pt x="93" y="24"/>
                </a:cubicBezTo>
                <a:cubicBezTo>
                  <a:pt x="93" y="25"/>
                  <a:pt x="94" y="25"/>
                  <a:pt x="94" y="25"/>
                </a:cubicBezTo>
                <a:cubicBezTo>
                  <a:pt x="94" y="25"/>
                  <a:pt x="94" y="26"/>
                  <a:pt x="94" y="26"/>
                </a:cubicBezTo>
                <a:cubicBezTo>
                  <a:pt x="94" y="26"/>
                  <a:pt x="94" y="26"/>
                  <a:pt x="95" y="27"/>
                </a:cubicBezTo>
                <a:cubicBezTo>
                  <a:pt x="95" y="27"/>
                  <a:pt x="95" y="27"/>
                  <a:pt x="95" y="28"/>
                </a:cubicBezTo>
                <a:cubicBezTo>
                  <a:pt x="96" y="28"/>
                  <a:pt x="96" y="28"/>
                  <a:pt x="96" y="28"/>
                </a:cubicBezTo>
                <a:cubicBezTo>
                  <a:pt x="96" y="28"/>
                  <a:pt x="96" y="28"/>
                  <a:pt x="96" y="28"/>
                </a:cubicBezTo>
                <a:cubicBezTo>
                  <a:pt x="96" y="28"/>
                  <a:pt x="96" y="28"/>
                  <a:pt x="96" y="27"/>
                </a:cubicBezTo>
                <a:cubicBezTo>
                  <a:pt x="96" y="27"/>
                  <a:pt x="96" y="27"/>
                  <a:pt x="96" y="27"/>
                </a:cubicBezTo>
                <a:cubicBezTo>
                  <a:pt x="96" y="27"/>
                  <a:pt x="96" y="27"/>
                  <a:pt x="96" y="26"/>
                </a:cubicBezTo>
                <a:cubicBezTo>
                  <a:pt x="96" y="26"/>
                  <a:pt x="96" y="26"/>
                  <a:pt x="96" y="26"/>
                </a:cubicBezTo>
                <a:cubicBezTo>
                  <a:pt x="96" y="26"/>
                  <a:pt x="96" y="26"/>
                  <a:pt x="96" y="25"/>
                </a:cubicBezTo>
                <a:cubicBezTo>
                  <a:pt x="96" y="25"/>
                  <a:pt x="96" y="24"/>
                  <a:pt x="96" y="24"/>
                </a:cubicBezTo>
                <a:cubicBezTo>
                  <a:pt x="96" y="24"/>
                  <a:pt x="96" y="24"/>
                  <a:pt x="96" y="24"/>
                </a:cubicBezTo>
                <a:cubicBezTo>
                  <a:pt x="96" y="18"/>
                  <a:pt x="96" y="18"/>
                  <a:pt x="96" y="18"/>
                </a:cubicBezTo>
                <a:cubicBezTo>
                  <a:pt x="96" y="17"/>
                  <a:pt x="96" y="17"/>
                  <a:pt x="96" y="17"/>
                </a:cubicBezTo>
                <a:cubicBezTo>
                  <a:pt x="96" y="17"/>
                  <a:pt x="96" y="16"/>
                  <a:pt x="96" y="16"/>
                </a:cubicBezTo>
                <a:cubicBezTo>
                  <a:pt x="96" y="14"/>
                  <a:pt x="96" y="14"/>
                  <a:pt x="96" y="14"/>
                </a:cubicBezTo>
                <a:cubicBezTo>
                  <a:pt x="96" y="14"/>
                  <a:pt x="96" y="14"/>
                  <a:pt x="96" y="14"/>
                </a:cubicBezTo>
                <a:cubicBezTo>
                  <a:pt x="96" y="14"/>
                  <a:pt x="96" y="14"/>
                  <a:pt x="96" y="14"/>
                </a:cubicBezTo>
                <a:cubicBezTo>
                  <a:pt x="96" y="14"/>
                  <a:pt x="96" y="13"/>
                  <a:pt x="96" y="13"/>
                </a:cubicBezTo>
                <a:cubicBezTo>
                  <a:pt x="96" y="13"/>
                  <a:pt x="96" y="13"/>
                  <a:pt x="96" y="13"/>
                </a:cubicBezTo>
                <a:cubicBezTo>
                  <a:pt x="96" y="13"/>
                  <a:pt x="96" y="13"/>
                  <a:pt x="96" y="12"/>
                </a:cubicBezTo>
                <a:cubicBezTo>
                  <a:pt x="96" y="12"/>
                  <a:pt x="96" y="12"/>
                  <a:pt x="96" y="12"/>
                </a:cubicBezTo>
                <a:cubicBezTo>
                  <a:pt x="96" y="12"/>
                  <a:pt x="97" y="12"/>
                  <a:pt x="97" y="12"/>
                </a:cubicBezTo>
                <a:cubicBezTo>
                  <a:pt x="97" y="12"/>
                  <a:pt x="97" y="12"/>
                  <a:pt x="97" y="12"/>
                </a:cubicBezTo>
                <a:cubicBezTo>
                  <a:pt x="97" y="12"/>
                  <a:pt x="97" y="12"/>
                  <a:pt x="97" y="12"/>
                </a:cubicBezTo>
                <a:cubicBezTo>
                  <a:pt x="97" y="12"/>
                  <a:pt x="97" y="12"/>
                  <a:pt x="97" y="12"/>
                </a:cubicBezTo>
                <a:cubicBezTo>
                  <a:pt x="97" y="12"/>
                  <a:pt x="97" y="12"/>
                  <a:pt x="97" y="12"/>
                </a:cubicBezTo>
                <a:cubicBezTo>
                  <a:pt x="97" y="12"/>
                  <a:pt x="97" y="12"/>
                  <a:pt x="97" y="12"/>
                </a:cubicBezTo>
                <a:cubicBezTo>
                  <a:pt x="97" y="13"/>
                  <a:pt x="97" y="13"/>
                  <a:pt x="97" y="13"/>
                </a:cubicBezTo>
                <a:cubicBezTo>
                  <a:pt x="97" y="13"/>
                  <a:pt x="97" y="13"/>
                  <a:pt x="97" y="13"/>
                </a:cubicBezTo>
                <a:cubicBezTo>
                  <a:pt x="97" y="14"/>
                  <a:pt x="97" y="14"/>
                  <a:pt x="97" y="14"/>
                </a:cubicBezTo>
                <a:cubicBezTo>
                  <a:pt x="97" y="14"/>
                  <a:pt x="97" y="14"/>
                  <a:pt x="97" y="14"/>
                </a:cubicBezTo>
                <a:cubicBezTo>
                  <a:pt x="97" y="15"/>
                  <a:pt x="97" y="15"/>
                  <a:pt x="97" y="15"/>
                </a:cubicBezTo>
                <a:cubicBezTo>
                  <a:pt x="97" y="17"/>
                  <a:pt x="97" y="17"/>
                  <a:pt x="97" y="17"/>
                </a:cubicBezTo>
                <a:cubicBezTo>
                  <a:pt x="97" y="17"/>
                  <a:pt x="97" y="17"/>
                  <a:pt x="97" y="17"/>
                </a:cubicBezTo>
                <a:cubicBezTo>
                  <a:pt x="97" y="17"/>
                  <a:pt x="97" y="17"/>
                  <a:pt x="97" y="18"/>
                </a:cubicBezTo>
                <a:cubicBezTo>
                  <a:pt x="97" y="19"/>
                  <a:pt x="97" y="19"/>
                  <a:pt x="97" y="20"/>
                </a:cubicBezTo>
                <a:cubicBezTo>
                  <a:pt x="97" y="20"/>
                  <a:pt x="97" y="20"/>
                  <a:pt x="97" y="20"/>
                </a:cubicBezTo>
                <a:cubicBezTo>
                  <a:pt x="97" y="20"/>
                  <a:pt x="97" y="20"/>
                  <a:pt x="97" y="20"/>
                </a:cubicBezTo>
                <a:cubicBezTo>
                  <a:pt x="97" y="20"/>
                  <a:pt x="97" y="20"/>
                  <a:pt x="97" y="20"/>
                </a:cubicBezTo>
                <a:cubicBezTo>
                  <a:pt x="97" y="22"/>
                  <a:pt x="97" y="23"/>
                  <a:pt x="97" y="24"/>
                </a:cubicBezTo>
                <a:cubicBezTo>
                  <a:pt x="97" y="24"/>
                  <a:pt x="97" y="24"/>
                  <a:pt x="97" y="24"/>
                </a:cubicBezTo>
                <a:cubicBezTo>
                  <a:pt x="97" y="24"/>
                  <a:pt x="97" y="24"/>
                  <a:pt x="97" y="25"/>
                </a:cubicBezTo>
                <a:cubicBezTo>
                  <a:pt x="97" y="25"/>
                  <a:pt x="97" y="26"/>
                  <a:pt x="97" y="26"/>
                </a:cubicBezTo>
                <a:cubicBezTo>
                  <a:pt x="97" y="27"/>
                  <a:pt x="97" y="27"/>
                  <a:pt x="97" y="28"/>
                </a:cubicBezTo>
                <a:cubicBezTo>
                  <a:pt x="97" y="28"/>
                  <a:pt x="96" y="29"/>
                  <a:pt x="96" y="29"/>
                </a:cubicBezTo>
                <a:cubicBezTo>
                  <a:pt x="96" y="29"/>
                  <a:pt x="95" y="30"/>
                  <a:pt x="94" y="30"/>
                </a:cubicBezTo>
                <a:cubicBezTo>
                  <a:pt x="94" y="30"/>
                  <a:pt x="93" y="30"/>
                  <a:pt x="92" y="30"/>
                </a:cubicBezTo>
                <a:cubicBezTo>
                  <a:pt x="91" y="30"/>
                  <a:pt x="91" y="30"/>
                  <a:pt x="90" y="30"/>
                </a:cubicBezTo>
                <a:cubicBezTo>
                  <a:pt x="90" y="30"/>
                  <a:pt x="90" y="30"/>
                  <a:pt x="90" y="30"/>
                </a:cubicBezTo>
                <a:cubicBezTo>
                  <a:pt x="90" y="30"/>
                  <a:pt x="89" y="30"/>
                  <a:pt x="89" y="30"/>
                </a:cubicBezTo>
                <a:cubicBezTo>
                  <a:pt x="89" y="30"/>
                  <a:pt x="89" y="30"/>
                  <a:pt x="89" y="30"/>
                </a:cubicBezTo>
                <a:cubicBezTo>
                  <a:pt x="89" y="30"/>
                  <a:pt x="89" y="30"/>
                  <a:pt x="88" y="30"/>
                </a:cubicBezTo>
                <a:cubicBezTo>
                  <a:pt x="88" y="30"/>
                  <a:pt x="88" y="30"/>
                  <a:pt x="88" y="30"/>
                </a:cubicBezTo>
                <a:cubicBezTo>
                  <a:pt x="88" y="29"/>
                  <a:pt x="88" y="29"/>
                  <a:pt x="88" y="29"/>
                </a:cubicBezTo>
                <a:close/>
                <a:moveTo>
                  <a:pt x="94" y="28"/>
                </a:moveTo>
                <a:cubicBezTo>
                  <a:pt x="94" y="29"/>
                  <a:pt x="94" y="29"/>
                  <a:pt x="93" y="29"/>
                </a:cubicBezTo>
                <a:cubicBezTo>
                  <a:pt x="93" y="29"/>
                  <a:pt x="92" y="29"/>
                  <a:pt x="92" y="29"/>
                </a:cubicBezTo>
                <a:cubicBezTo>
                  <a:pt x="91" y="29"/>
                  <a:pt x="91" y="29"/>
                  <a:pt x="91" y="29"/>
                </a:cubicBezTo>
                <a:cubicBezTo>
                  <a:pt x="90" y="29"/>
                  <a:pt x="90" y="29"/>
                  <a:pt x="90" y="29"/>
                </a:cubicBezTo>
                <a:cubicBezTo>
                  <a:pt x="90" y="29"/>
                  <a:pt x="90" y="29"/>
                  <a:pt x="90" y="29"/>
                </a:cubicBezTo>
                <a:cubicBezTo>
                  <a:pt x="90" y="29"/>
                  <a:pt x="90" y="29"/>
                  <a:pt x="90" y="29"/>
                </a:cubicBezTo>
                <a:cubicBezTo>
                  <a:pt x="90" y="29"/>
                  <a:pt x="90" y="29"/>
                  <a:pt x="90" y="29"/>
                </a:cubicBezTo>
                <a:cubicBezTo>
                  <a:pt x="90" y="28"/>
                  <a:pt x="90" y="27"/>
                  <a:pt x="91" y="27"/>
                </a:cubicBezTo>
                <a:cubicBezTo>
                  <a:pt x="91" y="27"/>
                  <a:pt x="91" y="26"/>
                  <a:pt x="91" y="26"/>
                </a:cubicBezTo>
                <a:cubicBezTo>
                  <a:pt x="92" y="26"/>
                  <a:pt x="92" y="26"/>
                  <a:pt x="92" y="25"/>
                </a:cubicBezTo>
                <a:cubicBezTo>
                  <a:pt x="92" y="25"/>
                  <a:pt x="92" y="25"/>
                  <a:pt x="92" y="25"/>
                </a:cubicBezTo>
                <a:cubicBezTo>
                  <a:pt x="92" y="25"/>
                  <a:pt x="92" y="25"/>
                  <a:pt x="92" y="25"/>
                </a:cubicBezTo>
                <a:cubicBezTo>
                  <a:pt x="92" y="25"/>
                  <a:pt x="92" y="25"/>
                  <a:pt x="92" y="25"/>
                </a:cubicBezTo>
                <a:cubicBezTo>
                  <a:pt x="92" y="25"/>
                  <a:pt x="92" y="25"/>
                  <a:pt x="92" y="25"/>
                </a:cubicBezTo>
                <a:cubicBezTo>
                  <a:pt x="93" y="26"/>
                  <a:pt x="93" y="26"/>
                  <a:pt x="93" y="26"/>
                </a:cubicBezTo>
                <a:cubicBezTo>
                  <a:pt x="93" y="27"/>
                  <a:pt x="93" y="27"/>
                  <a:pt x="94" y="27"/>
                </a:cubicBezTo>
                <a:cubicBezTo>
                  <a:pt x="94" y="28"/>
                  <a:pt x="94" y="28"/>
                  <a:pt x="94" y="28"/>
                </a:cubicBezTo>
                <a:cubicBezTo>
                  <a:pt x="94" y="28"/>
                  <a:pt x="94" y="28"/>
                  <a:pt x="94" y="28"/>
                </a:cubicBezTo>
                <a:cubicBezTo>
                  <a:pt x="94" y="28"/>
                  <a:pt x="94" y="28"/>
                  <a:pt x="94" y="28"/>
                </a:cubicBezTo>
                <a:cubicBezTo>
                  <a:pt x="94" y="28"/>
                  <a:pt x="94" y="28"/>
                  <a:pt x="94" y="28"/>
                </a:cubicBezTo>
                <a:cubicBezTo>
                  <a:pt x="94" y="28"/>
                  <a:pt x="94" y="28"/>
                  <a:pt x="94" y="28"/>
                </a:cubicBezTo>
                <a:cubicBezTo>
                  <a:pt x="94" y="28"/>
                  <a:pt x="94" y="28"/>
                  <a:pt x="94" y="28"/>
                </a:cubicBezTo>
                <a:cubicBezTo>
                  <a:pt x="94" y="28"/>
                  <a:pt x="94" y="28"/>
                  <a:pt x="94" y="28"/>
                </a:cubicBezTo>
                <a:cubicBezTo>
                  <a:pt x="94" y="28"/>
                  <a:pt x="94" y="28"/>
                  <a:pt x="94" y="28"/>
                </a:cubicBezTo>
                <a:cubicBezTo>
                  <a:pt x="94" y="28"/>
                  <a:pt x="94" y="28"/>
                  <a:pt x="94" y="28"/>
                </a:cubicBezTo>
                <a:cubicBezTo>
                  <a:pt x="94" y="28"/>
                  <a:pt x="94" y="28"/>
                  <a:pt x="94" y="28"/>
                </a:cubicBezTo>
                <a:cubicBezTo>
                  <a:pt x="94" y="28"/>
                  <a:pt x="94" y="28"/>
                  <a:pt x="94" y="28"/>
                </a:cubicBezTo>
                <a:cubicBezTo>
                  <a:pt x="94" y="28"/>
                  <a:pt x="94" y="28"/>
                  <a:pt x="94" y="28"/>
                </a:cubicBezTo>
                <a:cubicBezTo>
                  <a:pt x="94" y="28"/>
                  <a:pt x="94" y="28"/>
                  <a:pt x="94" y="28"/>
                </a:cubicBezTo>
                <a:close/>
                <a:moveTo>
                  <a:pt x="17" y="113"/>
                </a:moveTo>
                <a:cubicBezTo>
                  <a:pt x="15" y="112"/>
                  <a:pt x="17" y="108"/>
                  <a:pt x="20" y="108"/>
                </a:cubicBezTo>
                <a:cubicBezTo>
                  <a:pt x="21" y="108"/>
                  <a:pt x="21" y="108"/>
                  <a:pt x="22" y="108"/>
                </a:cubicBezTo>
                <a:cubicBezTo>
                  <a:pt x="22" y="107"/>
                  <a:pt x="22" y="106"/>
                  <a:pt x="21" y="106"/>
                </a:cubicBezTo>
                <a:cubicBezTo>
                  <a:pt x="15" y="105"/>
                  <a:pt x="16" y="90"/>
                  <a:pt x="23" y="89"/>
                </a:cubicBezTo>
                <a:cubicBezTo>
                  <a:pt x="25" y="89"/>
                  <a:pt x="26" y="89"/>
                  <a:pt x="27" y="90"/>
                </a:cubicBezTo>
                <a:cubicBezTo>
                  <a:pt x="28" y="91"/>
                  <a:pt x="27" y="92"/>
                  <a:pt x="26" y="91"/>
                </a:cubicBezTo>
                <a:cubicBezTo>
                  <a:pt x="25" y="90"/>
                  <a:pt x="25" y="90"/>
                  <a:pt x="24" y="90"/>
                </a:cubicBezTo>
                <a:cubicBezTo>
                  <a:pt x="23" y="91"/>
                  <a:pt x="22" y="91"/>
                  <a:pt x="21" y="92"/>
                </a:cubicBezTo>
                <a:cubicBezTo>
                  <a:pt x="21" y="92"/>
                  <a:pt x="20" y="94"/>
                  <a:pt x="20" y="94"/>
                </a:cubicBezTo>
                <a:cubicBezTo>
                  <a:pt x="20" y="95"/>
                  <a:pt x="20" y="95"/>
                  <a:pt x="21" y="96"/>
                </a:cubicBezTo>
                <a:cubicBezTo>
                  <a:pt x="23" y="97"/>
                  <a:pt x="27" y="96"/>
                  <a:pt x="26" y="98"/>
                </a:cubicBezTo>
                <a:cubicBezTo>
                  <a:pt x="26" y="99"/>
                  <a:pt x="24" y="99"/>
                  <a:pt x="23" y="98"/>
                </a:cubicBezTo>
                <a:cubicBezTo>
                  <a:pt x="21" y="97"/>
                  <a:pt x="20" y="98"/>
                  <a:pt x="19" y="100"/>
                </a:cubicBezTo>
                <a:cubicBezTo>
                  <a:pt x="19" y="102"/>
                  <a:pt x="20" y="102"/>
                  <a:pt x="20" y="102"/>
                </a:cubicBezTo>
                <a:cubicBezTo>
                  <a:pt x="21" y="102"/>
                  <a:pt x="21" y="102"/>
                  <a:pt x="22" y="102"/>
                </a:cubicBezTo>
                <a:cubicBezTo>
                  <a:pt x="22" y="101"/>
                  <a:pt x="23" y="101"/>
                  <a:pt x="24" y="101"/>
                </a:cubicBezTo>
                <a:cubicBezTo>
                  <a:pt x="24" y="101"/>
                  <a:pt x="25" y="101"/>
                  <a:pt x="24" y="102"/>
                </a:cubicBezTo>
                <a:cubicBezTo>
                  <a:pt x="24" y="103"/>
                  <a:pt x="24" y="104"/>
                  <a:pt x="27" y="105"/>
                </a:cubicBezTo>
                <a:cubicBezTo>
                  <a:pt x="27" y="105"/>
                  <a:pt x="27" y="105"/>
                  <a:pt x="27" y="106"/>
                </a:cubicBezTo>
                <a:cubicBezTo>
                  <a:pt x="27" y="107"/>
                  <a:pt x="26" y="107"/>
                  <a:pt x="25" y="107"/>
                </a:cubicBezTo>
                <a:cubicBezTo>
                  <a:pt x="26" y="110"/>
                  <a:pt x="22" y="111"/>
                  <a:pt x="20" y="110"/>
                </a:cubicBezTo>
                <a:cubicBezTo>
                  <a:pt x="18" y="110"/>
                  <a:pt x="18" y="112"/>
                  <a:pt x="17" y="113"/>
                </a:cubicBezTo>
                <a:close/>
                <a:moveTo>
                  <a:pt x="45" y="108"/>
                </a:moveTo>
                <a:cubicBezTo>
                  <a:pt x="46" y="107"/>
                  <a:pt x="50" y="109"/>
                  <a:pt x="51" y="110"/>
                </a:cubicBezTo>
                <a:cubicBezTo>
                  <a:pt x="51" y="110"/>
                  <a:pt x="51" y="110"/>
                  <a:pt x="51" y="110"/>
                </a:cubicBezTo>
                <a:cubicBezTo>
                  <a:pt x="50" y="112"/>
                  <a:pt x="47" y="109"/>
                  <a:pt x="46" y="109"/>
                </a:cubicBezTo>
                <a:cubicBezTo>
                  <a:pt x="45" y="110"/>
                  <a:pt x="44" y="109"/>
                  <a:pt x="45" y="108"/>
                </a:cubicBezTo>
                <a:close/>
                <a:moveTo>
                  <a:pt x="25" y="127"/>
                </a:moveTo>
                <a:cubicBezTo>
                  <a:pt x="24" y="128"/>
                  <a:pt x="24" y="128"/>
                  <a:pt x="24" y="128"/>
                </a:cubicBezTo>
                <a:cubicBezTo>
                  <a:pt x="20" y="129"/>
                  <a:pt x="18" y="126"/>
                  <a:pt x="17" y="125"/>
                </a:cubicBezTo>
                <a:cubicBezTo>
                  <a:pt x="16" y="123"/>
                  <a:pt x="18" y="123"/>
                  <a:pt x="17" y="122"/>
                </a:cubicBezTo>
                <a:cubicBezTo>
                  <a:pt x="15" y="120"/>
                  <a:pt x="12" y="116"/>
                  <a:pt x="16" y="114"/>
                </a:cubicBezTo>
                <a:cubicBezTo>
                  <a:pt x="16" y="114"/>
                  <a:pt x="17" y="115"/>
                  <a:pt x="17" y="116"/>
                </a:cubicBezTo>
                <a:cubicBezTo>
                  <a:pt x="17" y="116"/>
                  <a:pt x="16" y="118"/>
                  <a:pt x="17" y="119"/>
                </a:cubicBezTo>
                <a:cubicBezTo>
                  <a:pt x="18" y="119"/>
                  <a:pt x="19" y="120"/>
                  <a:pt x="20" y="121"/>
                </a:cubicBezTo>
                <a:cubicBezTo>
                  <a:pt x="22" y="122"/>
                  <a:pt x="21" y="123"/>
                  <a:pt x="21" y="124"/>
                </a:cubicBezTo>
                <a:cubicBezTo>
                  <a:pt x="22" y="126"/>
                  <a:pt x="23" y="126"/>
                  <a:pt x="25" y="126"/>
                </a:cubicBezTo>
                <a:cubicBezTo>
                  <a:pt x="26" y="126"/>
                  <a:pt x="26" y="127"/>
                  <a:pt x="25" y="127"/>
                </a:cubicBezTo>
                <a:close/>
                <a:moveTo>
                  <a:pt x="41" y="96"/>
                </a:moveTo>
                <a:cubicBezTo>
                  <a:pt x="41" y="95"/>
                  <a:pt x="42" y="95"/>
                  <a:pt x="41" y="94"/>
                </a:cubicBezTo>
                <a:cubicBezTo>
                  <a:pt x="38" y="88"/>
                  <a:pt x="42" y="89"/>
                  <a:pt x="42" y="86"/>
                </a:cubicBezTo>
                <a:cubicBezTo>
                  <a:pt x="42" y="85"/>
                  <a:pt x="42" y="85"/>
                  <a:pt x="41" y="85"/>
                </a:cubicBezTo>
                <a:cubicBezTo>
                  <a:pt x="40" y="84"/>
                  <a:pt x="39" y="85"/>
                  <a:pt x="38" y="85"/>
                </a:cubicBezTo>
                <a:cubicBezTo>
                  <a:pt x="37" y="85"/>
                  <a:pt x="37" y="83"/>
                  <a:pt x="36" y="83"/>
                </a:cubicBezTo>
                <a:cubicBezTo>
                  <a:pt x="35" y="83"/>
                  <a:pt x="34" y="84"/>
                  <a:pt x="33" y="83"/>
                </a:cubicBezTo>
                <a:cubicBezTo>
                  <a:pt x="31" y="82"/>
                  <a:pt x="32" y="83"/>
                  <a:pt x="29" y="83"/>
                </a:cubicBezTo>
                <a:cubicBezTo>
                  <a:pt x="27" y="83"/>
                  <a:pt x="26" y="84"/>
                  <a:pt x="25" y="87"/>
                </a:cubicBezTo>
                <a:cubicBezTo>
                  <a:pt x="25" y="88"/>
                  <a:pt x="24" y="88"/>
                  <a:pt x="24" y="88"/>
                </a:cubicBezTo>
                <a:cubicBezTo>
                  <a:pt x="24" y="87"/>
                  <a:pt x="23" y="85"/>
                  <a:pt x="25" y="83"/>
                </a:cubicBezTo>
                <a:cubicBezTo>
                  <a:pt x="26" y="82"/>
                  <a:pt x="28" y="82"/>
                  <a:pt x="29" y="81"/>
                </a:cubicBezTo>
                <a:cubicBezTo>
                  <a:pt x="31" y="80"/>
                  <a:pt x="33" y="80"/>
                  <a:pt x="35" y="81"/>
                </a:cubicBezTo>
                <a:cubicBezTo>
                  <a:pt x="37" y="81"/>
                  <a:pt x="38" y="82"/>
                  <a:pt x="39" y="84"/>
                </a:cubicBezTo>
                <a:cubicBezTo>
                  <a:pt x="39" y="85"/>
                  <a:pt x="41" y="83"/>
                  <a:pt x="42" y="84"/>
                </a:cubicBezTo>
                <a:cubicBezTo>
                  <a:pt x="43" y="84"/>
                  <a:pt x="44" y="84"/>
                  <a:pt x="44" y="86"/>
                </a:cubicBezTo>
                <a:cubicBezTo>
                  <a:pt x="45" y="87"/>
                  <a:pt x="44" y="89"/>
                  <a:pt x="43" y="90"/>
                </a:cubicBezTo>
                <a:cubicBezTo>
                  <a:pt x="43" y="91"/>
                  <a:pt x="43" y="91"/>
                  <a:pt x="43" y="91"/>
                </a:cubicBezTo>
                <a:cubicBezTo>
                  <a:pt x="44" y="93"/>
                  <a:pt x="46" y="90"/>
                  <a:pt x="48" y="88"/>
                </a:cubicBezTo>
                <a:cubicBezTo>
                  <a:pt x="49" y="86"/>
                  <a:pt x="50" y="86"/>
                  <a:pt x="51" y="86"/>
                </a:cubicBezTo>
                <a:cubicBezTo>
                  <a:pt x="52" y="86"/>
                  <a:pt x="53" y="87"/>
                  <a:pt x="54" y="88"/>
                </a:cubicBezTo>
                <a:cubicBezTo>
                  <a:pt x="55" y="89"/>
                  <a:pt x="55" y="90"/>
                  <a:pt x="54" y="90"/>
                </a:cubicBezTo>
                <a:cubicBezTo>
                  <a:pt x="52" y="90"/>
                  <a:pt x="51" y="90"/>
                  <a:pt x="49" y="88"/>
                </a:cubicBezTo>
                <a:cubicBezTo>
                  <a:pt x="48" y="88"/>
                  <a:pt x="48" y="90"/>
                  <a:pt x="47" y="91"/>
                </a:cubicBezTo>
                <a:cubicBezTo>
                  <a:pt x="47" y="94"/>
                  <a:pt x="43" y="94"/>
                  <a:pt x="42" y="98"/>
                </a:cubicBezTo>
                <a:cubicBezTo>
                  <a:pt x="42" y="98"/>
                  <a:pt x="42" y="98"/>
                  <a:pt x="41" y="99"/>
                </a:cubicBezTo>
                <a:cubicBezTo>
                  <a:pt x="41" y="100"/>
                  <a:pt x="40" y="100"/>
                  <a:pt x="41" y="99"/>
                </a:cubicBezTo>
                <a:cubicBezTo>
                  <a:pt x="41" y="97"/>
                  <a:pt x="41" y="98"/>
                  <a:pt x="41" y="97"/>
                </a:cubicBezTo>
                <a:cubicBezTo>
                  <a:pt x="41" y="97"/>
                  <a:pt x="41" y="96"/>
                  <a:pt x="41" y="96"/>
                </a:cubicBezTo>
                <a:close/>
                <a:moveTo>
                  <a:pt x="39" y="111"/>
                </a:moveTo>
                <a:cubicBezTo>
                  <a:pt x="38" y="111"/>
                  <a:pt x="36" y="110"/>
                  <a:pt x="35" y="109"/>
                </a:cubicBezTo>
                <a:cubicBezTo>
                  <a:pt x="35" y="108"/>
                  <a:pt x="34" y="107"/>
                  <a:pt x="34" y="106"/>
                </a:cubicBezTo>
                <a:cubicBezTo>
                  <a:pt x="29" y="105"/>
                  <a:pt x="27" y="102"/>
                  <a:pt x="27" y="101"/>
                </a:cubicBezTo>
                <a:cubicBezTo>
                  <a:pt x="27" y="101"/>
                  <a:pt x="28" y="101"/>
                  <a:pt x="29" y="102"/>
                </a:cubicBezTo>
                <a:cubicBezTo>
                  <a:pt x="30" y="104"/>
                  <a:pt x="34" y="104"/>
                  <a:pt x="34" y="104"/>
                </a:cubicBezTo>
                <a:cubicBezTo>
                  <a:pt x="33" y="103"/>
                  <a:pt x="33" y="101"/>
                  <a:pt x="34" y="100"/>
                </a:cubicBezTo>
                <a:cubicBezTo>
                  <a:pt x="34" y="99"/>
                  <a:pt x="34" y="99"/>
                  <a:pt x="33" y="99"/>
                </a:cubicBezTo>
                <a:cubicBezTo>
                  <a:pt x="31" y="97"/>
                  <a:pt x="29" y="98"/>
                  <a:pt x="28" y="97"/>
                </a:cubicBezTo>
                <a:cubicBezTo>
                  <a:pt x="27" y="96"/>
                  <a:pt x="28" y="94"/>
                  <a:pt x="30" y="95"/>
                </a:cubicBezTo>
                <a:cubicBezTo>
                  <a:pt x="30" y="95"/>
                  <a:pt x="31" y="96"/>
                  <a:pt x="32" y="96"/>
                </a:cubicBezTo>
                <a:cubicBezTo>
                  <a:pt x="33" y="97"/>
                  <a:pt x="33" y="96"/>
                  <a:pt x="33" y="95"/>
                </a:cubicBezTo>
                <a:cubicBezTo>
                  <a:pt x="33" y="93"/>
                  <a:pt x="34" y="89"/>
                  <a:pt x="34" y="88"/>
                </a:cubicBezTo>
                <a:cubicBezTo>
                  <a:pt x="34" y="87"/>
                  <a:pt x="34" y="87"/>
                  <a:pt x="35" y="87"/>
                </a:cubicBezTo>
                <a:cubicBezTo>
                  <a:pt x="36" y="87"/>
                  <a:pt x="37" y="88"/>
                  <a:pt x="38" y="89"/>
                </a:cubicBezTo>
                <a:cubicBezTo>
                  <a:pt x="38" y="89"/>
                  <a:pt x="38" y="90"/>
                  <a:pt x="38" y="90"/>
                </a:cubicBezTo>
                <a:cubicBezTo>
                  <a:pt x="36" y="93"/>
                  <a:pt x="35" y="94"/>
                  <a:pt x="36" y="96"/>
                </a:cubicBezTo>
                <a:cubicBezTo>
                  <a:pt x="36" y="96"/>
                  <a:pt x="36" y="98"/>
                  <a:pt x="36" y="99"/>
                </a:cubicBezTo>
                <a:cubicBezTo>
                  <a:pt x="37" y="99"/>
                  <a:pt x="38" y="99"/>
                  <a:pt x="39" y="98"/>
                </a:cubicBezTo>
                <a:cubicBezTo>
                  <a:pt x="39" y="97"/>
                  <a:pt x="40" y="98"/>
                  <a:pt x="39" y="99"/>
                </a:cubicBezTo>
                <a:cubicBezTo>
                  <a:pt x="39" y="100"/>
                  <a:pt x="37" y="101"/>
                  <a:pt x="37" y="101"/>
                </a:cubicBezTo>
                <a:cubicBezTo>
                  <a:pt x="36" y="103"/>
                  <a:pt x="37" y="109"/>
                  <a:pt x="38" y="107"/>
                </a:cubicBezTo>
                <a:cubicBezTo>
                  <a:pt x="40" y="105"/>
                  <a:pt x="41" y="103"/>
                  <a:pt x="45" y="104"/>
                </a:cubicBezTo>
                <a:cubicBezTo>
                  <a:pt x="45" y="104"/>
                  <a:pt x="45" y="104"/>
                  <a:pt x="45" y="104"/>
                </a:cubicBezTo>
                <a:cubicBezTo>
                  <a:pt x="43" y="104"/>
                  <a:pt x="39" y="106"/>
                  <a:pt x="40" y="108"/>
                </a:cubicBezTo>
                <a:cubicBezTo>
                  <a:pt x="40" y="109"/>
                  <a:pt x="41" y="109"/>
                  <a:pt x="41" y="110"/>
                </a:cubicBezTo>
                <a:cubicBezTo>
                  <a:pt x="40" y="111"/>
                  <a:pt x="40" y="112"/>
                  <a:pt x="39" y="111"/>
                </a:cubicBezTo>
                <a:close/>
                <a:moveTo>
                  <a:pt x="55" y="122"/>
                </a:moveTo>
                <a:cubicBezTo>
                  <a:pt x="54" y="121"/>
                  <a:pt x="54" y="121"/>
                  <a:pt x="55" y="120"/>
                </a:cubicBezTo>
                <a:cubicBezTo>
                  <a:pt x="55" y="119"/>
                  <a:pt x="57" y="120"/>
                  <a:pt x="58" y="120"/>
                </a:cubicBezTo>
                <a:cubicBezTo>
                  <a:pt x="61" y="120"/>
                  <a:pt x="60" y="117"/>
                  <a:pt x="61" y="117"/>
                </a:cubicBezTo>
                <a:cubicBezTo>
                  <a:pt x="63" y="114"/>
                  <a:pt x="61" y="125"/>
                  <a:pt x="55" y="122"/>
                </a:cubicBezTo>
                <a:close/>
                <a:moveTo>
                  <a:pt x="58" y="115"/>
                </a:moveTo>
                <a:cubicBezTo>
                  <a:pt x="59" y="113"/>
                  <a:pt x="61" y="110"/>
                  <a:pt x="59" y="108"/>
                </a:cubicBezTo>
                <a:cubicBezTo>
                  <a:pt x="58" y="108"/>
                  <a:pt x="58" y="106"/>
                  <a:pt x="59" y="106"/>
                </a:cubicBezTo>
                <a:cubicBezTo>
                  <a:pt x="61" y="106"/>
                  <a:pt x="64" y="107"/>
                  <a:pt x="64" y="109"/>
                </a:cubicBezTo>
                <a:cubicBezTo>
                  <a:pt x="64" y="113"/>
                  <a:pt x="60" y="114"/>
                  <a:pt x="60" y="115"/>
                </a:cubicBezTo>
                <a:cubicBezTo>
                  <a:pt x="60" y="116"/>
                  <a:pt x="59" y="116"/>
                  <a:pt x="58" y="116"/>
                </a:cubicBezTo>
                <a:cubicBezTo>
                  <a:pt x="57" y="115"/>
                  <a:pt x="57" y="115"/>
                  <a:pt x="58" y="115"/>
                </a:cubicBezTo>
                <a:close/>
                <a:moveTo>
                  <a:pt x="52" y="111"/>
                </a:moveTo>
                <a:cubicBezTo>
                  <a:pt x="54" y="106"/>
                  <a:pt x="48" y="101"/>
                  <a:pt x="47" y="101"/>
                </a:cubicBezTo>
                <a:cubicBezTo>
                  <a:pt x="46" y="101"/>
                  <a:pt x="47" y="100"/>
                  <a:pt x="47" y="100"/>
                </a:cubicBezTo>
                <a:cubicBezTo>
                  <a:pt x="53" y="103"/>
                  <a:pt x="51" y="101"/>
                  <a:pt x="51" y="97"/>
                </a:cubicBezTo>
                <a:cubicBezTo>
                  <a:pt x="51" y="95"/>
                  <a:pt x="51" y="92"/>
                  <a:pt x="52" y="92"/>
                </a:cubicBezTo>
                <a:cubicBezTo>
                  <a:pt x="52" y="92"/>
                  <a:pt x="51" y="97"/>
                  <a:pt x="53" y="98"/>
                </a:cubicBezTo>
                <a:cubicBezTo>
                  <a:pt x="53" y="99"/>
                  <a:pt x="54" y="96"/>
                  <a:pt x="54" y="96"/>
                </a:cubicBezTo>
                <a:cubicBezTo>
                  <a:pt x="55" y="95"/>
                  <a:pt x="55" y="96"/>
                  <a:pt x="55" y="97"/>
                </a:cubicBezTo>
                <a:cubicBezTo>
                  <a:pt x="54" y="101"/>
                  <a:pt x="56" y="109"/>
                  <a:pt x="54" y="113"/>
                </a:cubicBezTo>
                <a:cubicBezTo>
                  <a:pt x="53" y="114"/>
                  <a:pt x="51" y="114"/>
                  <a:pt x="52" y="111"/>
                </a:cubicBezTo>
                <a:close/>
                <a:moveTo>
                  <a:pt x="56" y="107"/>
                </a:moveTo>
                <a:cubicBezTo>
                  <a:pt x="55" y="107"/>
                  <a:pt x="55" y="106"/>
                  <a:pt x="55" y="106"/>
                </a:cubicBezTo>
                <a:cubicBezTo>
                  <a:pt x="56" y="105"/>
                  <a:pt x="58" y="104"/>
                  <a:pt x="58" y="104"/>
                </a:cubicBezTo>
                <a:cubicBezTo>
                  <a:pt x="59" y="103"/>
                  <a:pt x="58" y="103"/>
                  <a:pt x="58" y="102"/>
                </a:cubicBezTo>
                <a:cubicBezTo>
                  <a:pt x="58" y="102"/>
                  <a:pt x="57" y="102"/>
                  <a:pt x="57" y="101"/>
                </a:cubicBezTo>
                <a:cubicBezTo>
                  <a:pt x="57" y="100"/>
                  <a:pt x="59" y="100"/>
                  <a:pt x="59" y="99"/>
                </a:cubicBezTo>
                <a:cubicBezTo>
                  <a:pt x="59" y="96"/>
                  <a:pt x="58" y="97"/>
                  <a:pt x="58" y="95"/>
                </a:cubicBezTo>
                <a:cubicBezTo>
                  <a:pt x="58" y="93"/>
                  <a:pt x="56" y="92"/>
                  <a:pt x="56" y="92"/>
                </a:cubicBezTo>
                <a:cubicBezTo>
                  <a:pt x="55" y="91"/>
                  <a:pt x="56" y="90"/>
                  <a:pt x="57" y="91"/>
                </a:cubicBezTo>
                <a:cubicBezTo>
                  <a:pt x="62" y="92"/>
                  <a:pt x="63" y="96"/>
                  <a:pt x="60" y="99"/>
                </a:cubicBezTo>
                <a:cubicBezTo>
                  <a:pt x="62" y="102"/>
                  <a:pt x="59" y="106"/>
                  <a:pt x="56" y="107"/>
                </a:cubicBezTo>
                <a:close/>
                <a:moveTo>
                  <a:pt x="76" y="8"/>
                </a:moveTo>
                <a:cubicBezTo>
                  <a:pt x="76" y="54"/>
                  <a:pt x="76" y="54"/>
                  <a:pt x="76" y="54"/>
                </a:cubicBezTo>
                <a:cubicBezTo>
                  <a:pt x="76" y="54"/>
                  <a:pt x="76" y="54"/>
                  <a:pt x="76" y="54"/>
                </a:cubicBezTo>
                <a:cubicBezTo>
                  <a:pt x="4" y="54"/>
                  <a:pt x="4" y="54"/>
                  <a:pt x="4" y="54"/>
                </a:cubicBezTo>
                <a:cubicBezTo>
                  <a:pt x="4" y="24"/>
                  <a:pt x="4" y="24"/>
                  <a:pt x="4" y="24"/>
                </a:cubicBezTo>
                <a:cubicBezTo>
                  <a:pt x="11" y="20"/>
                  <a:pt x="22" y="12"/>
                  <a:pt x="26" y="4"/>
                </a:cubicBezTo>
                <a:cubicBezTo>
                  <a:pt x="76" y="4"/>
                  <a:pt x="76" y="4"/>
                  <a:pt x="76" y="4"/>
                </a:cubicBezTo>
                <a:cubicBezTo>
                  <a:pt x="125" y="4"/>
                  <a:pt x="125" y="4"/>
                  <a:pt x="125" y="4"/>
                </a:cubicBezTo>
                <a:cubicBezTo>
                  <a:pt x="130" y="12"/>
                  <a:pt x="140" y="21"/>
                  <a:pt x="147" y="24"/>
                </a:cubicBezTo>
                <a:cubicBezTo>
                  <a:pt x="147" y="39"/>
                  <a:pt x="147" y="39"/>
                  <a:pt x="147" y="39"/>
                </a:cubicBezTo>
                <a:cubicBezTo>
                  <a:pt x="131" y="39"/>
                  <a:pt x="131" y="39"/>
                  <a:pt x="131" y="39"/>
                </a:cubicBezTo>
                <a:cubicBezTo>
                  <a:pt x="131" y="46"/>
                  <a:pt x="131" y="46"/>
                  <a:pt x="131" y="46"/>
                </a:cubicBezTo>
                <a:cubicBezTo>
                  <a:pt x="147" y="46"/>
                  <a:pt x="147" y="46"/>
                  <a:pt x="147" y="46"/>
                </a:cubicBezTo>
                <a:cubicBezTo>
                  <a:pt x="147" y="54"/>
                  <a:pt x="147" y="54"/>
                  <a:pt x="147" y="54"/>
                </a:cubicBezTo>
                <a:cubicBezTo>
                  <a:pt x="86" y="54"/>
                  <a:pt x="86" y="54"/>
                  <a:pt x="86" y="54"/>
                </a:cubicBezTo>
                <a:cubicBezTo>
                  <a:pt x="86" y="46"/>
                  <a:pt x="86" y="46"/>
                  <a:pt x="86" y="46"/>
                </a:cubicBezTo>
                <a:cubicBezTo>
                  <a:pt x="102" y="46"/>
                  <a:pt x="102" y="46"/>
                  <a:pt x="102" y="46"/>
                </a:cubicBezTo>
                <a:cubicBezTo>
                  <a:pt x="102" y="39"/>
                  <a:pt x="102" y="39"/>
                  <a:pt x="102" y="39"/>
                </a:cubicBezTo>
                <a:cubicBezTo>
                  <a:pt x="86" y="39"/>
                  <a:pt x="86" y="39"/>
                  <a:pt x="86" y="39"/>
                </a:cubicBezTo>
                <a:cubicBezTo>
                  <a:pt x="86" y="33"/>
                  <a:pt x="86" y="33"/>
                  <a:pt x="86" y="33"/>
                </a:cubicBezTo>
                <a:cubicBezTo>
                  <a:pt x="143" y="33"/>
                  <a:pt x="143" y="33"/>
                  <a:pt x="143" y="33"/>
                </a:cubicBezTo>
                <a:cubicBezTo>
                  <a:pt x="136" y="30"/>
                  <a:pt x="122" y="20"/>
                  <a:pt x="118" y="8"/>
                </a:cubicBezTo>
                <a:cubicBezTo>
                  <a:pt x="76" y="8"/>
                  <a:pt x="76" y="8"/>
                  <a:pt x="76" y="8"/>
                </a:cubicBezTo>
                <a:close/>
                <a:moveTo>
                  <a:pt x="49" y="141"/>
                </a:moveTo>
                <a:cubicBezTo>
                  <a:pt x="48" y="142"/>
                  <a:pt x="50" y="143"/>
                  <a:pt x="51" y="143"/>
                </a:cubicBezTo>
                <a:cubicBezTo>
                  <a:pt x="54" y="142"/>
                  <a:pt x="60" y="144"/>
                  <a:pt x="59" y="142"/>
                </a:cubicBezTo>
                <a:cubicBezTo>
                  <a:pt x="54" y="141"/>
                  <a:pt x="52" y="133"/>
                  <a:pt x="54" y="130"/>
                </a:cubicBezTo>
                <a:cubicBezTo>
                  <a:pt x="55" y="127"/>
                  <a:pt x="61" y="127"/>
                  <a:pt x="62" y="123"/>
                </a:cubicBezTo>
                <a:cubicBezTo>
                  <a:pt x="62" y="123"/>
                  <a:pt x="62" y="122"/>
                  <a:pt x="61" y="123"/>
                </a:cubicBezTo>
                <a:cubicBezTo>
                  <a:pt x="59" y="123"/>
                  <a:pt x="57" y="125"/>
                  <a:pt x="56" y="125"/>
                </a:cubicBezTo>
                <a:cubicBezTo>
                  <a:pt x="53" y="125"/>
                  <a:pt x="54" y="122"/>
                  <a:pt x="55" y="118"/>
                </a:cubicBezTo>
                <a:cubicBezTo>
                  <a:pt x="55" y="117"/>
                  <a:pt x="56" y="114"/>
                  <a:pt x="56" y="114"/>
                </a:cubicBezTo>
                <a:cubicBezTo>
                  <a:pt x="55" y="112"/>
                  <a:pt x="54" y="112"/>
                  <a:pt x="54" y="114"/>
                </a:cubicBezTo>
                <a:cubicBezTo>
                  <a:pt x="54" y="115"/>
                  <a:pt x="52" y="120"/>
                  <a:pt x="50" y="119"/>
                </a:cubicBezTo>
                <a:cubicBezTo>
                  <a:pt x="47" y="118"/>
                  <a:pt x="47" y="118"/>
                  <a:pt x="47" y="117"/>
                </a:cubicBezTo>
                <a:cubicBezTo>
                  <a:pt x="45" y="114"/>
                  <a:pt x="44" y="114"/>
                  <a:pt x="44" y="114"/>
                </a:cubicBezTo>
                <a:cubicBezTo>
                  <a:pt x="42" y="114"/>
                  <a:pt x="44" y="116"/>
                  <a:pt x="44" y="117"/>
                </a:cubicBezTo>
                <a:cubicBezTo>
                  <a:pt x="44" y="118"/>
                  <a:pt x="42" y="119"/>
                  <a:pt x="41" y="118"/>
                </a:cubicBezTo>
                <a:cubicBezTo>
                  <a:pt x="40" y="117"/>
                  <a:pt x="39" y="116"/>
                  <a:pt x="39" y="113"/>
                </a:cubicBezTo>
                <a:cubicBezTo>
                  <a:pt x="37" y="111"/>
                  <a:pt x="37" y="111"/>
                  <a:pt x="35" y="112"/>
                </a:cubicBezTo>
                <a:cubicBezTo>
                  <a:pt x="33" y="109"/>
                  <a:pt x="29" y="114"/>
                  <a:pt x="30" y="114"/>
                </a:cubicBezTo>
                <a:cubicBezTo>
                  <a:pt x="29" y="114"/>
                  <a:pt x="27" y="112"/>
                  <a:pt x="27" y="113"/>
                </a:cubicBezTo>
                <a:cubicBezTo>
                  <a:pt x="26" y="113"/>
                  <a:pt x="25" y="113"/>
                  <a:pt x="24" y="111"/>
                </a:cubicBezTo>
                <a:cubicBezTo>
                  <a:pt x="24" y="111"/>
                  <a:pt x="24" y="111"/>
                  <a:pt x="24" y="111"/>
                </a:cubicBezTo>
                <a:cubicBezTo>
                  <a:pt x="23" y="112"/>
                  <a:pt x="24" y="113"/>
                  <a:pt x="24" y="113"/>
                </a:cubicBezTo>
                <a:cubicBezTo>
                  <a:pt x="21" y="114"/>
                  <a:pt x="18" y="115"/>
                  <a:pt x="20" y="119"/>
                </a:cubicBezTo>
                <a:cubicBezTo>
                  <a:pt x="24" y="121"/>
                  <a:pt x="24" y="117"/>
                  <a:pt x="24" y="116"/>
                </a:cubicBezTo>
                <a:cubicBezTo>
                  <a:pt x="27" y="111"/>
                  <a:pt x="28" y="118"/>
                  <a:pt x="31" y="116"/>
                </a:cubicBezTo>
                <a:cubicBezTo>
                  <a:pt x="31" y="116"/>
                  <a:pt x="31" y="116"/>
                  <a:pt x="31" y="115"/>
                </a:cubicBezTo>
                <a:cubicBezTo>
                  <a:pt x="30" y="114"/>
                  <a:pt x="33" y="112"/>
                  <a:pt x="34" y="113"/>
                </a:cubicBezTo>
                <a:cubicBezTo>
                  <a:pt x="36" y="114"/>
                  <a:pt x="36" y="118"/>
                  <a:pt x="36" y="120"/>
                </a:cubicBezTo>
                <a:cubicBezTo>
                  <a:pt x="36" y="121"/>
                  <a:pt x="32" y="120"/>
                  <a:pt x="31" y="118"/>
                </a:cubicBezTo>
                <a:cubicBezTo>
                  <a:pt x="30" y="117"/>
                  <a:pt x="31" y="118"/>
                  <a:pt x="31" y="120"/>
                </a:cubicBezTo>
                <a:cubicBezTo>
                  <a:pt x="32" y="120"/>
                  <a:pt x="31" y="120"/>
                  <a:pt x="27" y="119"/>
                </a:cubicBezTo>
                <a:cubicBezTo>
                  <a:pt x="26" y="119"/>
                  <a:pt x="26" y="120"/>
                  <a:pt x="26" y="120"/>
                </a:cubicBezTo>
                <a:cubicBezTo>
                  <a:pt x="28" y="122"/>
                  <a:pt x="33" y="121"/>
                  <a:pt x="33" y="121"/>
                </a:cubicBezTo>
                <a:cubicBezTo>
                  <a:pt x="34" y="121"/>
                  <a:pt x="34" y="122"/>
                  <a:pt x="36" y="123"/>
                </a:cubicBezTo>
                <a:cubicBezTo>
                  <a:pt x="36" y="124"/>
                  <a:pt x="36" y="124"/>
                  <a:pt x="36" y="125"/>
                </a:cubicBezTo>
                <a:cubicBezTo>
                  <a:pt x="35" y="126"/>
                  <a:pt x="34" y="126"/>
                  <a:pt x="34" y="125"/>
                </a:cubicBezTo>
                <a:cubicBezTo>
                  <a:pt x="33" y="124"/>
                  <a:pt x="33" y="124"/>
                  <a:pt x="31" y="124"/>
                </a:cubicBezTo>
                <a:cubicBezTo>
                  <a:pt x="30" y="124"/>
                  <a:pt x="28" y="124"/>
                  <a:pt x="27" y="125"/>
                </a:cubicBezTo>
                <a:cubicBezTo>
                  <a:pt x="25" y="126"/>
                  <a:pt x="26" y="129"/>
                  <a:pt x="27" y="128"/>
                </a:cubicBezTo>
                <a:cubicBezTo>
                  <a:pt x="29" y="126"/>
                  <a:pt x="30" y="128"/>
                  <a:pt x="34" y="128"/>
                </a:cubicBezTo>
                <a:cubicBezTo>
                  <a:pt x="35" y="128"/>
                  <a:pt x="36" y="132"/>
                  <a:pt x="35" y="137"/>
                </a:cubicBezTo>
                <a:cubicBezTo>
                  <a:pt x="35" y="138"/>
                  <a:pt x="35" y="138"/>
                  <a:pt x="35" y="138"/>
                </a:cubicBezTo>
                <a:cubicBezTo>
                  <a:pt x="34" y="138"/>
                  <a:pt x="33" y="139"/>
                  <a:pt x="32" y="139"/>
                </a:cubicBezTo>
                <a:cubicBezTo>
                  <a:pt x="30" y="140"/>
                  <a:pt x="29" y="142"/>
                  <a:pt x="27" y="141"/>
                </a:cubicBezTo>
                <a:cubicBezTo>
                  <a:pt x="17" y="131"/>
                  <a:pt x="8" y="117"/>
                  <a:pt x="5" y="103"/>
                </a:cubicBezTo>
                <a:cubicBezTo>
                  <a:pt x="4" y="100"/>
                  <a:pt x="4" y="97"/>
                  <a:pt x="4" y="93"/>
                </a:cubicBezTo>
                <a:cubicBezTo>
                  <a:pt x="4" y="76"/>
                  <a:pt x="4" y="76"/>
                  <a:pt x="4" y="76"/>
                </a:cubicBezTo>
                <a:cubicBezTo>
                  <a:pt x="66" y="76"/>
                  <a:pt x="66" y="76"/>
                  <a:pt x="66" y="76"/>
                </a:cubicBezTo>
                <a:cubicBezTo>
                  <a:pt x="66" y="164"/>
                  <a:pt x="66" y="164"/>
                  <a:pt x="66" y="164"/>
                </a:cubicBezTo>
                <a:cubicBezTo>
                  <a:pt x="55" y="162"/>
                  <a:pt x="42" y="155"/>
                  <a:pt x="31" y="144"/>
                </a:cubicBezTo>
                <a:cubicBezTo>
                  <a:pt x="30" y="144"/>
                  <a:pt x="29" y="143"/>
                  <a:pt x="29" y="143"/>
                </a:cubicBezTo>
                <a:cubicBezTo>
                  <a:pt x="32" y="140"/>
                  <a:pt x="31" y="143"/>
                  <a:pt x="34" y="142"/>
                </a:cubicBezTo>
                <a:cubicBezTo>
                  <a:pt x="35" y="142"/>
                  <a:pt x="35" y="142"/>
                  <a:pt x="36" y="143"/>
                </a:cubicBezTo>
                <a:cubicBezTo>
                  <a:pt x="36" y="143"/>
                  <a:pt x="38" y="144"/>
                  <a:pt x="38" y="143"/>
                </a:cubicBezTo>
                <a:cubicBezTo>
                  <a:pt x="38" y="142"/>
                  <a:pt x="39" y="142"/>
                  <a:pt x="39" y="142"/>
                </a:cubicBezTo>
                <a:cubicBezTo>
                  <a:pt x="43" y="144"/>
                  <a:pt x="43" y="140"/>
                  <a:pt x="46" y="141"/>
                </a:cubicBezTo>
                <a:cubicBezTo>
                  <a:pt x="48" y="141"/>
                  <a:pt x="50" y="141"/>
                  <a:pt x="48" y="140"/>
                </a:cubicBezTo>
                <a:cubicBezTo>
                  <a:pt x="46" y="139"/>
                  <a:pt x="45" y="138"/>
                  <a:pt x="44" y="138"/>
                </a:cubicBezTo>
                <a:cubicBezTo>
                  <a:pt x="42" y="138"/>
                  <a:pt x="41" y="139"/>
                  <a:pt x="40" y="136"/>
                </a:cubicBezTo>
                <a:cubicBezTo>
                  <a:pt x="40" y="135"/>
                  <a:pt x="40" y="132"/>
                  <a:pt x="40" y="131"/>
                </a:cubicBezTo>
                <a:cubicBezTo>
                  <a:pt x="40" y="128"/>
                  <a:pt x="41" y="129"/>
                  <a:pt x="43" y="129"/>
                </a:cubicBezTo>
                <a:cubicBezTo>
                  <a:pt x="46" y="129"/>
                  <a:pt x="46" y="129"/>
                  <a:pt x="49" y="128"/>
                </a:cubicBezTo>
                <a:cubicBezTo>
                  <a:pt x="49" y="128"/>
                  <a:pt x="49" y="128"/>
                  <a:pt x="50" y="128"/>
                </a:cubicBezTo>
                <a:cubicBezTo>
                  <a:pt x="50" y="130"/>
                  <a:pt x="50" y="139"/>
                  <a:pt x="49" y="141"/>
                </a:cubicBezTo>
                <a:close/>
                <a:moveTo>
                  <a:pt x="46" y="127"/>
                </a:moveTo>
                <a:cubicBezTo>
                  <a:pt x="43" y="127"/>
                  <a:pt x="44" y="124"/>
                  <a:pt x="44" y="124"/>
                </a:cubicBezTo>
                <a:cubicBezTo>
                  <a:pt x="43" y="123"/>
                  <a:pt x="42" y="125"/>
                  <a:pt x="41" y="124"/>
                </a:cubicBezTo>
                <a:cubicBezTo>
                  <a:pt x="39" y="124"/>
                  <a:pt x="40" y="123"/>
                  <a:pt x="40" y="122"/>
                </a:cubicBezTo>
                <a:cubicBezTo>
                  <a:pt x="39" y="120"/>
                  <a:pt x="39" y="120"/>
                  <a:pt x="41" y="121"/>
                </a:cubicBezTo>
                <a:cubicBezTo>
                  <a:pt x="42" y="121"/>
                  <a:pt x="43" y="120"/>
                  <a:pt x="44" y="119"/>
                </a:cubicBezTo>
                <a:cubicBezTo>
                  <a:pt x="45" y="118"/>
                  <a:pt x="47" y="119"/>
                  <a:pt x="48" y="121"/>
                </a:cubicBezTo>
                <a:cubicBezTo>
                  <a:pt x="49" y="123"/>
                  <a:pt x="48" y="123"/>
                  <a:pt x="47" y="123"/>
                </a:cubicBezTo>
                <a:cubicBezTo>
                  <a:pt x="47" y="123"/>
                  <a:pt x="47" y="124"/>
                  <a:pt x="48" y="124"/>
                </a:cubicBezTo>
                <a:cubicBezTo>
                  <a:pt x="48" y="124"/>
                  <a:pt x="49" y="124"/>
                  <a:pt x="50" y="125"/>
                </a:cubicBezTo>
                <a:cubicBezTo>
                  <a:pt x="50" y="126"/>
                  <a:pt x="49" y="126"/>
                  <a:pt x="49" y="126"/>
                </a:cubicBezTo>
                <a:cubicBezTo>
                  <a:pt x="48" y="127"/>
                  <a:pt x="47" y="127"/>
                  <a:pt x="46" y="127"/>
                </a:cubicBezTo>
                <a:close/>
                <a:moveTo>
                  <a:pt x="118" y="143"/>
                </a:moveTo>
                <a:cubicBezTo>
                  <a:pt x="117" y="143"/>
                  <a:pt x="117" y="143"/>
                  <a:pt x="117" y="143"/>
                </a:cubicBezTo>
                <a:cubicBezTo>
                  <a:pt x="113" y="109"/>
                  <a:pt x="113" y="109"/>
                  <a:pt x="113" y="109"/>
                </a:cubicBezTo>
                <a:cubicBezTo>
                  <a:pt x="101" y="138"/>
                  <a:pt x="101" y="138"/>
                  <a:pt x="101" y="138"/>
                </a:cubicBezTo>
                <a:cubicBezTo>
                  <a:pt x="100" y="138"/>
                  <a:pt x="100" y="138"/>
                  <a:pt x="100" y="138"/>
                </a:cubicBezTo>
                <a:cubicBezTo>
                  <a:pt x="111" y="105"/>
                  <a:pt x="111" y="105"/>
                  <a:pt x="111" y="105"/>
                </a:cubicBezTo>
                <a:cubicBezTo>
                  <a:pt x="108" y="105"/>
                  <a:pt x="108" y="105"/>
                  <a:pt x="108" y="105"/>
                </a:cubicBezTo>
                <a:cubicBezTo>
                  <a:pt x="108" y="98"/>
                  <a:pt x="108" y="98"/>
                  <a:pt x="108" y="98"/>
                </a:cubicBezTo>
                <a:cubicBezTo>
                  <a:pt x="100" y="98"/>
                  <a:pt x="100" y="98"/>
                  <a:pt x="100" y="98"/>
                </a:cubicBezTo>
                <a:cubicBezTo>
                  <a:pt x="98" y="96"/>
                  <a:pt x="98" y="96"/>
                  <a:pt x="98" y="96"/>
                </a:cubicBezTo>
                <a:cubicBezTo>
                  <a:pt x="98" y="89"/>
                  <a:pt x="98" y="89"/>
                  <a:pt x="98" y="89"/>
                </a:cubicBezTo>
                <a:cubicBezTo>
                  <a:pt x="92" y="89"/>
                  <a:pt x="92" y="89"/>
                  <a:pt x="92" y="89"/>
                </a:cubicBezTo>
                <a:cubicBezTo>
                  <a:pt x="92" y="85"/>
                  <a:pt x="92" y="85"/>
                  <a:pt x="92" y="85"/>
                </a:cubicBezTo>
                <a:cubicBezTo>
                  <a:pt x="138" y="85"/>
                  <a:pt x="138" y="85"/>
                  <a:pt x="138" y="85"/>
                </a:cubicBezTo>
                <a:cubicBezTo>
                  <a:pt x="138" y="89"/>
                  <a:pt x="138" y="89"/>
                  <a:pt x="138" y="89"/>
                </a:cubicBezTo>
                <a:cubicBezTo>
                  <a:pt x="132" y="89"/>
                  <a:pt x="132" y="89"/>
                  <a:pt x="132" y="89"/>
                </a:cubicBezTo>
                <a:cubicBezTo>
                  <a:pt x="132" y="96"/>
                  <a:pt x="132" y="96"/>
                  <a:pt x="132" y="96"/>
                </a:cubicBezTo>
                <a:cubicBezTo>
                  <a:pt x="130" y="98"/>
                  <a:pt x="130" y="98"/>
                  <a:pt x="130" y="98"/>
                </a:cubicBezTo>
                <a:cubicBezTo>
                  <a:pt x="122" y="98"/>
                  <a:pt x="122" y="98"/>
                  <a:pt x="122" y="98"/>
                </a:cubicBezTo>
                <a:cubicBezTo>
                  <a:pt x="122" y="105"/>
                  <a:pt x="122" y="105"/>
                  <a:pt x="122" y="105"/>
                </a:cubicBezTo>
                <a:cubicBezTo>
                  <a:pt x="119" y="105"/>
                  <a:pt x="119" y="105"/>
                  <a:pt x="119" y="105"/>
                </a:cubicBezTo>
                <a:cubicBezTo>
                  <a:pt x="126" y="134"/>
                  <a:pt x="126" y="134"/>
                  <a:pt x="126" y="134"/>
                </a:cubicBezTo>
                <a:cubicBezTo>
                  <a:pt x="125" y="134"/>
                  <a:pt x="125" y="134"/>
                  <a:pt x="125" y="134"/>
                </a:cubicBezTo>
                <a:cubicBezTo>
                  <a:pt x="117" y="109"/>
                  <a:pt x="117" y="109"/>
                  <a:pt x="117" y="109"/>
                </a:cubicBezTo>
                <a:cubicBezTo>
                  <a:pt x="118" y="143"/>
                  <a:pt x="118" y="143"/>
                  <a:pt x="118" y="143"/>
                </a:cubicBezTo>
                <a:close/>
                <a:moveTo>
                  <a:pt x="86" y="164"/>
                </a:moveTo>
                <a:cubicBezTo>
                  <a:pt x="86" y="76"/>
                  <a:pt x="86" y="76"/>
                  <a:pt x="86" y="76"/>
                </a:cubicBezTo>
                <a:cubicBezTo>
                  <a:pt x="147" y="76"/>
                  <a:pt x="147" y="76"/>
                  <a:pt x="147" y="76"/>
                </a:cubicBezTo>
                <a:cubicBezTo>
                  <a:pt x="147" y="97"/>
                  <a:pt x="147" y="97"/>
                  <a:pt x="147" y="97"/>
                </a:cubicBezTo>
                <a:cubicBezTo>
                  <a:pt x="147" y="102"/>
                  <a:pt x="147" y="104"/>
                  <a:pt x="146" y="109"/>
                </a:cubicBezTo>
                <a:cubicBezTo>
                  <a:pt x="139" y="135"/>
                  <a:pt x="112" y="158"/>
                  <a:pt x="86" y="164"/>
                </a:cubicBezTo>
                <a:close/>
                <a:moveTo>
                  <a:pt x="11" y="53"/>
                </a:moveTo>
                <a:cubicBezTo>
                  <a:pt x="10" y="52"/>
                  <a:pt x="9" y="50"/>
                  <a:pt x="9" y="49"/>
                </a:cubicBezTo>
                <a:cubicBezTo>
                  <a:pt x="9" y="48"/>
                  <a:pt x="9" y="47"/>
                  <a:pt x="9" y="47"/>
                </a:cubicBezTo>
                <a:cubicBezTo>
                  <a:pt x="17" y="43"/>
                  <a:pt x="31" y="34"/>
                  <a:pt x="39" y="30"/>
                </a:cubicBezTo>
                <a:cubicBezTo>
                  <a:pt x="39" y="30"/>
                  <a:pt x="40" y="29"/>
                  <a:pt x="40" y="28"/>
                </a:cubicBezTo>
                <a:cubicBezTo>
                  <a:pt x="42" y="27"/>
                  <a:pt x="52" y="21"/>
                  <a:pt x="52" y="20"/>
                </a:cubicBezTo>
                <a:cubicBezTo>
                  <a:pt x="46" y="11"/>
                  <a:pt x="46" y="11"/>
                  <a:pt x="46" y="11"/>
                </a:cubicBezTo>
                <a:cubicBezTo>
                  <a:pt x="46" y="10"/>
                  <a:pt x="46" y="10"/>
                  <a:pt x="46" y="10"/>
                </a:cubicBezTo>
                <a:cubicBezTo>
                  <a:pt x="52" y="7"/>
                  <a:pt x="52" y="7"/>
                  <a:pt x="52" y="7"/>
                </a:cubicBezTo>
                <a:cubicBezTo>
                  <a:pt x="53" y="7"/>
                  <a:pt x="53" y="7"/>
                  <a:pt x="53" y="7"/>
                </a:cubicBezTo>
                <a:cubicBezTo>
                  <a:pt x="58" y="15"/>
                  <a:pt x="58" y="15"/>
                  <a:pt x="58" y="15"/>
                </a:cubicBezTo>
                <a:cubicBezTo>
                  <a:pt x="62" y="15"/>
                  <a:pt x="62" y="15"/>
                  <a:pt x="62" y="15"/>
                </a:cubicBezTo>
                <a:cubicBezTo>
                  <a:pt x="66" y="21"/>
                  <a:pt x="66" y="21"/>
                  <a:pt x="66" y="21"/>
                </a:cubicBezTo>
                <a:cubicBezTo>
                  <a:pt x="65" y="21"/>
                  <a:pt x="64" y="22"/>
                  <a:pt x="64" y="23"/>
                </a:cubicBezTo>
                <a:cubicBezTo>
                  <a:pt x="66" y="27"/>
                  <a:pt x="69" y="33"/>
                  <a:pt x="70" y="38"/>
                </a:cubicBezTo>
                <a:cubicBezTo>
                  <a:pt x="70" y="40"/>
                  <a:pt x="69" y="48"/>
                  <a:pt x="66" y="50"/>
                </a:cubicBezTo>
                <a:cubicBezTo>
                  <a:pt x="66" y="50"/>
                  <a:pt x="65" y="50"/>
                  <a:pt x="65" y="49"/>
                </a:cubicBezTo>
                <a:cubicBezTo>
                  <a:pt x="65" y="42"/>
                  <a:pt x="63" y="35"/>
                  <a:pt x="57" y="27"/>
                </a:cubicBezTo>
                <a:cubicBezTo>
                  <a:pt x="56" y="27"/>
                  <a:pt x="35" y="39"/>
                  <a:pt x="34" y="40"/>
                </a:cubicBezTo>
                <a:cubicBezTo>
                  <a:pt x="27" y="44"/>
                  <a:pt x="20" y="47"/>
                  <a:pt x="15" y="51"/>
                </a:cubicBezTo>
                <a:cubicBezTo>
                  <a:pt x="13" y="52"/>
                  <a:pt x="12" y="52"/>
                  <a:pt x="11" y="53"/>
                </a:cubicBezTo>
                <a:close/>
                <a:moveTo>
                  <a:pt x="114" y="61"/>
                </a:moveTo>
                <a:cubicBezTo>
                  <a:pt x="114" y="61"/>
                  <a:pt x="115" y="61"/>
                  <a:pt x="115" y="61"/>
                </a:cubicBezTo>
                <a:cubicBezTo>
                  <a:pt x="115" y="62"/>
                  <a:pt x="116" y="62"/>
                  <a:pt x="116" y="62"/>
                </a:cubicBezTo>
                <a:cubicBezTo>
                  <a:pt x="116" y="63"/>
                  <a:pt x="116" y="63"/>
                  <a:pt x="116" y="63"/>
                </a:cubicBezTo>
                <a:cubicBezTo>
                  <a:pt x="116" y="64"/>
                  <a:pt x="116" y="64"/>
                  <a:pt x="116" y="64"/>
                </a:cubicBezTo>
                <a:cubicBezTo>
                  <a:pt x="115" y="64"/>
                  <a:pt x="115" y="64"/>
                  <a:pt x="115" y="64"/>
                </a:cubicBezTo>
                <a:cubicBezTo>
                  <a:pt x="115" y="63"/>
                  <a:pt x="114" y="62"/>
                  <a:pt x="114" y="61"/>
                </a:cubicBezTo>
                <a:close/>
                <a:moveTo>
                  <a:pt x="117" y="67"/>
                </a:moveTo>
                <a:cubicBezTo>
                  <a:pt x="118" y="67"/>
                  <a:pt x="118" y="67"/>
                  <a:pt x="119" y="67"/>
                </a:cubicBezTo>
                <a:cubicBezTo>
                  <a:pt x="119" y="67"/>
                  <a:pt x="119" y="67"/>
                  <a:pt x="120" y="66"/>
                </a:cubicBezTo>
                <a:cubicBezTo>
                  <a:pt x="120" y="66"/>
                  <a:pt x="120" y="67"/>
                  <a:pt x="120" y="67"/>
                </a:cubicBezTo>
                <a:cubicBezTo>
                  <a:pt x="120" y="67"/>
                  <a:pt x="121" y="67"/>
                  <a:pt x="120" y="67"/>
                </a:cubicBezTo>
                <a:cubicBezTo>
                  <a:pt x="120" y="67"/>
                  <a:pt x="120" y="67"/>
                  <a:pt x="120" y="67"/>
                </a:cubicBezTo>
                <a:cubicBezTo>
                  <a:pt x="120" y="68"/>
                  <a:pt x="120" y="68"/>
                  <a:pt x="119" y="68"/>
                </a:cubicBezTo>
                <a:cubicBezTo>
                  <a:pt x="119" y="68"/>
                  <a:pt x="119" y="68"/>
                  <a:pt x="119" y="68"/>
                </a:cubicBezTo>
                <a:cubicBezTo>
                  <a:pt x="119" y="68"/>
                  <a:pt x="119" y="68"/>
                  <a:pt x="119" y="68"/>
                </a:cubicBezTo>
                <a:cubicBezTo>
                  <a:pt x="119" y="68"/>
                  <a:pt x="119" y="68"/>
                  <a:pt x="119" y="68"/>
                </a:cubicBezTo>
                <a:cubicBezTo>
                  <a:pt x="119" y="68"/>
                  <a:pt x="119" y="68"/>
                  <a:pt x="119" y="68"/>
                </a:cubicBezTo>
                <a:cubicBezTo>
                  <a:pt x="119" y="68"/>
                  <a:pt x="119" y="68"/>
                  <a:pt x="119" y="68"/>
                </a:cubicBezTo>
                <a:cubicBezTo>
                  <a:pt x="118" y="68"/>
                  <a:pt x="117" y="68"/>
                  <a:pt x="117" y="67"/>
                </a:cubicBezTo>
                <a:close/>
                <a:moveTo>
                  <a:pt x="120" y="69"/>
                </a:moveTo>
                <a:cubicBezTo>
                  <a:pt x="120" y="69"/>
                  <a:pt x="120" y="69"/>
                  <a:pt x="120" y="69"/>
                </a:cubicBezTo>
                <a:cubicBezTo>
                  <a:pt x="120" y="69"/>
                  <a:pt x="120" y="69"/>
                  <a:pt x="121" y="69"/>
                </a:cubicBezTo>
                <a:cubicBezTo>
                  <a:pt x="121" y="69"/>
                  <a:pt x="121" y="69"/>
                  <a:pt x="121" y="69"/>
                </a:cubicBezTo>
                <a:cubicBezTo>
                  <a:pt x="120" y="69"/>
                  <a:pt x="120" y="69"/>
                  <a:pt x="120" y="69"/>
                </a:cubicBezTo>
                <a:cubicBezTo>
                  <a:pt x="120" y="69"/>
                  <a:pt x="120" y="69"/>
                  <a:pt x="120" y="69"/>
                </a:cubicBezTo>
                <a:cubicBezTo>
                  <a:pt x="120" y="69"/>
                  <a:pt x="120" y="70"/>
                  <a:pt x="120" y="70"/>
                </a:cubicBezTo>
                <a:cubicBezTo>
                  <a:pt x="120" y="71"/>
                  <a:pt x="120" y="72"/>
                  <a:pt x="120" y="73"/>
                </a:cubicBezTo>
                <a:cubicBezTo>
                  <a:pt x="120" y="73"/>
                  <a:pt x="120" y="74"/>
                  <a:pt x="120" y="75"/>
                </a:cubicBezTo>
                <a:cubicBezTo>
                  <a:pt x="120" y="75"/>
                  <a:pt x="120" y="75"/>
                  <a:pt x="120" y="75"/>
                </a:cubicBezTo>
                <a:cubicBezTo>
                  <a:pt x="120" y="75"/>
                  <a:pt x="119" y="75"/>
                  <a:pt x="119" y="75"/>
                </a:cubicBezTo>
                <a:cubicBezTo>
                  <a:pt x="119" y="75"/>
                  <a:pt x="119" y="75"/>
                  <a:pt x="118" y="74"/>
                </a:cubicBezTo>
                <a:cubicBezTo>
                  <a:pt x="117" y="74"/>
                  <a:pt x="116" y="73"/>
                  <a:pt x="116" y="73"/>
                </a:cubicBezTo>
                <a:cubicBezTo>
                  <a:pt x="115" y="73"/>
                  <a:pt x="115" y="73"/>
                  <a:pt x="115" y="72"/>
                </a:cubicBezTo>
                <a:cubicBezTo>
                  <a:pt x="115" y="72"/>
                  <a:pt x="116" y="73"/>
                  <a:pt x="116" y="73"/>
                </a:cubicBezTo>
                <a:cubicBezTo>
                  <a:pt x="117" y="73"/>
                  <a:pt x="117" y="73"/>
                  <a:pt x="118" y="73"/>
                </a:cubicBezTo>
                <a:cubicBezTo>
                  <a:pt x="118" y="73"/>
                  <a:pt x="119" y="73"/>
                  <a:pt x="119" y="73"/>
                </a:cubicBezTo>
                <a:cubicBezTo>
                  <a:pt x="119" y="73"/>
                  <a:pt x="119" y="72"/>
                  <a:pt x="119" y="72"/>
                </a:cubicBezTo>
                <a:cubicBezTo>
                  <a:pt x="119" y="71"/>
                  <a:pt x="119" y="70"/>
                  <a:pt x="119" y="69"/>
                </a:cubicBezTo>
                <a:cubicBezTo>
                  <a:pt x="119" y="69"/>
                  <a:pt x="119" y="69"/>
                  <a:pt x="119" y="69"/>
                </a:cubicBezTo>
                <a:cubicBezTo>
                  <a:pt x="119" y="69"/>
                  <a:pt x="119" y="70"/>
                  <a:pt x="118" y="70"/>
                </a:cubicBezTo>
                <a:cubicBezTo>
                  <a:pt x="118" y="70"/>
                  <a:pt x="117" y="71"/>
                  <a:pt x="116" y="71"/>
                </a:cubicBezTo>
                <a:cubicBezTo>
                  <a:pt x="115" y="70"/>
                  <a:pt x="115" y="70"/>
                  <a:pt x="115" y="70"/>
                </a:cubicBezTo>
                <a:cubicBezTo>
                  <a:pt x="116" y="70"/>
                  <a:pt x="116" y="70"/>
                  <a:pt x="116" y="70"/>
                </a:cubicBezTo>
                <a:cubicBezTo>
                  <a:pt x="116" y="70"/>
                  <a:pt x="117" y="69"/>
                  <a:pt x="117" y="69"/>
                </a:cubicBezTo>
                <a:cubicBezTo>
                  <a:pt x="118" y="69"/>
                  <a:pt x="118" y="69"/>
                  <a:pt x="119" y="69"/>
                </a:cubicBezTo>
                <a:cubicBezTo>
                  <a:pt x="119" y="68"/>
                  <a:pt x="120" y="68"/>
                  <a:pt x="121" y="68"/>
                </a:cubicBezTo>
                <a:cubicBezTo>
                  <a:pt x="121" y="68"/>
                  <a:pt x="121" y="68"/>
                  <a:pt x="122" y="68"/>
                </a:cubicBezTo>
                <a:cubicBezTo>
                  <a:pt x="122" y="68"/>
                  <a:pt x="122" y="68"/>
                  <a:pt x="123" y="68"/>
                </a:cubicBezTo>
                <a:cubicBezTo>
                  <a:pt x="123" y="68"/>
                  <a:pt x="123" y="68"/>
                  <a:pt x="123" y="68"/>
                </a:cubicBezTo>
                <a:cubicBezTo>
                  <a:pt x="123" y="68"/>
                  <a:pt x="123" y="69"/>
                  <a:pt x="123" y="69"/>
                </a:cubicBezTo>
                <a:cubicBezTo>
                  <a:pt x="122" y="69"/>
                  <a:pt x="121" y="69"/>
                  <a:pt x="120" y="69"/>
                </a:cubicBezTo>
                <a:close/>
                <a:moveTo>
                  <a:pt x="120" y="56"/>
                </a:moveTo>
                <a:cubicBezTo>
                  <a:pt x="121" y="56"/>
                  <a:pt x="122" y="56"/>
                  <a:pt x="122" y="57"/>
                </a:cubicBezTo>
                <a:cubicBezTo>
                  <a:pt x="122" y="57"/>
                  <a:pt x="122" y="58"/>
                  <a:pt x="121" y="58"/>
                </a:cubicBezTo>
                <a:cubicBezTo>
                  <a:pt x="121" y="58"/>
                  <a:pt x="120" y="58"/>
                  <a:pt x="120" y="59"/>
                </a:cubicBezTo>
                <a:cubicBezTo>
                  <a:pt x="120" y="59"/>
                  <a:pt x="119" y="59"/>
                  <a:pt x="119" y="59"/>
                </a:cubicBezTo>
                <a:cubicBezTo>
                  <a:pt x="119" y="59"/>
                  <a:pt x="119" y="59"/>
                  <a:pt x="119" y="59"/>
                </a:cubicBezTo>
                <a:cubicBezTo>
                  <a:pt x="120" y="59"/>
                  <a:pt x="120" y="59"/>
                  <a:pt x="120" y="59"/>
                </a:cubicBezTo>
                <a:cubicBezTo>
                  <a:pt x="122" y="58"/>
                  <a:pt x="122" y="58"/>
                  <a:pt x="124" y="58"/>
                </a:cubicBezTo>
                <a:cubicBezTo>
                  <a:pt x="124" y="58"/>
                  <a:pt x="125" y="57"/>
                  <a:pt x="125" y="58"/>
                </a:cubicBezTo>
                <a:cubicBezTo>
                  <a:pt x="126" y="58"/>
                  <a:pt x="126" y="58"/>
                  <a:pt x="126" y="58"/>
                </a:cubicBezTo>
                <a:cubicBezTo>
                  <a:pt x="126" y="59"/>
                  <a:pt x="125" y="59"/>
                  <a:pt x="124" y="60"/>
                </a:cubicBezTo>
                <a:cubicBezTo>
                  <a:pt x="124" y="60"/>
                  <a:pt x="123" y="61"/>
                  <a:pt x="122" y="62"/>
                </a:cubicBezTo>
                <a:cubicBezTo>
                  <a:pt x="122" y="62"/>
                  <a:pt x="122" y="62"/>
                  <a:pt x="122" y="63"/>
                </a:cubicBezTo>
                <a:cubicBezTo>
                  <a:pt x="122" y="63"/>
                  <a:pt x="122" y="63"/>
                  <a:pt x="122" y="64"/>
                </a:cubicBezTo>
                <a:cubicBezTo>
                  <a:pt x="122" y="64"/>
                  <a:pt x="122" y="64"/>
                  <a:pt x="122" y="64"/>
                </a:cubicBezTo>
                <a:cubicBezTo>
                  <a:pt x="122" y="63"/>
                  <a:pt x="124" y="63"/>
                  <a:pt x="124" y="63"/>
                </a:cubicBezTo>
                <a:cubicBezTo>
                  <a:pt x="125" y="63"/>
                  <a:pt x="125" y="63"/>
                  <a:pt x="125" y="63"/>
                </a:cubicBezTo>
                <a:cubicBezTo>
                  <a:pt x="126" y="64"/>
                  <a:pt x="125" y="64"/>
                  <a:pt x="124" y="65"/>
                </a:cubicBezTo>
                <a:cubicBezTo>
                  <a:pt x="124" y="65"/>
                  <a:pt x="123" y="65"/>
                  <a:pt x="122" y="65"/>
                </a:cubicBezTo>
                <a:cubicBezTo>
                  <a:pt x="122" y="65"/>
                  <a:pt x="122" y="66"/>
                  <a:pt x="121" y="66"/>
                </a:cubicBezTo>
                <a:cubicBezTo>
                  <a:pt x="120" y="66"/>
                  <a:pt x="120" y="66"/>
                  <a:pt x="119" y="66"/>
                </a:cubicBezTo>
                <a:cubicBezTo>
                  <a:pt x="119" y="66"/>
                  <a:pt x="119" y="66"/>
                  <a:pt x="119" y="66"/>
                </a:cubicBezTo>
                <a:cubicBezTo>
                  <a:pt x="119" y="66"/>
                  <a:pt x="119" y="66"/>
                  <a:pt x="120" y="66"/>
                </a:cubicBezTo>
                <a:cubicBezTo>
                  <a:pt x="121" y="65"/>
                  <a:pt x="122" y="65"/>
                  <a:pt x="123" y="64"/>
                </a:cubicBezTo>
                <a:cubicBezTo>
                  <a:pt x="123" y="64"/>
                  <a:pt x="124" y="64"/>
                  <a:pt x="124" y="64"/>
                </a:cubicBezTo>
                <a:cubicBezTo>
                  <a:pt x="124" y="64"/>
                  <a:pt x="124" y="64"/>
                  <a:pt x="124" y="64"/>
                </a:cubicBezTo>
                <a:cubicBezTo>
                  <a:pt x="124" y="64"/>
                  <a:pt x="124" y="64"/>
                  <a:pt x="123" y="64"/>
                </a:cubicBezTo>
                <a:cubicBezTo>
                  <a:pt x="123" y="64"/>
                  <a:pt x="122" y="64"/>
                  <a:pt x="122" y="64"/>
                </a:cubicBezTo>
                <a:cubicBezTo>
                  <a:pt x="121" y="64"/>
                  <a:pt x="121" y="64"/>
                  <a:pt x="121" y="64"/>
                </a:cubicBezTo>
                <a:cubicBezTo>
                  <a:pt x="121" y="65"/>
                  <a:pt x="121" y="65"/>
                  <a:pt x="120" y="65"/>
                </a:cubicBezTo>
                <a:cubicBezTo>
                  <a:pt x="120" y="65"/>
                  <a:pt x="120" y="65"/>
                  <a:pt x="119" y="65"/>
                </a:cubicBezTo>
                <a:cubicBezTo>
                  <a:pt x="119" y="65"/>
                  <a:pt x="119" y="65"/>
                  <a:pt x="119" y="65"/>
                </a:cubicBezTo>
                <a:cubicBezTo>
                  <a:pt x="118" y="65"/>
                  <a:pt x="117" y="66"/>
                  <a:pt x="116" y="66"/>
                </a:cubicBezTo>
                <a:cubicBezTo>
                  <a:pt x="115" y="67"/>
                  <a:pt x="115" y="69"/>
                  <a:pt x="113" y="69"/>
                </a:cubicBezTo>
                <a:cubicBezTo>
                  <a:pt x="113" y="69"/>
                  <a:pt x="113" y="69"/>
                  <a:pt x="113" y="69"/>
                </a:cubicBezTo>
                <a:cubicBezTo>
                  <a:pt x="113" y="69"/>
                  <a:pt x="113" y="68"/>
                  <a:pt x="113" y="68"/>
                </a:cubicBezTo>
                <a:cubicBezTo>
                  <a:pt x="114" y="67"/>
                  <a:pt x="114" y="67"/>
                  <a:pt x="115" y="66"/>
                </a:cubicBezTo>
                <a:cubicBezTo>
                  <a:pt x="115" y="66"/>
                  <a:pt x="115" y="65"/>
                  <a:pt x="115" y="65"/>
                </a:cubicBezTo>
                <a:cubicBezTo>
                  <a:pt x="115" y="66"/>
                  <a:pt x="115" y="66"/>
                  <a:pt x="115" y="66"/>
                </a:cubicBezTo>
                <a:cubicBezTo>
                  <a:pt x="114" y="67"/>
                  <a:pt x="114" y="67"/>
                  <a:pt x="114" y="68"/>
                </a:cubicBezTo>
                <a:cubicBezTo>
                  <a:pt x="114" y="68"/>
                  <a:pt x="114" y="68"/>
                  <a:pt x="114" y="68"/>
                </a:cubicBezTo>
                <a:cubicBezTo>
                  <a:pt x="114" y="68"/>
                  <a:pt x="114" y="68"/>
                  <a:pt x="115" y="67"/>
                </a:cubicBezTo>
                <a:cubicBezTo>
                  <a:pt x="115" y="67"/>
                  <a:pt x="115" y="67"/>
                  <a:pt x="116" y="66"/>
                </a:cubicBezTo>
                <a:cubicBezTo>
                  <a:pt x="116" y="66"/>
                  <a:pt x="117" y="65"/>
                  <a:pt x="117" y="65"/>
                </a:cubicBezTo>
                <a:cubicBezTo>
                  <a:pt x="118" y="65"/>
                  <a:pt x="118" y="65"/>
                  <a:pt x="119" y="65"/>
                </a:cubicBezTo>
                <a:cubicBezTo>
                  <a:pt x="119" y="64"/>
                  <a:pt x="119" y="64"/>
                  <a:pt x="119" y="64"/>
                </a:cubicBezTo>
                <a:cubicBezTo>
                  <a:pt x="119" y="64"/>
                  <a:pt x="119" y="64"/>
                  <a:pt x="119" y="64"/>
                </a:cubicBezTo>
                <a:cubicBezTo>
                  <a:pt x="119" y="63"/>
                  <a:pt x="118" y="63"/>
                  <a:pt x="118" y="63"/>
                </a:cubicBezTo>
                <a:cubicBezTo>
                  <a:pt x="118" y="63"/>
                  <a:pt x="118" y="63"/>
                  <a:pt x="118" y="63"/>
                </a:cubicBezTo>
                <a:cubicBezTo>
                  <a:pt x="118" y="63"/>
                  <a:pt x="117" y="64"/>
                  <a:pt x="116" y="64"/>
                </a:cubicBezTo>
                <a:cubicBezTo>
                  <a:pt x="116" y="64"/>
                  <a:pt x="116" y="64"/>
                  <a:pt x="116" y="64"/>
                </a:cubicBezTo>
                <a:cubicBezTo>
                  <a:pt x="117" y="64"/>
                  <a:pt x="117" y="63"/>
                  <a:pt x="117" y="62"/>
                </a:cubicBezTo>
                <a:cubicBezTo>
                  <a:pt x="117" y="62"/>
                  <a:pt x="117" y="62"/>
                  <a:pt x="117" y="62"/>
                </a:cubicBezTo>
                <a:cubicBezTo>
                  <a:pt x="117" y="62"/>
                  <a:pt x="116" y="63"/>
                  <a:pt x="116" y="62"/>
                </a:cubicBezTo>
                <a:cubicBezTo>
                  <a:pt x="117" y="62"/>
                  <a:pt x="116" y="61"/>
                  <a:pt x="116" y="61"/>
                </a:cubicBezTo>
                <a:cubicBezTo>
                  <a:pt x="116" y="61"/>
                  <a:pt x="116" y="60"/>
                  <a:pt x="116" y="60"/>
                </a:cubicBezTo>
                <a:cubicBezTo>
                  <a:pt x="116" y="59"/>
                  <a:pt x="116" y="59"/>
                  <a:pt x="116" y="59"/>
                </a:cubicBezTo>
                <a:cubicBezTo>
                  <a:pt x="116" y="59"/>
                  <a:pt x="116" y="59"/>
                  <a:pt x="116" y="59"/>
                </a:cubicBezTo>
                <a:cubicBezTo>
                  <a:pt x="116" y="59"/>
                  <a:pt x="116" y="59"/>
                  <a:pt x="116" y="59"/>
                </a:cubicBezTo>
                <a:cubicBezTo>
                  <a:pt x="116" y="59"/>
                  <a:pt x="117" y="60"/>
                  <a:pt x="117" y="60"/>
                </a:cubicBezTo>
                <a:cubicBezTo>
                  <a:pt x="117" y="61"/>
                  <a:pt x="117" y="61"/>
                  <a:pt x="118" y="62"/>
                </a:cubicBezTo>
                <a:cubicBezTo>
                  <a:pt x="118" y="62"/>
                  <a:pt x="118" y="62"/>
                  <a:pt x="118" y="62"/>
                </a:cubicBezTo>
                <a:cubicBezTo>
                  <a:pt x="118" y="61"/>
                  <a:pt x="118" y="61"/>
                  <a:pt x="119" y="60"/>
                </a:cubicBezTo>
                <a:cubicBezTo>
                  <a:pt x="118" y="60"/>
                  <a:pt x="118" y="60"/>
                  <a:pt x="118" y="59"/>
                </a:cubicBezTo>
                <a:cubicBezTo>
                  <a:pt x="118" y="59"/>
                  <a:pt x="118" y="59"/>
                  <a:pt x="119" y="59"/>
                </a:cubicBezTo>
                <a:cubicBezTo>
                  <a:pt x="119" y="58"/>
                  <a:pt x="120" y="57"/>
                  <a:pt x="121" y="56"/>
                </a:cubicBezTo>
                <a:cubicBezTo>
                  <a:pt x="120" y="56"/>
                  <a:pt x="120" y="56"/>
                  <a:pt x="120" y="56"/>
                </a:cubicBezTo>
                <a:close/>
                <a:moveTo>
                  <a:pt x="124" y="58"/>
                </a:moveTo>
                <a:cubicBezTo>
                  <a:pt x="124" y="59"/>
                  <a:pt x="124" y="59"/>
                  <a:pt x="124" y="59"/>
                </a:cubicBezTo>
                <a:cubicBezTo>
                  <a:pt x="123" y="60"/>
                  <a:pt x="123" y="60"/>
                  <a:pt x="122" y="61"/>
                </a:cubicBezTo>
                <a:cubicBezTo>
                  <a:pt x="122" y="61"/>
                  <a:pt x="122" y="61"/>
                  <a:pt x="122" y="62"/>
                </a:cubicBezTo>
                <a:cubicBezTo>
                  <a:pt x="122" y="62"/>
                  <a:pt x="122" y="62"/>
                  <a:pt x="122" y="62"/>
                </a:cubicBezTo>
                <a:cubicBezTo>
                  <a:pt x="122" y="62"/>
                  <a:pt x="122" y="62"/>
                  <a:pt x="122" y="62"/>
                </a:cubicBezTo>
                <a:cubicBezTo>
                  <a:pt x="122" y="60"/>
                  <a:pt x="121" y="60"/>
                  <a:pt x="121" y="59"/>
                </a:cubicBezTo>
                <a:cubicBezTo>
                  <a:pt x="121" y="59"/>
                  <a:pt x="121" y="59"/>
                  <a:pt x="121" y="59"/>
                </a:cubicBezTo>
                <a:cubicBezTo>
                  <a:pt x="121" y="59"/>
                  <a:pt x="122" y="59"/>
                  <a:pt x="122" y="59"/>
                </a:cubicBezTo>
                <a:cubicBezTo>
                  <a:pt x="123" y="59"/>
                  <a:pt x="123" y="58"/>
                  <a:pt x="124" y="58"/>
                </a:cubicBezTo>
                <a:close/>
                <a:moveTo>
                  <a:pt x="122" y="62"/>
                </a:moveTo>
                <a:cubicBezTo>
                  <a:pt x="122" y="62"/>
                  <a:pt x="122" y="62"/>
                  <a:pt x="122" y="62"/>
                </a:cubicBezTo>
                <a:cubicBezTo>
                  <a:pt x="121" y="63"/>
                  <a:pt x="120" y="63"/>
                  <a:pt x="120" y="64"/>
                </a:cubicBezTo>
                <a:cubicBezTo>
                  <a:pt x="120" y="64"/>
                  <a:pt x="120" y="63"/>
                  <a:pt x="120" y="63"/>
                </a:cubicBezTo>
                <a:cubicBezTo>
                  <a:pt x="120" y="63"/>
                  <a:pt x="120" y="63"/>
                  <a:pt x="120" y="63"/>
                </a:cubicBezTo>
                <a:cubicBezTo>
                  <a:pt x="120" y="63"/>
                  <a:pt x="120" y="63"/>
                  <a:pt x="120" y="63"/>
                </a:cubicBezTo>
                <a:cubicBezTo>
                  <a:pt x="120" y="62"/>
                  <a:pt x="122" y="62"/>
                  <a:pt x="122" y="62"/>
                </a:cubicBezTo>
                <a:close/>
                <a:moveTo>
                  <a:pt x="119" y="62"/>
                </a:moveTo>
                <a:cubicBezTo>
                  <a:pt x="119" y="62"/>
                  <a:pt x="119" y="62"/>
                  <a:pt x="119" y="62"/>
                </a:cubicBezTo>
                <a:cubicBezTo>
                  <a:pt x="119" y="62"/>
                  <a:pt x="119" y="62"/>
                  <a:pt x="119" y="62"/>
                </a:cubicBezTo>
                <a:cubicBezTo>
                  <a:pt x="119" y="62"/>
                  <a:pt x="119" y="62"/>
                  <a:pt x="119" y="62"/>
                </a:cubicBezTo>
                <a:cubicBezTo>
                  <a:pt x="119" y="62"/>
                  <a:pt x="119" y="62"/>
                  <a:pt x="119" y="62"/>
                </a:cubicBezTo>
                <a:cubicBezTo>
                  <a:pt x="119" y="62"/>
                  <a:pt x="120" y="61"/>
                  <a:pt x="120" y="61"/>
                </a:cubicBezTo>
                <a:cubicBezTo>
                  <a:pt x="120" y="61"/>
                  <a:pt x="120" y="61"/>
                  <a:pt x="120" y="61"/>
                </a:cubicBezTo>
                <a:cubicBezTo>
                  <a:pt x="120" y="60"/>
                  <a:pt x="120" y="60"/>
                  <a:pt x="120" y="60"/>
                </a:cubicBezTo>
                <a:cubicBezTo>
                  <a:pt x="120" y="60"/>
                  <a:pt x="120" y="60"/>
                  <a:pt x="120" y="60"/>
                </a:cubicBezTo>
                <a:cubicBezTo>
                  <a:pt x="120" y="60"/>
                  <a:pt x="121" y="60"/>
                  <a:pt x="121" y="60"/>
                </a:cubicBezTo>
                <a:cubicBezTo>
                  <a:pt x="121" y="60"/>
                  <a:pt x="121" y="61"/>
                  <a:pt x="121" y="61"/>
                </a:cubicBezTo>
                <a:cubicBezTo>
                  <a:pt x="121" y="62"/>
                  <a:pt x="120" y="62"/>
                  <a:pt x="120" y="62"/>
                </a:cubicBezTo>
                <a:cubicBezTo>
                  <a:pt x="119" y="62"/>
                  <a:pt x="119" y="62"/>
                  <a:pt x="119" y="62"/>
                </a:cubicBezTo>
                <a:cubicBezTo>
                  <a:pt x="119" y="62"/>
                  <a:pt x="119" y="62"/>
                  <a:pt x="119" y="62"/>
                </a:cubicBezTo>
                <a:cubicBezTo>
                  <a:pt x="119" y="62"/>
                  <a:pt x="119" y="62"/>
                  <a:pt x="119" y="62"/>
                </a:cubicBezTo>
                <a:close/>
                <a:moveTo>
                  <a:pt x="108" y="46"/>
                </a:moveTo>
                <a:cubicBezTo>
                  <a:pt x="105" y="46"/>
                  <a:pt x="105" y="46"/>
                  <a:pt x="105" y="46"/>
                </a:cubicBezTo>
                <a:cubicBezTo>
                  <a:pt x="105" y="46"/>
                  <a:pt x="105" y="46"/>
                  <a:pt x="105" y="46"/>
                </a:cubicBezTo>
                <a:cubicBezTo>
                  <a:pt x="105" y="46"/>
                  <a:pt x="105" y="46"/>
                  <a:pt x="105" y="45"/>
                </a:cubicBezTo>
                <a:cubicBezTo>
                  <a:pt x="105" y="41"/>
                  <a:pt x="105" y="41"/>
                  <a:pt x="105" y="41"/>
                </a:cubicBezTo>
                <a:cubicBezTo>
                  <a:pt x="105" y="40"/>
                  <a:pt x="105" y="40"/>
                  <a:pt x="105" y="40"/>
                </a:cubicBezTo>
                <a:cubicBezTo>
                  <a:pt x="105" y="40"/>
                  <a:pt x="105" y="40"/>
                  <a:pt x="105" y="40"/>
                </a:cubicBezTo>
                <a:cubicBezTo>
                  <a:pt x="104" y="40"/>
                  <a:pt x="104" y="40"/>
                  <a:pt x="104" y="40"/>
                </a:cubicBezTo>
                <a:cubicBezTo>
                  <a:pt x="104" y="39"/>
                  <a:pt x="104" y="39"/>
                  <a:pt x="104" y="39"/>
                </a:cubicBezTo>
                <a:cubicBezTo>
                  <a:pt x="105" y="39"/>
                  <a:pt x="105" y="39"/>
                  <a:pt x="106" y="39"/>
                </a:cubicBezTo>
                <a:cubicBezTo>
                  <a:pt x="106" y="39"/>
                  <a:pt x="106" y="39"/>
                  <a:pt x="106" y="39"/>
                </a:cubicBezTo>
                <a:cubicBezTo>
                  <a:pt x="107" y="39"/>
                  <a:pt x="107" y="39"/>
                  <a:pt x="107" y="39"/>
                </a:cubicBezTo>
                <a:cubicBezTo>
                  <a:pt x="107" y="45"/>
                  <a:pt x="107" y="45"/>
                  <a:pt x="107" y="45"/>
                </a:cubicBezTo>
                <a:cubicBezTo>
                  <a:pt x="107" y="45"/>
                  <a:pt x="107" y="46"/>
                  <a:pt x="108" y="46"/>
                </a:cubicBezTo>
                <a:cubicBezTo>
                  <a:pt x="108" y="46"/>
                  <a:pt x="108" y="46"/>
                  <a:pt x="108" y="46"/>
                </a:cubicBezTo>
                <a:cubicBezTo>
                  <a:pt x="108" y="46"/>
                  <a:pt x="108" y="46"/>
                  <a:pt x="108" y="46"/>
                </a:cubicBezTo>
                <a:close/>
                <a:moveTo>
                  <a:pt x="115" y="44"/>
                </a:moveTo>
                <a:cubicBezTo>
                  <a:pt x="115" y="45"/>
                  <a:pt x="115" y="45"/>
                  <a:pt x="114" y="46"/>
                </a:cubicBezTo>
                <a:cubicBezTo>
                  <a:pt x="114" y="46"/>
                  <a:pt x="113" y="46"/>
                  <a:pt x="112" y="46"/>
                </a:cubicBezTo>
                <a:cubicBezTo>
                  <a:pt x="112" y="46"/>
                  <a:pt x="111" y="46"/>
                  <a:pt x="111" y="46"/>
                </a:cubicBezTo>
                <a:cubicBezTo>
                  <a:pt x="110" y="46"/>
                  <a:pt x="110" y="45"/>
                  <a:pt x="110" y="45"/>
                </a:cubicBezTo>
                <a:cubicBezTo>
                  <a:pt x="110" y="44"/>
                  <a:pt x="110" y="43"/>
                  <a:pt x="111" y="43"/>
                </a:cubicBezTo>
                <a:cubicBezTo>
                  <a:pt x="110" y="42"/>
                  <a:pt x="110" y="41"/>
                  <a:pt x="110" y="41"/>
                </a:cubicBezTo>
                <a:cubicBezTo>
                  <a:pt x="110" y="40"/>
                  <a:pt x="110" y="40"/>
                  <a:pt x="111" y="39"/>
                </a:cubicBezTo>
                <a:cubicBezTo>
                  <a:pt x="111" y="39"/>
                  <a:pt x="112" y="39"/>
                  <a:pt x="112" y="39"/>
                </a:cubicBezTo>
                <a:cubicBezTo>
                  <a:pt x="113" y="39"/>
                  <a:pt x="114" y="39"/>
                  <a:pt x="114" y="39"/>
                </a:cubicBezTo>
                <a:cubicBezTo>
                  <a:pt x="115" y="39"/>
                  <a:pt x="115" y="40"/>
                  <a:pt x="115" y="40"/>
                </a:cubicBezTo>
                <a:cubicBezTo>
                  <a:pt x="115" y="41"/>
                  <a:pt x="114" y="42"/>
                  <a:pt x="114" y="42"/>
                </a:cubicBezTo>
                <a:cubicBezTo>
                  <a:pt x="115" y="43"/>
                  <a:pt x="115" y="44"/>
                  <a:pt x="115" y="44"/>
                </a:cubicBezTo>
                <a:close/>
                <a:moveTo>
                  <a:pt x="113" y="40"/>
                </a:moveTo>
                <a:cubicBezTo>
                  <a:pt x="113" y="41"/>
                  <a:pt x="113" y="41"/>
                  <a:pt x="113" y="42"/>
                </a:cubicBezTo>
                <a:cubicBezTo>
                  <a:pt x="113" y="41"/>
                  <a:pt x="112" y="41"/>
                  <a:pt x="112" y="41"/>
                </a:cubicBezTo>
                <a:cubicBezTo>
                  <a:pt x="112" y="40"/>
                  <a:pt x="112" y="40"/>
                  <a:pt x="112" y="40"/>
                </a:cubicBezTo>
                <a:cubicBezTo>
                  <a:pt x="112" y="40"/>
                  <a:pt x="112" y="39"/>
                  <a:pt x="112" y="39"/>
                </a:cubicBezTo>
                <a:cubicBezTo>
                  <a:pt x="112" y="39"/>
                  <a:pt x="112" y="39"/>
                  <a:pt x="112" y="39"/>
                </a:cubicBezTo>
                <a:cubicBezTo>
                  <a:pt x="113" y="39"/>
                  <a:pt x="113" y="39"/>
                  <a:pt x="113" y="40"/>
                </a:cubicBezTo>
                <a:close/>
                <a:moveTo>
                  <a:pt x="113" y="45"/>
                </a:moveTo>
                <a:cubicBezTo>
                  <a:pt x="113" y="45"/>
                  <a:pt x="113" y="46"/>
                  <a:pt x="113" y="46"/>
                </a:cubicBezTo>
                <a:cubicBezTo>
                  <a:pt x="113" y="46"/>
                  <a:pt x="113" y="46"/>
                  <a:pt x="112" y="46"/>
                </a:cubicBezTo>
                <a:cubicBezTo>
                  <a:pt x="112" y="46"/>
                  <a:pt x="112" y="46"/>
                  <a:pt x="112" y="46"/>
                </a:cubicBezTo>
                <a:cubicBezTo>
                  <a:pt x="111" y="45"/>
                  <a:pt x="111" y="45"/>
                  <a:pt x="111" y="45"/>
                </a:cubicBezTo>
                <a:cubicBezTo>
                  <a:pt x="111" y="44"/>
                  <a:pt x="112" y="43"/>
                  <a:pt x="112" y="43"/>
                </a:cubicBezTo>
                <a:cubicBezTo>
                  <a:pt x="112" y="43"/>
                  <a:pt x="113" y="44"/>
                  <a:pt x="113" y="44"/>
                </a:cubicBezTo>
                <a:cubicBezTo>
                  <a:pt x="113" y="44"/>
                  <a:pt x="113" y="44"/>
                  <a:pt x="113" y="44"/>
                </a:cubicBezTo>
                <a:cubicBezTo>
                  <a:pt x="113" y="45"/>
                  <a:pt x="113" y="45"/>
                  <a:pt x="113" y="45"/>
                </a:cubicBezTo>
                <a:close/>
                <a:moveTo>
                  <a:pt x="122" y="42"/>
                </a:moveTo>
                <a:cubicBezTo>
                  <a:pt x="122" y="44"/>
                  <a:pt x="122" y="45"/>
                  <a:pt x="121" y="45"/>
                </a:cubicBezTo>
                <a:cubicBezTo>
                  <a:pt x="121" y="46"/>
                  <a:pt x="120" y="46"/>
                  <a:pt x="119" y="46"/>
                </a:cubicBezTo>
                <a:cubicBezTo>
                  <a:pt x="118" y="46"/>
                  <a:pt x="118" y="46"/>
                  <a:pt x="117" y="46"/>
                </a:cubicBezTo>
                <a:cubicBezTo>
                  <a:pt x="117" y="46"/>
                  <a:pt x="117" y="45"/>
                  <a:pt x="117" y="45"/>
                </a:cubicBezTo>
                <a:cubicBezTo>
                  <a:pt x="117" y="45"/>
                  <a:pt x="117" y="44"/>
                  <a:pt x="117" y="44"/>
                </a:cubicBezTo>
                <a:cubicBezTo>
                  <a:pt x="117" y="44"/>
                  <a:pt x="118" y="44"/>
                  <a:pt x="118" y="44"/>
                </a:cubicBezTo>
                <a:cubicBezTo>
                  <a:pt x="118" y="44"/>
                  <a:pt x="118" y="44"/>
                  <a:pt x="119" y="44"/>
                </a:cubicBezTo>
                <a:cubicBezTo>
                  <a:pt x="119" y="44"/>
                  <a:pt x="119" y="45"/>
                  <a:pt x="119" y="45"/>
                </a:cubicBezTo>
                <a:cubicBezTo>
                  <a:pt x="119" y="45"/>
                  <a:pt x="119" y="45"/>
                  <a:pt x="119" y="45"/>
                </a:cubicBezTo>
                <a:cubicBezTo>
                  <a:pt x="119" y="46"/>
                  <a:pt x="118" y="46"/>
                  <a:pt x="118" y="46"/>
                </a:cubicBezTo>
                <a:cubicBezTo>
                  <a:pt x="118" y="46"/>
                  <a:pt x="118" y="46"/>
                  <a:pt x="119" y="46"/>
                </a:cubicBezTo>
                <a:cubicBezTo>
                  <a:pt x="119" y="46"/>
                  <a:pt x="119" y="46"/>
                  <a:pt x="119" y="46"/>
                </a:cubicBezTo>
                <a:cubicBezTo>
                  <a:pt x="120" y="46"/>
                  <a:pt x="120" y="44"/>
                  <a:pt x="120" y="43"/>
                </a:cubicBezTo>
                <a:cubicBezTo>
                  <a:pt x="120" y="43"/>
                  <a:pt x="119" y="43"/>
                  <a:pt x="119" y="43"/>
                </a:cubicBezTo>
                <a:cubicBezTo>
                  <a:pt x="118" y="43"/>
                  <a:pt x="118" y="43"/>
                  <a:pt x="117" y="43"/>
                </a:cubicBezTo>
                <a:cubicBezTo>
                  <a:pt x="117" y="42"/>
                  <a:pt x="117" y="42"/>
                  <a:pt x="117" y="41"/>
                </a:cubicBezTo>
                <a:cubicBezTo>
                  <a:pt x="117" y="40"/>
                  <a:pt x="117" y="40"/>
                  <a:pt x="117" y="39"/>
                </a:cubicBezTo>
                <a:cubicBezTo>
                  <a:pt x="118" y="39"/>
                  <a:pt x="119" y="39"/>
                  <a:pt x="119" y="39"/>
                </a:cubicBezTo>
                <a:cubicBezTo>
                  <a:pt x="120" y="39"/>
                  <a:pt x="121" y="39"/>
                  <a:pt x="121" y="40"/>
                </a:cubicBezTo>
                <a:cubicBezTo>
                  <a:pt x="122" y="40"/>
                  <a:pt x="122" y="41"/>
                  <a:pt x="122" y="42"/>
                </a:cubicBezTo>
                <a:close/>
                <a:moveTo>
                  <a:pt x="120" y="43"/>
                </a:moveTo>
                <a:cubicBezTo>
                  <a:pt x="120" y="43"/>
                  <a:pt x="120" y="43"/>
                  <a:pt x="119" y="43"/>
                </a:cubicBezTo>
                <a:cubicBezTo>
                  <a:pt x="119" y="43"/>
                  <a:pt x="119" y="43"/>
                  <a:pt x="119" y="41"/>
                </a:cubicBezTo>
                <a:cubicBezTo>
                  <a:pt x="119" y="41"/>
                  <a:pt x="119" y="40"/>
                  <a:pt x="119" y="40"/>
                </a:cubicBezTo>
                <a:cubicBezTo>
                  <a:pt x="119" y="39"/>
                  <a:pt x="119" y="39"/>
                  <a:pt x="119" y="39"/>
                </a:cubicBezTo>
                <a:cubicBezTo>
                  <a:pt x="120" y="39"/>
                  <a:pt x="120" y="40"/>
                  <a:pt x="120" y="41"/>
                </a:cubicBezTo>
                <a:cubicBezTo>
                  <a:pt x="120" y="42"/>
                  <a:pt x="120" y="42"/>
                  <a:pt x="120" y="43"/>
                </a:cubicBezTo>
                <a:close/>
                <a:moveTo>
                  <a:pt x="129" y="44"/>
                </a:moveTo>
                <a:cubicBezTo>
                  <a:pt x="129" y="45"/>
                  <a:pt x="128" y="45"/>
                  <a:pt x="128" y="46"/>
                </a:cubicBezTo>
                <a:cubicBezTo>
                  <a:pt x="128" y="46"/>
                  <a:pt x="127" y="46"/>
                  <a:pt x="126" y="46"/>
                </a:cubicBezTo>
                <a:cubicBezTo>
                  <a:pt x="125" y="46"/>
                  <a:pt x="125" y="46"/>
                  <a:pt x="124" y="45"/>
                </a:cubicBezTo>
                <a:cubicBezTo>
                  <a:pt x="124" y="45"/>
                  <a:pt x="124" y="44"/>
                  <a:pt x="124" y="43"/>
                </a:cubicBezTo>
                <a:cubicBezTo>
                  <a:pt x="124" y="41"/>
                  <a:pt x="124" y="41"/>
                  <a:pt x="124" y="40"/>
                </a:cubicBezTo>
                <a:cubicBezTo>
                  <a:pt x="125" y="39"/>
                  <a:pt x="126" y="39"/>
                  <a:pt x="127" y="39"/>
                </a:cubicBezTo>
                <a:cubicBezTo>
                  <a:pt x="127" y="39"/>
                  <a:pt x="128" y="39"/>
                  <a:pt x="128" y="39"/>
                </a:cubicBezTo>
                <a:cubicBezTo>
                  <a:pt x="128" y="39"/>
                  <a:pt x="129" y="40"/>
                  <a:pt x="129" y="40"/>
                </a:cubicBezTo>
                <a:cubicBezTo>
                  <a:pt x="129" y="40"/>
                  <a:pt x="128" y="41"/>
                  <a:pt x="128" y="41"/>
                </a:cubicBezTo>
                <a:cubicBezTo>
                  <a:pt x="128" y="41"/>
                  <a:pt x="128" y="41"/>
                  <a:pt x="128" y="41"/>
                </a:cubicBezTo>
                <a:cubicBezTo>
                  <a:pt x="127" y="41"/>
                  <a:pt x="127" y="41"/>
                  <a:pt x="127" y="41"/>
                </a:cubicBezTo>
                <a:cubicBezTo>
                  <a:pt x="127" y="41"/>
                  <a:pt x="126" y="40"/>
                  <a:pt x="126" y="40"/>
                </a:cubicBezTo>
                <a:cubicBezTo>
                  <a:pt x="126" y="40"/>
                  <a:pt x="127" y="40"/>
                  <a:pt x="127" y="40"/>
                </a:cubicBezTo>
                <a:cubicBezTo>
                  <a:pt x="127" y="39"/>
                  <a:pt x="127" y="39"/>
                  <a:pt x="127" y="39"/>
                </a:cubicBezTo>
                <a:cubicBezTo>
                  <a:pt x="127" y="39"/>
                  <a:pt x="127" y="39"/>
                  <a:pt x="127" y="39"/>
                </a:cubicBezTo>
                <a:cubicBezTo>
                  <a:pt x="126" y="39"/>
                  <a:pt x="125" y="40"/>
                  <a:pt x="125" y="42"/>
                </a:cubicBezTo>
                <a:cubicBezTo>
                  <a:pt x="126" y="42"/>
                  <a:pt x="126" y="42"/>
                  <a:pt x="127" y="42"/>
                </a:cubicBezTo>
                <a:cubicBezTo>
                  <a:pt x="127" y="42"/>
                  <a:pt x="128" y="42"/>
                  <a:pt x="128" y="42"/>
                </a:cubicBezTo>
                <a:cubicBezTo>
                  <a:pt x="128" y="43"/>
                  <a:pt x="129" y="43"/>
                  <a:pt x="129" y="44"/>
                </a:cubicBezTo>
                <a:close/>
                <a:moveTo>
                  <a:pt x="127" y="44"/>
                </a:moveTo>
                <a:cubicBezTo>
                  <a:pt x="127" y="44"/>
                  <a:pt x="127" y="45"/>
                  <a:pt x="127" y="45"/>
                </a:cubicBezTo>
                <a:cubicBezTo>
                  <a:pt x="127" y="46"/>
                  <a:pt x="127" y="46"/>
                  <a:pt x="126" y="46"/>
                </a:cubicBezTo>
                <a:cubicBezTo>
                  <a:pt x="126" y="46"/>
                  <a:pt x="125" y="45"/>
                  <a:pt x="125" y="44"/>
                </a:cubicBezTo>
                <a:cubicBezTo>
                  <a:pt x="125" y="44"/>
                  <a:pt x="125" y="43"/>
                  <a:pt x="125" y="43"/>
                </a:cubicBezTo>
                <a:cubicBezTo>
                  <a:pt x="125" y="43"/>
                  <a:pt x="125" y="42"/>
                  <a:pt x="125" y="42"/>
                </a:cubicBezTo>
                <a:cubicBezTo>
                  <a:pt x="126" y="42"/>
                  <a:pt x="126" y="42"/>
                  <a:pt x="126" y="42"/>
                </a:cubicBezTo>
                <a:cubicBezTo>
                  <a:pt x="127" y="42"/>
                  <a:pt x="127" y="43"/>
                  <a:pt x="127" y="44"/>
                </a:cubicBezTo>
                <a:close/>
              </a:path>
            </a:pathLst>
          </a:custGeom>
          <a:solidFill>
            <a:srgbClr val="002060"/>
          </a:solidFill>
          <a:ln>
            <a:noFill/>
          </a:ln>
        </p:spPr>
        <p:txBody>
          <a:bodyPr anchor="ctr"/>
          <a:lstStyle/>
          <a:p>
            <a:endParaRPr lang="zh-CN" altLang="en-US"/>
          </a:p>
        </p:txBody>
      </p:sp>
    </p:spTree>
    <p:extLst>
      <p:ext uri="{BB962C8B-B14F-4D97-AF65-F5344CB8AC3E}">
        <p14:creationId xmlns:p14="http://schemas.microsoft.com/office/powerpoint/2010/main" val="329245026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Text Box 39"/>
          <p:cNvSpPr txBox="1">
            <a:spLocks noChangeArrowheads="1"/>
          </p:cNvSpPr>
          <p:nvPr userDrawn="1"/>
        </p:nvSpPr>
        <p:spPr bwMode="auto">
          <a:xfrm>
            <a:off x="0" y="0"/>
            <a:ext cx="9144000" cy="339725"/>
          </a:xfrm>
          <a:prstGeom prst="rect">
            <a:avLst/>
          </a:prstGeom>
          <a:gradFill rotWithShape="0">
            <a:gsLst>
              <a:gs pos="0">
                <a:srgbClr val="F8F0F7"/>
              </a:gs>
              <a:gs pos="100000">
                <a:srgbClr val="99CC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2"/>
                </a:solidFill>
                <a:latin typeface="楷体_GB2312" pitchFamily="49" charset="-122"/>
                <a:ea typeface="楷体_GB2312" pitchFamily="49" charset="-122"/>
              </a:defRPr>
            </a:lvl1pPr>
            <a:lvl2pPr marL="742950" indent="-285750" eaLnBrk="0" hangingPunct="0">
              <a:defRPr kumimoji="1" sz="2400" b="1">
                <a:solidFill>
                  <a:schemeClr val="tx2"/>
                </a:solidFill>
                <a:latin typeface="楷体_GB2312" pitchFamily="49" charset="-122"/>
                <a:ea typeface="楷体_GB2312" pitchFamily="49" charset="-122"/>
              </a:defRPr>
            </a:lvl2pPr>
            <a:lvl3pPr marL="1143000" indent="-228600" eaLnBrk="0" hangingPunct="0">
              <a:defRPr kumimoji="1" sz="2400" b="1">
                <a:solidFill>
                  <a:schemeClr val="tx2"/>
                </a:solidFill>
                <a:latin typeface="楷体_GB2312" pitchFamily="49" charset="-122"/>
                <a:ea typeface="楷体_GB2312" pitchFamily="49" charset="-122"/>
              </a:defRPr>
            </a:lvl3pPr>
            <a:lvl4pPr marL="1600200" indent="-228600" eaLnBrk="0" hangingPunct="0">
              <a:defRPr kumimoji="1" sz="2400" b="1">
                <a:solidFill>
                  <a:schemeClr val="tx2"/>
                </a:solidFill>
                <a:latin typeface="楷体_GB2312" pitchFamily="49" charset="-122"/>
                <a:ea typeface="楷体_GB2312" pitchFamily="49" charset="-122"/>
              </a:defRPr>
            </a:lvl4pPr>
            <a:lvl5pPr marL="2057400" indent="-228600" eaLnBrk="0" hangingPunct="0">
              <a:defRPr kumimoji="1" sz="2400" b="1">
                <a:solidFill>
                  <a:schemeClr val="tx2"/>
                </a:solidFill>
                <a:latin typeface="楷体_GB2312" pitchFamily="49" charset="-122"/>
                <a:ea typeface="楷体_GB2312" pitchFamily="49" charset="-122"/>
              </a:defRPr>
            </a:lvl5pPr>
            <a:lvl6pPr marL="25146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6pPr>
            <a:lvl7pPr marL="29718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7pPr>
            <a:lvl8pPr marL="34290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8pPr>
            <a:lvl9pPr marL="38862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9pPr>
          </a:lstStyle>
          <a:p>
            <a:pPr eaLnBrk="1" hangingPunct="1">
              <a:defRPr/>
            </a:pPr>
            <a:r>
              <a:rPr kumimoji="0" lang="zh-CN" altLang="en-US" sz="1800" i="1" dirty="0" smtClean="0">
                <a:solidFill>
                  <a:srgbClr val="990000"/>
                </a:solidFill>
                <a:latin typeface="黑体" pitchFamily="2" charset="-122"/>
                <a:ea typeface="黑体" pitchFamily="2" charset="-122"/>
              </a:rPr>
              <a:t>                                                               第</a:t>
            </a:r>
            <a:r>
              <a:rPr kumimoji="0" lang="en-US" altLang="zh-CN" sz="1800" i="1" dirty="0" smtClean="0">
                <a:solidFill>
                  <a:srgbClr val="990000"/>
                </a:solidFill>
                <a:latin typeface="黑体" pitchFamily="2" charset="-122"/>
                <a:ea typeface="黑体" pitchFamily="2" charset="-122"/>
              </a:rPr>
              <a:t>1</a:t>
            </a:r>
            <a:r>
              <a:rPr kumimoji="0" lang="zh-CN" altLang="en-US" sz="1800" i="1" dirty="0" smtClean="0">
                <a:solidFill>
                  <a:srgbClr val="990000"/>
                </a:solidFill>
                <a:latin typeface="黑体" pitchFamily="2" charset="-122"/>
                <a:ea typeface="黑体" pitchFamily="2" charset="-122"/>
              </a:rPr>
              <a:t>章  概论</a:t>
            </a:r>
          </a:p>
        </p:txBody>
      </p:sp>
      <p:sp>
        <p:nvSpPr>
          <p:cNvPr id="6" name="Rectangle 33"/>
          <p:cNvSpPr>
            <a:spLocks noChangeArrowheads="1"/>
          </p:cNvSpPr>
          <p:nvPr userDrawn="1"/>
        </p:nvSpPr>
        <p:spPr bwMode="auto">
          <a:xfrm flipH="1">
            <a:off x="0" y="6513513"/>
            <a:ext cx="9144000" cy="344487"/>
          </a:xfrm>
          <a:prstGeom prst="rect">
            <a:avLst/>
          </a:prstGeom>
          <a:gradFill rotWithShape="0">
            <a:gsLst>
              <a:gs pos="0">
                <a:srgbClr val="99CCFF"/>
              </a:gs>
              <a:gs pos="100000">
                <a:srgbClr val="EED0E6"/>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l">
              <a:lnSpc>
                <a:spcPct val="100000"/>
              </a:lnSpc>
              <a:spcBef>
                <a:spcPct val="0"/>
              </a:spcBef>
              <a:buClrTx/>
              <a:buFontTx/>
              <a:buNone/>
            </a:pPr>
            <a:r>
              <a:rPr kumimoji="0" lang="zh-CN" altLang="en-US" sz="1600" i="1" dirty="0" smtClean="0">
                <a:solidFill>
                  <a:srgbClr val="333333"/>
                </a:solidFill>
                <a:latin typeface="黑体" pitchFamily="2" charset="-122"/>
                <a:ea typeface="黑体" pitchFamily="2" charset="-122"/>
              </a:rPr>
              <a:t>       </a:t>
            </a:r>
            <a:r>
              <a:rPr kumimoji="0" lang="zh-CN" altLang="en-US" sz="1600" b="0" i="1" dirty="0" smtClean="0">
                <a:solidFill>
                  <a:srgbClr val="333333"/>
                </a:solidFill>
                <a:latin typeface="黑体" pitchFamily="2" charset="-122"/>
                <a:ea typeface="黑体" pitchFamily="2" charset="-122"/>
              </a:rPr>
              <a:t>西南</a:t>
            </a:r>
            <a:r>
              <a:rPr kumimoji="0" lang="zh-CN" altLang="en-US" sz="1600" b="0" i="1" dirty="0">
                <a:solidFill>
                  <a:srgbClr val="333333"/>
                </a:solidFill>
                <a:latin typeface="黑体" pitchFamily="2" charset="-122"/>
                <a:ea typeface="黑体" pitchFamily="2" charset="-122"/>
              </a:rPr>
              <a:t>交通</a:t>
            </a:r>
            <a:r>
              <a:rPr kumimoji="0" lang="zh-CN" altLang="en-US" sz="1600" b="0" i="1" dirty="0" smtClean="0">
                <a:solidFill>
                  <a:srgbClr val="333333"/>
                </a:solidFill>
                <a:latin typeface="黑体" pitchFamily="2" charset="-122"/>
                <a:ea typeface="黑体" pitchFamily="2" charset="-122"/>
              </a:rPr>
              <a:t>大学计算机与人工智能学院</a:t>
            </a:r>
            <a:r>
              <a:rPr kumimoji="0" lang="zh-CN" altLang="en-US" sz="1800" b="0" i="1" dirty="0" smtClean="0">
                <a:solidFill>
                  <a:srgbClr val="333333"/>
                </a:solidFill>
                <a:latin typeface="黑体" pitchFamily="2" charset="-122"/>
                <a:ea typeface="黑体" pitchFamily="2" charset="-122"/>
              </a:rPr>
              <a:t>“</a:t>
            </a:r>
            <a:r>
              <a:rPr kumimoji="0" lang="zh-CN" altLang="en-US" sz="1600" i="1" dirty="0">
                <a:solidFill>
                  <a:srgbClr val="333333"/>
                </a:solidFill>
                <a:latin typeface="黑体" pitchFamily="2" charset="-122"/>
                <a:ea typeface="黑体" pitchFamily="2" charset="-122"/>
              </a:rPr>
              <a:t>计算机组成原理</a:t>
            </a:r>
            <a:r>
              <a:rPr kumimoji="0" lang="en-US" altLang="zh-CN" sz="1800" b="0" i="1" dirty="0">
                <a:solidFill>
                  <a:srgbClr val="333333"/>
                </a:solidFill>
                <a:latin typeface="黑体" pitchFamily="2" charset="-122"/>
                <a:ea typeface="黑体" pitchFamily="2" charset="-122"/>
              </a:rPr>
              <a:t>”</a:t>
            </a:r>
            <a:r>
              <a:rPr kumimoji="0" lang="zh-CN" altLang="en-US" sz="1600" b="0" i="1" dirty="0">
                <a:solidFill>
                  <a:srgbClr val="333333"/>
                </a:solidFill>
                <a:latin typeface="黑体" pitchFamily="2" charset="-122"/>
                <a:ea typeface="黑体" pitchFamily="2" charset="-122"/>
              </a:rPr>
              <a:t>教案</a:t>
            </a:r>
          </a:p>
        </p:txBody>
      </p:sp>
      <p:sp>
        <p:nvSpPr>
          <p:cNvPr id="7" name="Rectangle 13"/>
          <p:cNvSpPr>
            <a:spLocks noChangeArrowheads="1"/>
          </p:cNvSpPr>
          <p:nvPr userDrawn="1"/>
        </p:nvSpPr>
        <p:spPr bwMode="auto">
          <a:xfrm>
            <a:off x="7977808" y="6502400"/>
            <a:ext cx="990600" cy="344488"/>
          </a:xfrm>
          <a:prstGeom prst="rect">
            <a:avLst/>
          </a:prstGeom>
          <a:noFill/>
          <a:ln w="9525">
            <a:noFill/>
            <a:miter lim="800000"/>
            <a:headEnd/>
            <a:tailEnd/>
          </a:ln>
        </p:spPr>
        <p:txBody>
          <a:bodyPr tIns="0" anchor="b"/>
          <a:lstStyle>
            <a:lvl1pPr>
              <a:defRPr/>
            </a:lvl1pPr>
          </a:lstStyle>
          <a:p>
            <a:pPr algn="ctr">
              <a:lnSpc>
                <a:spcPct val="100000"/>
              </a:lnSpc>
              <a:spcBef>
                <a:spcPct val="0"/>
              </a:spcBef>
              <a:buClrTx/>
              <a:buFontTx/>
              <a:buNone/>
              <a:defRPr/>
            </a:pPr>
            <a:fld id="{6E18FAC9-112F-4F97-BD56-9ADF18D9DD67}" type="slidenum">
              <a:rPr kumimoji="0" lang="zh-CN" altLang="en-US" sz="1600">
                <a:solidFill>
                  <a:srgbClr val="002060"/>
                </a:solidFill>
                <a:latin typeface="黑体" pitchFamily="2" charset="-122"/>
                <a:ea typeface="黑体" pitchFamily="2" charset="-122"/>
              </a:rPr>
              <a:pPr algn="ctr">
                <a:lnSpc>
                  <a:spcPct val="100000"/>
                </a:lnSpc>
                <a:spcBef>
                  <a:spcPct val="0"/>
                </a:spcBef>
                <a:buClrTx/>
                <a:buFontTx/>
                <a:buNone/>
                <a:defRPr/>
              </a:pPr>
              <a:t>‹#›</a:t>
            </a:fld>
            <a:endParaRPr kumimoji="0" lang="en-US" altLang="zh-CN" sz="1800" dirty="0">
              <a:solidFill>
                <a:srgbClr val="002060"/>
              </a:solidFill>
              <a:latin typeface="黑体" pitchFamily="2" charset="-122"/>
              <a:ea typeface="黑体" pitchFamily="2" charset="-122"/>
            </a:endParaRPr>
          </a:p>
        </p:txBody>
      </p:sp>
      <p:sp>
        <p:nvSpPr>
          <p:cNvPr id="8" name="íṥļíḋè"/>
          <p:cNvSpPr>
            <a:spLocks noChangeAspect="1"/>
          </p:cNvSpPr>
          <p:nvPr userDrawn="1"/>
        </p:nvSpPr>
        <p:spPr bwMode="auto">
          <a:xfrm>
            <a:off x="426945" y="6553269"/>
            <a:ext cx="284027" cy="324000"/>
          </a:xfrm>
          <a:custGeom>
            <a:avLst/>
            <a:gdLst>
              <a:gd name="T0" fmla="*/ 72 w 151"/>
              <a:gd name="T1" fmla="*/ 92 h 171"/>
              <a:gd name="T2" fmla="*/ 83 w 151"/>
              <a:gd name="T3" fmla="*/ 96 h 171"/>
              <a:gd name="T4" fmla="*/ 77 w 151"/>
              <a:gd name="T5" fmla="*/ 92 h 171"/>
              <a:gd name="T6" fmla="*/ 80 w 151"/>
              <a:gd name="T7" fmla="*/ 115 h 171"/>
              <a:gd name="T8" fmla="*/ 72 w 151"/>
              <a:gd name="T9" fmla="*/ 115 h 171"/>
              <a:gd name="T10" fmla="*/ 74 w 151"/>
              <a:gd name="T11" fmla="*/ 97 h 171"/>
              <a:gd name="T12" fmla="*/ 69 w 151"/>
              <a:gd name="T13" fmla="*/ 137 h 171"/>
              <a:gd name="T14" fmla="*/ 77 w 151"/>
              <a:gd name="T15" fmla="*/ 121 h 171"/>
              <a:gd name="T16" fmla="*/ 77 w 151"/>
              <a:gd name="T17" fmla="*/ 127 h 171"/>
              <a:gd name="T18" fmla="*/ 80 w 151"/>
              <a:gd name="T19" fmla="*/ 145 h 171"/>
              <a:gd name="T20" fmla="*/ 71 w 151"/>
              <a:gd name="T21" fmla="*/ 144 h 171"/>
              <a:gd name="T22" fmla="*/ 107 w 151"/>
              <a:gd name="T23" fmla="*/ 13 h 171"/>
              <a:gd name="T24" fmla="*/ 106 w 151"/>
              <a:gd name="T25" fmla="*/ 11 h 171"/>
              <a:gd name="T26" fmla="*/ 113 w 151"/>
              <a:gd name="T27" fmla="*/ 10 h 171"/>
              <a:gd name="T28" fmla="*/ 111 w 151"/>
              <a:gd name="T29" fmla="*/ 15 h 171"/>
              <a:gd name="T30" fmla="*/ 115 w 151"/>
              <a:gd name="T31" fmla="*/ 26 h 171"/>
              <a:gd name="T32" fmla="*/ 114 w 151"/>
              <a:gd name="T33" fmla="*/ 30 h 171"/>
              <a:gd name="T34" fmla="*/ 112 w 151"/>
              <a:gd name="T35" fmla="*/ 22 h 171"/>
              <a:gd name="T36" fmla="*/ 108 w 151"/>
              <a:gd name="T37" fmla="*/ 27 h 171"/>
              <a:gd name="T38" fmla="*/ 107 w 151"/>
              <a:gd name="T39" fmla="*/ 27 h 171"/>
              <a:gd name="T40" fmla="*/ 108 w 151"/>
              <a:gd name="T41" fmla="*/ 22 h 171"/>
              <a:gd name="T42" fmla="*/ 106 w 151"/>
              <a:gd name="T43" fmla="*/ 28 h 171"/>
              <a:gd name="T44" fmla="*/ 105 w 151"/>
              <a:gd name="T45" fmla="*/ 30 h 171"/>
              <a:gd name="T46" fmla="*/ 107 w 151"/>
              <a:gd name="T47" fmla="*/ 16 h 171"/>
              <a:gd name="T48" fmla="*/ 107 w 151"/>
              <a:gd name="T49" fmla="*/ 18 h 171"/>
              <a:gd name="T50" fmla="*/ 108 w 151"/>
              <a:gd name="T51" fmla="*/ 25 h 171"/>
              <a:gd name="T52" fmla="*/ 36 w 151"/>
              <a:gd name="T53" fmla="*/ 65 h 171"/>
              <a:gd name="T54" fmla="*/ 28 w 151"/>
              <a:gd name="T55" fmla="*/ 69 h 171"/>
              <a:gd name="T56" fmla="*/ 30 w 151"/>
              <a:gd name="T57" fmla="*/ 63 h 171"/>
              <a:gd name="T58" fmla="*/ 39 w 151"/>
              <a:gd name="T59" fmla="*/ 65 h 171"/>
              <a:gd name="T60" fmla="*/ 47 w 151"/>
              <a:gd name="T61" fmla="*/ 69 h 171"/>
              <a:gd name="T62" fmla="*/ 49 w 151"/>
              <a:gd name="T63" fmla="*/ 65 h 171"/>
              <a:gd name="T64" fmla="*/ 57 w 151"/>
              <a:gd name="T65" fmla="*/ 66 h 171"/>
              <a:gd name="T66" fmla="*/ 87 w 151"/>
              <a:gd name="T67" fmla="*/ 71 h 171"/>
              <a:gd name="T68" fmla="*/ 91 w 151"/>
              <a:gd name="T69" fmla="*/ 72 h 171"/>
              <a:gd name="T70" fmla="*/ 90 w 151"/>
              <a:gd name="T71" fmla="*/ 57 h 171"/>
              <a:gd name="T72" fmla="*/ 69 w 151"/>
              <a:gd name="T73" fmla="*/ 67 h 171"/>
              <a:gd name="T74" fmla="*/ 104 w 151"/>
              <a:gd name="T75" fmla="*/ 59 h 171"/>
              <a:gd name="T76" fmla="*/ 102 w 151"/>
              <a:gd name="T77" fmla="*/ 94 h 171"/>
              <a:gd name="T78" fmla="*/ 112 w 151"/>
              <a:gd name="T79" fmla="*/ 20 h 171"/>
              <a:gd name="T80" fmla="*/ 113 w 151"/>
              <a:gd name="T81" fmla="*/ 18 h 171"/>
              <a:gd name="T82" fmla="*/ 113 w 151"/>
              <a:gd name="T83" fmla="*/ 18 h 171"/>
              <a:gd name="T84" fmla="*/ 88 w 151"/>
              <a:gd name="T85" fmla="*/ 29 h 171"/>
              <a:gd name="T86" fmla="*/ 88 w 151"/>
              <a:gd name="T87" fmla="*/ 29 h 171"/>
              <a:gd name="T88" fmla="*/ 86 w 151"/>
              <a:gd name="T89" fmla="*/ 17 h 171"/>
              <a:gd name="T90" fmla="*/ 91 w 151"/>
              <a:gd name="T91" fmla="*/ 25 h 171"/>
              <a:gd name="T92" fmla="*/ 93 w 151"/>
              <a:gd name="T93" fmla="*/ 22 h 171"/>
              <a:gd name="T94" fmla="*/ 97 w 151"/>
              <a:gd name="T95" fmla="*/ 14 h 171"/>
              <a:gd name="T96" fmla="*/ 92 w 151"/>
              <a:gd name="T97" fmla="*/ 25 h 171"/>
              <a:gd name="T98" fmla="*/ 20 w 151"/>
              <a:gd name="T99" fmla="*/ 110 h 171"/>
              <a:gd name="T100" fmla="*/ 54 w 151"/>
              <a:gd name="T101" fmla="*/ 88 h 171"/>
              <a:gd name="T102" fmla="*/ 58 w 151"/>
              <a:gd name="T103" fmla="*/ 120 h 171"/>
              <a:gd name="T104" fmla="*/ 125 w 151"/>
              <a:gd name="T105" fmla="*/ 4 h 171"/>
              <a:gd name="T106" fmla="*/ 20 w 151"/>
              <a:gd name="T107" fmla="*/ 119 h 171"/>
              <a:gd name="T108" fmla="*/ 43 w 151"/>
              <a:gd name="T109" fmla="*/ 129 h 171"/>
              <a:gd name="T110" fmla="*/ 125 w 151"/>
              <a:gd name="T111" fmla="*/ 134 h 171"/>
              <a:gd name="T112" fmla="*/ 119 w 151"/>
              <a:gd name="T113" fmla="*/ 67 h 171"/>
              <a:gd name="T114" fmla="*/ 121 w 151"/>
              <a:gd name="T115" fmla="*/ 68 h 171"/>
              <a:gd name="T116" fmla="*/ 116 w 151"/>
              <a:gd name="T117" fmla="*/ 66 h 171"/>
              <a:gd name="T118" fmla="*/ 122 w 151"/>
              <a:gd name="T119" fmla="*/ 62 h 171"/>
              <a:gd name="T120" fmla="*/ 106 w 151"/>
              <a:gd name="T121" fmla="*/ 39 h 171"/>
              <a:gd name="T122" fmla="*/ 119 w 151"/>
              <a:gd name="T123" fmla="*/ 46 h 171"/>
              <a:gd name="T124" fmla="*/ 126 w 151"/>
              <a:gd name="T125" fmla="*/ 4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51" h="171">
                <a:moveTo>
                  <a:pt x="151" y="92"/>
                </a:moveTo>
                <a:cubicBezTo>
                  <a:pt x="151" y="22"/>
                  <a:pt x="151" y="22"/>
                  <a:pt x="151" y="22"/>
                </a:cubicBezTo>
                <a:cubicBezTo>
                  <a:pt x="144" y="19"/>
                  <a:pt x="130" y="8"/>
                  <a:pt x="129" y="0"/>
                </a:cubicBezTo>
                <a:cubicBezTo>
                  <a:pt x="76" y="0"/>
                  <a:pt x="76" y="0"/>
                  <a:pt x="76" y="0"/>
                </a:cubicBezTo>
                <a:cubicBezTo>
                  <a:pt x="22" y="0"/>
                  <a:pt x="22" y="0"/>
                  <a:pt x="22" y="0"/>
                </a:cubicBezTo>
                <a:cubicBezTo>
                  <a:pt x="21" y="8"/>
                  <a:pt x="6" y="19"/>
                  <a:pt x="0" y="22"/>
                </a:cubicBezTo>
                <a:cubicBezTo>
                  <a:pt x="0" y="92"/>
                  <a:pt x="0" y="92"/>
                  <a:pt x="0" y="92"/>
                </a:cubicBezTo>
                <a:cubicBezTo>
                  <a:pt x="0" y="96"/>
                  <a:pt x="0" y="100"/>
                  <a:pt x="1" y="105"/>
                </a:cubicBezTo>
                <a:cubicBezTo>
                  <a:pt x="9" y="137"/>
                  <a:pt x="39" y="165"/>
                  <a:pt x="76" y="171"/>
                </a:cubicBezTo>
                <a:cubicBezTo>
                  <a:pt x="76" y="171"/>
                  <a:pt x="76" y="171"/>
                  <a:pt x="76" y="171"/>
                </a:cubicBezTo>
                <a:cubicBezTo>
                  <a:pt x="114" y="164"/>
                  <a:pt x="142" y="139"/>
                  <a:pt x="150" y="109"/>
                </a:cubicBezTo>
                <a:cubicBezTo>
                  <a:pt x="151" y="103"/>
                  <a:pt x="151" y="98"/>
                  <a:pt x="151" y="92"/>
                </a:cubicBezTo>
                <a:close/>
                <a:moveTo>
                  <a:pt x="75" y="94"/>
                </a:moveTo>
                <a:cubicBezTo>
                  <a:pt x="75" y="92"/>
                  <a:pt x="75" y="92"/>
                  <a:pt x="75" y="92"/>
                </a:cubicBezTo>
                <a:cubicBezTo>
                  <a:pt x="75" y="92"/>
                  <a:pt x="74" y="92"/>
                  <a:pt x="74" y="92"/>
                </a:cubicBezTo>
                <a:cubicBezTo>
                  <a:pt x="73" y="93"/>
                  <a:pt x="73" y="93"/>
                  <a:pt x="73" y="93"/>
                </a:cubicBezTo>
                <a:cubicBezTo>
                  <a:pt x="73" y="93"/>
                  <a:pt x="72" y="94"/>
                  <a:pt x="72" y="94"/>
                </a:cubicBezTo>
                <a:cubicBezTo>
                  <a:pt x="72" y="94"/>
                  <a:pt x="72" y="95"/>
                  <a:pt x="71" y="95"/>
                </a:cubicBezTo>
                <a:cubicBezTo>
                  <a:pt x="71" y="95"/>
                  <a:pt x="71" y="95"/>
                  <a:pt x="71" y="95"/>
                </a:cubicBezTo>
                <a:cubicBezTo>
                  <a:pt x="71" y="95"/>
                  <a:pt x="71" y="96"/>
                  <a:pt x="71" y="96"/>
                </a:cubicBezTo>
                <a:cubicBezTo>
                  <a:pt x="70" y="96"/>
                  <a:pt x="70" y="96"/>
                  <a:pt x="70" y="97"/>
                </a:cubicBezTo>
                <a:cubicBezTo>
                  <a:pt x="70" y="97"/>
                  <a:pt x="70" y="97"/>
                  <a:pt x="70" y="97"/>
                </a:cubicBezTo>
                <a:cubicBezTo>
                  <a:pt x="70" y="98"/>
                  <a:pt x="70" y="98"/>
                  <a:pt x="70" y="98"/>
                </a:cubicBezTo>
                <a:cubicBezTo>
                  <a:pt x="70" y="98"/>
                  <a:pt x="70" y="98"/>
                  <a:pt x="70" y="98"/>
                </a:cubicBezTo>
                <a:cubicBezTo>
                  <a:pt x="70" y="98"/>
                  <a:pt x="69" y="98"/>
                  <a:pt x="69" y="98"/>
                </a:cubicBezTo>
                <a:cubicBezTo>
                  <a:pt x="69" y="98"/>
                  <a:pt x="69" y="98"/>
                  <a:pt x="69" y="98"/>
                </a:cubicBezTo>
                <a:cubicBezTo>
                  <a:pt x="69" y="98"/>
                  <a:pt x="69" y="98"/>
                  <a:pt x="69" y="98"/>
                </a:cubicBezTo>
                <a:cubicBezTo>
                  <a:pt x="69" y="98"/>
                  <a:pt x="69" y="98"/>
                  <a:pt x="69" y="98"/>
                </a:cubicBezTo>
                <a:cubicBezTo>
                  <a:pt x="69" y="98"/>
                  <a:pt x="69" y="98"/>
                  <a:pt x="68" y="97"/>
                </a:cubicBezTo>
                <a:cubicBezTo>
                  <a:pt x="68" y="97"/>
                  <a:pt x="68" y="97"/>
                  <a:pt x="68" y="97"/>
                </a:cubicBezTo>
                <a:cubicBezTo>
                  <a:pt x="68" y="97"/>
                  <a:pt x="68" y="97"/>
                  <a:pt x="69" y="97"/>
                </a:cubicBezTo>
                <a:cubicBezTo>
                  <a:pt x="69" y="96"/>
                  <a:pt x="69" y="96"/>
                  <a:pt x="69" y="96"/>
                </a:cubicBezTo>
                <a:cubicBezTo>
                  <a:pt x="69" y="96"/>
                  <a:pt x="69" y="96"/>
                  <a:pt x="69" y="96"/>
                </a:cubicBezTo>
                <a:cubicBezTo>
                  <a:pt x="70" y="94"/>
                  <a:pt x="70" y="94"/>
                  <a:pt x="70" y="94"/>
                </a:cubicBezTo>
                <a:cubicBezTo>
                  <a:pt x="70" y="94"/>
                  <a:pt x="70" y="94"/>
                  <a:pt x="70" y="94"/>
                </a:cubicBezTo>
                <a:cubicBezTo>
                  <a:pt x="70" y="94"/>
                  <a:pt x="70" y="93"/>
                  <a:pt x="71" y="93"/>
                </a:cubicBezTo>
                <a:cubicBezTo>
                  <a:pt x="71" y="93"/>
                  <a:pt x="71" y="93"/>
                  <a:pt x="72" y="92"/>
                </a:cubicBezTo>
                <a:cubicBezTo>
                  <a:pt x="72" y="92"/>
                  <a:pt x="72" y="92"/>
                  <a:pt x="72" y="92"/>
                </a:cubicBezTo>
                <a:cubicBezTo>
                  <a:pt x="72" y="92"/>
                  <a:pt x="72" y="92"/>
                  <a:pt x="73" y="91"/>
                </a:cubicBezTo>
                <a:cubicBezTo>
                  <a:pt x="73" y="91"/>
                  <a:pt x="73" y="91"/>
                  <a:pt x="74" y="91"/>
                </a:cubicBezTo>
                <a:cubicBezTo>
                  <a:pt x="74" y="91"/>
                  <a:pt x="74" y="91"/>
                  <a:pt x="74" y="91"/>
                </a:cubicBezTo>
                <a:cubicBezTo>
                  <a:pt x="75" y="90"/>
                  <a:pt x="75" y="90"/>
                  <a:pt x="75" y="90"/>
                </a:cubicBezTo>
                <a:cubicBezTo>
                  <a:pt x="75" y="90"/>
                  <a:pt x="75" y="90"/>
                  <a:pt x="75" y="90"/>
                </a:cubicBezTo>
                <a:cubicBezTo>
                  <a:pt x="75" y="90"/>
                  <a:pt x="75" y="90"/>
                  <a:pt x="75" y="89"/>
                </a:cubicBezTo>
                <a:cubicBezTo>
                  <a:pt x="75" y="89"/>
                  <a:pt x="75" y="89"/>
                  <a:pt x="75" y="89"/>
                </a:cubicBezTo>
                <a:cubicBezTo>
                  <a:pt x="75" y="89"/>
                  <a:pt x="75" y="89"/>
                  <a:pt x="75" y="89"/>
                </a:cubicBezTo>
                <a:cubicBezTo>
                  <a:pt x="75" y="88"/>
                  <a:pt x="75" y="88"/>
                  <a:pt x="75" y="88"/>
                </a:cubicBezTo>
                <a:cubicBezTo>
                  <a:pt x="75" y="88"/>
                  <a:pt x="75" y="88"/>
                  <a:pt x="75" y="88"/>
                </a:cubicBezTo>
                <a:cubicBezTo>
                  <a:pt x="75" y="88"/>
                  <a:pt x="75" y="88"/>
                  <a:pt x="75" y="88"/>
                </a:cubicBezTo>
                <a:cubicBezTo>
                  <a:pt x="75" y="88"/>
                  <a:pt x="75" y="88"/>
                  <a:pt x="75" y="87"/>
                </a:cubicBezTo>
                <a:cubicBezTo>
                  <a:pt x="75" y="87"/>
                  <a:pt x="75" y="87"/>
                  <a:pt x="75" y="87"/>
                </a:cubicBezTo>
                <a:cubicBezTo>
                  <a:pt x="75" y="87"/>
                  <a:pt x="76" y="87"/>
                  <a:pt x="76" y="87"/>
                </a:cubicBezTo>
                <a:cubicBezTo>
                  <a:pt x="76" y="87"/>
                  <a:pt x="76" y="87"/>
                  <a:pt x="76" y="87"/>
                </a:cubicBezTo>
                <a:cubicBezTo>
                  <a:pt x="76" y="87"/>
                  <a:pt x="76" y="87"/>
                  <a:pt x="76" y="87"/>
                </a:cubicBezTo>
                <a:cubicBezTo>
                  <a:pt x="76" y="87"/>
                  <a:pt x="76" y="87"/>
                  <a:pt x="76" y="87"/>
                </a:cubicBezTo>
                <a:cubicBezTo>
                  <a:pt x="76" y="87"/>
                  <a:pt x="76" y="87"/>
                  <a:pt x="76" y="87"/>
                </a:cubicBezTo>
                <a:cubicBezTo>
                  <a:pt x="76" y="87"/>
                  <a:pt x="76" y="87"/>
                  <a:pt x="76" y="87"/>
                </a:cubicBezTo>
                <a:cubicBezTo>
                  <a:pt x="77" y="87"/>
                  <a:pt x="77" y="87"/>
                  <a:pt x="77" y="87"/>
                </a:cubicBezTo>
                <a:cubicBezTo>
                  <a:pt x="77" y="87"/>
                  <a:pt x="77" y="87"/>
                  <a:pt x="77" y="87"/>
                </a:cubicBezTo>
                <a:cubicBezTo>
                  <a:pt x="77" y="87"/>
                  <a:pt x="77" y="87"/>
                  <a:pt x="77" y="88"/>
                </a:cubicBezTo>
                <a:cubicBezTo>
                  <a:pt x="77" y="89"/>
                  <a:pt x="77" y="89"/>
                  <a:pt x="77" y="89"/>
                </a:cubicBezTo>
                <a:cubicBezTo>
                  <a:pt x="77" y="89"/>
                  <a:pt x="77" y="89"/>
                  <a:pt x="77" y="89"/>
                </a:cubicBezTo>
                <a:cubicBezTo>
                  <a:pt x="77" y="90"/>
                  <a:pt x="77" y="90"/>
                  <a:pt x="77" y="90"/>
                </a:cubicBezTo>
                <a:cubicBezTo>
                  <a:pt x="77" y="90"/>
                  <a:pt x="77" y="90"/>
                  <a:pt x="77" y="91"/>
                </a:cubicBezTo>
                <a:cubicBezTo>
                  <a:pt x="77" y="91"/>
                  <a:pt x="77" y="91"/>
                  <a:pt x="77" y="91"/>
                </a:cubicBezTo>
                <a:cubicBezTo>
                  <a:pt x="78" y="91"/>
                  <a:pt x="78" y="91"/>
                  <a:pt x="78" y="91"/>
                </a:cubicBezTo>
                <a:cubicBezTo>
                  <a:pt x="78" y="91"/>
                  <a:pt x="78" y="91"/>
                  <a:pt x="78" y="91"/>
                </a:cubicBezTo>
                <a:cubicBezTo>
                  <a:pt x="78" y="91"/>
                  <a:pt x="79" y="91"/>
                  <a:pt x="79" y="91"/>
                </a:cubicBezTo>
                <a:cubicBezTo>
                  <a:pt x="79" y="91"/>
                  <a:pt x="80" y="91"/>
                  <a:pt x="80" y="92"/>
                </a:cubicBezTo>
                <a:cubicBezTo>
                  <a:pt x="80" y="92"/>
                  <a:pt x="81" y="92"/>
                  <a:pt x="81" y="92"/>
                </a:cubicBezTo>
                <a:cubicBezTo>
                  <a:pt x="81" y="92"/>
                  <a:pt x="81" y="93"/>
                  <a:pt x="81" y="93"/>
                </a:cubicBezTo>
                <a:cubicBezTo>
                  <a:pt x="82" y="93"/>
                  <a:pt x="82" y="93"/>
                  <a:pt x="82" y="93"/>
                </a:cubicBezTo>
                <a:cubicBezTo>
                  <a:pt x="82" y="94"/>
                  <a:pt x="82" y="94"/>
                  <a:pt x="82" y="94"/>
                </a:cubicBezTo>
                <a:cubicBezTo>
                  <a:pt x="82" y="94"/>
                  <a:pt x="82" y="94"/>
                  <a:pt x="82" y="94"/>
                </a:cubicBezTo>
                <a:cubicBezTo>
                  <a:pt x="83" y="95"/>
                  <a:pt x="83" y="95"/>
                  <a:pt x="83" y="95"/>
                </a:cubicBezTo>
                <a:cubicBezTo>
                  <a:pt x="83" y="95"/>
                  <a:pt x="83" y="95"/>
                  <a:pt x="83" y="96"/>
                </a:cubicBezTo>
                <a:cubicBezTo>
                  <a:pt x="83" y="96"/>
                  <a:pt x="83" y="96"/>
                  <a:pt x="83" y="96"/>
                </a:cubicBezTo>
                <a:cubicBezTo>
                  <a:pt x="83" y="96"/>
                  <a:pt x="83" y="96"/>
                  <a:pt x="83" y="96"/>
                </a:cubicBezTo>
                <a:cubicBezTo>
                  <a:pt x="83" y="96"/>
                  <a:pt x="83" y="96"/>
                  <a:pt x="83" y="96"/>
                </a:cubicBezTo>
                <a:cubicBezTo>
                  <a:pt x="84" y="96"/>
                  <a:pt x="84" y="96"/>
                  <a:pt x="84" y="97"/>
                </a:cubicBezTo>
                <a:cubicBezTo>
                  <a:pt x="84" y="97"/>
                  <a:pt x="84" y="97"/>
                  <a:pt x="84" y="97"/>
                </a:cubicBezTo>
                <a:cubicBezTo>
                  <a:pt x="84" y="97"/>
                  <a:pt x="84" y="97"/>
                  <a:pt x="84" y="97"/>
                </a:cubicBezTo>
                <a:cubicBezTo>
                  <a:pt x="84" y="97"/>
                  <a:pt x="84" y="97"/>
                  <a:pt x="84" y="97"/>
                </a:cubicBezTo>
                <a:cubicBezTo>
                  <a:pt x="84" y="97"/>
                  <a:pt x="84" y="97"/>
                  <a:pt x="84" y="97"/>
                </a:cubicBezTo>
                <a:cubicBezTo>
                  <a:pt x="84" y="98"/>
                  <a:pt x="84" y="98"/>
                  <a:pt x="84" y="98"/>
                </a:cubicBezTo>
                <a:cubicBezTo>
                  <a:pt x="84" y="98"/>
                  <a:pt x="84" y="98"/>
                  <a:pt x="84" y="98"/>
                </a:cubicBezTo>
                <a:cubicBezTo>
                  <a:pt x="84" y="98"/>
                  <a:pt x="84" y="98"/>
                  <a:pt x="84" y="98"/>
                </a:cubicBezTo>
                <a:cubicBezTo>
                  <a:pt x="84" y="98"/>
                  <a:pt x="84" y="98"/>
                  <a:pt x="84" y="98"/>
                </a:cubicBezTo>
                <a:cubicBezTo>
                  <a:pt x="84" y="98"/>
                  <a:pt x="84" y="98"/>
                  <a:pt x="84" y="98"/>
                </a:cubicBezTo>
                <a:cubicBezTo>
                  <a:pt x="84" y="98"/>
                  <a:pt x="84" y="98"/>
                  <a:pt x="84" y="98"/>
                </a:cubicBezTo>
                <a:cubicBezTo>
                  <a:pt x="84" y="98"/>
                  <a:pt x="84" y="98"/>
                  <a:pt x="84" y="98"/>
                </a:cubicBezTo>
                <a:cubicBezTo>
                  <a:pt x="84" y="98"/>
                  <a:pt x="84" y="98"/>
                  <a:pt x="84" y="98"/>
                </a:cubicBezTo>
                <a:cubicBezTo>
                  <a:pt x="84" y="98"/>
                  <a:pt x="84" y="98"/>
                  <a:pt x="84" y="98"/>
                </a:cubicBezTo>
                <a:cubicBezTo>
                  <a:pt x="84" y="98"/>
                  <a:pt x="84" y="98"/>
                  <a:pt x="84" y="98"/>
                </a:cubicBezTo>
                <a:cubicBezTo>
                  <a:pt x="83" y="98"/>
                  <a:pt x="83" y="98"/>
                  <a:pt x="83" y="98"/>
                </a:cubicBezTo>
                <a:cubicBezTo>
                  <a:pt x="83" y="98"/>
                  <a:pt x="83" y="98"/>
                  <a:pt x="83" y="98"/>
                </a:cubicBezTo>
                <a:cubicBezTo>
                  <a:pt x="83" y="98"/>
                  <a:pt x="83" y="98"/>
                  <a:pt x="83" y="98"/>
                </a:cubicBezTo>
                <a:cubicBezTo>
                  <a:pt x="83" y="98"/>
                  <a:pt x="83" y="98"/>
                  <a:pt x="83" y="98"/>
                </a:cubicBezTo>
                <a:cubicBezTo>
                  <a:pt x="83" y="98"/>
                  <a:pt x="83" y="98"/>
                  <a:pt x="83" y="98"/>
                </a:cubicBezTo>
                <a:cubicBezTo>
                  <a:pt x="83" y="98"/>
                  <a:pt x="83" y="98"/>
                  <a:pt x="83" y="98"/>
                </a:cubicBezTo>
                <a:cubicBezTo>
                  <a:pt x="83" y="98"/>
                  <a:pt x="83" y="98"/>
                  <a:pt x="83" y="98"/>
                </a:cubicBezTo>
                <a:cubicBezTo>
                  <a:pt x="83" y="98"/>
                  <a:pt x="83" y="98"/>
                  <a:pt x="83" y="98"/>
                </a:cubicBezTo>
                <a:cubicBezTo>
                  <a:pt x="82" y="96"/>
                  <a:pt x="82" y="96"/>
                  <a:pt x="82" y="96"/>
                </a:cubicBezTo>
                <a:cubicBezTo>
                  <a:pt x="82" y="96"/>
                  <a:pt x="82" y="96"/>
                  <a:pt x="81" y="96"/>
                </a:cubicBezTo>
                <a:cubicBezTo>
                  <a:pt x="81" y="95"/>
                  <a:pt x="81" y="95"/>
                  <a:pt x="81" y="95"/>
                </a:cubicBezTo>
                <a:cubicBezTo>
                  <a:pt x="81" y="95"/>
                  <a:pt x="81" y="95"/>
                  <a:pt x="81" y="95"/>
                </a:cubicBezTo>
                <a:cubicBezTo>
                  <a:pt x="81" y="95"/>
                  <a:pt x="81" y="94"/>
                  <a:pt x="81" y="94"/>
                </a:cubicBezTo>
                <a:cubicBezTo>
                  <a:pt x="80" y="94"/>
                  <a:pt x="80" y="94"/>
                  <a:pt x="80" y="94"/>
                </a:cubicBezTo>
                <a:cubicBezTo>
                  <a:pt x="80" y="94"/>
                  <a:pt x="80" y="93"/>
                  <a:pt x="79" y="93"/>
                </a:cubicBezTo>
                <a:cubicBezTo>
                  <a:pt x="79" y="93"/>
                  <a:pt x="79" y="93"/>
                  <a:pt x="79" y="93"/>
                </a:cubicBezTo>
                <a:cubicBezTo>
                  <a:pt x="79" y="93"/>
                  <a:pt x="79" y="93"/>
                  <a:pt x="79" y="93"/>
                </a:cubicBezTo>
                <a:cubicBezTo>
                  <a:pt x="79" y="92"/>
                  <a:pt x="78" y="92"/>
                  <a:pt x="78" y="92"/>
                </a:cubicBezTo>
                <a:cubicBezTo>
                  <a:pt x="78" y="92"/>
                  <a:pt x="78" y="92"/>
                  <a:pt x="78" y="92"/>
                </a:cubicBezTo>
                <a:cubicBezTo>
                  <a:pt x="78" y="92"/>
                  <a:pt x="77" y="92"/>
                  <a:pt x="77" y="92"/>
                </a:cubicBezTo>
                <a:cubicBezTo>
                  <a:pt x="77" y="94"/>
                  <a:pt x="77" y="94"/>
                  <a:pt x="77" y="94"/>
                </a:cubicBezTo>
                <a:cubicBezTo>
                  <a:pt x="77" y="94"/>
                  <a:pt x="77" y="94"/>
                  <a:pt x="77" y="94"/>
                </a:cubicBezTo>
                <a:cubicBezTo>
                  <a:pt x="78" y="94"/>
                  <a:pt x="78" y="94"/>
                  <a:pt x="78" y="95"/>
                </a:cubicBezTo>
                <a:cubicBezTo>
                  <a:pt x="78" y="95"/>
                  <a:pt x="78" y="95"/>
                  <a:pt x="78" y="95"/>
                </a:cubicBezTo>
                <a:cubicBezTo>
                  <a:pt x="79" y="95"/>
                  <a:pt x="79" y="95"/>
                  <a:pt x="79" y="96"/>
                </a:cubicBezTo>
                <a:cubicBezTo>
                  <a:pt x="79" y="96"/>
                  <a:pt x="79" y="96"/>
                  <a:pt x="79" y="97"/>
                </a:cubicBezTo>
                <a:cubicBezTo>
                  <a:pt x="80" y="97"/>
                  <a:pt x="80" y="97"/>
                  <a:pt x="80" y="98"/>
                </a:cubicBezTo>
                <a:cubicBezTo>
                  <a:pt x="80" y="98"/>
                  <a:pt x="80" y="99"/>
                  <a:pt x="80" y="99"/>
                </a:cubicBezTo>
                <a:cubicBezTo>
                  <a:pt x="79" y="99"/>
                  <a:pt x="79" y="100"/>
                  <a:pt x="79" y="100"/>
                </a:cubicBezTo>
                <a:cubicBezTo>
                  <a:pt x="79" y="100"/>
                  <a:pt x="79" y="101"/>
                  <a:pt x="79" y="101"/>
                </a:cubicBezTo>
                <a:cubicBezTo>
                  <a:pt x="78" y="101"/>
                  <a:pt x="78" y="101"/>
                  <a:pt x="78" y="102"/>
                </a:cubicBezTo>
                <a:cubicBezTo>
                  <a:pt x="78" y="102"/>
                  <a:pt x="78" y="103"/>
                  <a:pt x="78" y="103"/>
                </a:cubicBezTo>
                <a:cubicBezTo>
                  <a:pt x="79" y="103"/>
                  <a:pt x="79" y="104"/>
                  <a:pt x="79" y="104"/>
                </a:cubicBezTo>
                <a:cubicBezTo>
                  <a:pt x="79" y="104"/>
                  <a:pt x="79" y="104"/>
                  <a:pt x="79" y="104"/>
                </a:cubicBezTo>
                <a:cubicBezTo>
                  <a:pt x="79" y="104"/>
                  <a:pt x="79" y="104"/>
                  <a:pt x="79" y="105"/>
                </a:cubicBezTo>
                <a:cubicBezTo>
                  <a:pt x="79" y="105"/>
                  <a:pt x="80" y="106"/>
                  <a:pt x="80" y="106"/>
                </a:cubicBezTo>
                <a:cubicBezTo>
                  <a:pt x="80" y="106"/>
                  <a:pt x="80" y="106"/>
                  <a:pt x="80" y="106"/>
                </a:cubicBezTo>
                <a:cubicBezTo>
                  <a:pt x="80" y="106"/>
                  <a:pt x="80" y="107"/>
                  <a:pt x="80" y="107"/>
                </a:cubicBezTo>
                <a:cubicBezTo>
                  <a:pt x="80" y="108"/>
                  <a:pt x="80" y="108"/>
                  <a:pt x="80" y="109"/>
                </a:cubicBezTo>
                <a:cubicBezTo>
                  <a:pt x="80" y="109"/>
                  <a:pt x="80" y="109"/>
                  <a:pt x="80" y="109"/>
                </a:cubicBezTo>
                <a:cubicBezTo>
                  <a:pt x="81" y="109"/>
                  <a:pt x="81" y="110"/>
                  <a:pt x="81" y="110"/>
                </a:cubicBezTo>
                <a:cubicBezTo>
                  <a:pt x="81" y="111"/>
                  <a:pt x="81" y="111"/>
                  <a:pt x="81" y="112"/>
                </a:cubicBezTo>
                <a:cubicBezTo>
                  <a:pt x="81" y="112"/>
                  <a:pt x="81" y="112"/>
                  <a:pt x="81" y="112"/>
                </a:cubicBezTo>
                <a:cubicBezTo>
                  <a:pt x="81" y="112"/>
                  <a:pt x="81" y="113"/>
                  <a:pt x="81" y="113"/>
                </a:cubicBezTo>
                <a:cubicBezTo>
                  <a:pt x="81" y="113"/>
                  <a:pt x="81" y="113"/>
                  <a:pt x="81" y="113"/>
                </a:cubicBezTo>
                <a:cubicBezTo>
                  <a:pt x="81" y="113"/>
                  <a:pt x="81" y="114"/>
                  <a:pt x="81" y="114"/>
                </a:cubicBezTo>
                <a:cubicBezTo>
                  <a:pt x="81" y="114"/>
                  <a:pt x="81" y="114"/>
                  <a:pt x="81" y="115"/>
                </a:cubicBezTo>
                <a:cubicBezTo>
                  <a:pt x="81" y="115"/>
                  <a:pt x="81" y="115"/>
                  <a:pt x="81" y="115"/>
                </a:cubicBezTo>
                <a:cubicBezTo>
                  <a:pt x="81" y="115"/>
                  <a:pt x="81" y="115"/>
                  <a:pt x="81" y="115"/>
                </a:cubicBezTo>
                <a:cubicBezTo>
                  <a:pt x="81" y="115"/>
                  <a:pt x="81" y="115"/>
                  <a:pt x="81" y="115"/>
                </a:cubicBezTo>
                <a:cubicBezTo>
                  <a:pt x="81" y="115"/>
                  <a:pt x="81" y="115"/>
                  <a:pt x="81" y="115"/>
                </a:cubicBezTo>
                <a:cubicBezTo>
                  <a:pt x="81" y="115"/>
                  <a:pt x="81" y="115"/>
                  <a:pt x="80" y="115"/>
                </a:cubicBezTo>
                <a:cubicBezTo>
                  <a:pt x="80" y="115"/>
                  <a:pt x="80" y="115"/>
                  <a:pt x="80" y="115"/>
                </a:cubicBezTo>
                <a:cubicBezTo>
                  <a:pt x="80" y="115"/>
                  <a:pt x="80" y="115"/>
                  <a:pt x="80" y="115"/>
                </a:cubicBezTo>
                <a:cubicBezTo>
                  <a:pt x="80" y="115"/>
                  <a:pt x="80" y="115"/>
                  <a:pt x="80" y="115"/>
                </a:cubicBezTo>
                <a:cubicBezTo>
                  <a:pt x="80" y="115"/>
                  <a:pt x="80" y="115"/>
                  <a:pt x="80" y="115"/>
                </a:cubicBezTo>
                <a:cubicBezTo>
                  <a:pt x="80" y="115"/>
                  <a:pt x="80" y="115"/>
                  <a:pt x="80" y="115"/>
                </a:cubicBezTo>
                <a:cubicBezTo>
                  <a:pt x="80" y="115"/>
                  <a:pt x="80" y="115"/>
                  <a:pt x="80" y="115"/>
                </a:cubicBezTo>
                <a:cubicBezTo>
                  <a:pt x="80" y="114"/>
                  <a:pt x="80" y="114"/>
                  <a:pt x="79" y="114"/>
                </a:cubicBezTo>
                <a:cubicBezTo>
                  <a:pt x="79" y="114"/>
                  <a:pt x="79" y="114"/>
                  <a:pt x="79" y="113"/>
                </a:cubicBezTo>
                <a:cubicBezTo>
                  <a:pt x="79" y="113"/>
                  <a:pt x="79" y="113"/>
                  <a:pt x="79" y="113"/>
                </a:cubicBezTo>
                <a:cubicBezTo>
                  <a:pt x="79" y="113"/>
                  <a:pt x="79" y="113"/>
                  <a:pt x="79" y="112"/>
                </a:cubicBezTo>
                <a:cubicBezTo>
                  <a:pt x="79" y="112"/>
                  <a:pt x="79" y="112"/>
                  <a:pt x="79" y="112"/>
                </a:cubicBezTo>
                <a:cubicBezTo>
                  <a:pt x="79" y="112"/>
                  <a:pt x="79" y="111"/>
                  <a:pt x="79" y="110"/>
                </a:cubicBezTo>
                <a:cubicBezTo>
                  <a:pt x="79" y="110"/>
                  <a:pt x="79" y="109"/>
                  <a:pt x="79" y="109"/>
                </a:cubicBezTo>
                <a:cubicBezTo>
                  <a:pt x="79" y="108"/>
                  <a:pt x="79" y="108"/>
                  <a:pt x="79" y="108"/>
                </a:cubicBezTo>
                <a:cubicBezTo>
                  <a:pt x="78" y="107"/>
                  <a:pt x="78" y="107"/>
                  <a:pt x="78" y="107"/>
                </a:cubicBezTo>
                <a:cubicBezTo>
                  <a:pt x="78" y="107"/>
                  <a:pt x="78" y="106"/>
                  <a:pt x="78" y="106"/>
                </a:cubicBezTo>
                <a:cubicBezTo>
                  <a:pt x="78" y="106"/>
                  <a:pt x="78" y="106"/>
                  <a:pt x="78" y="106"/>
                </a:cubicBezTo>
                <a:cubicBezTo>
                  <a:pt x="78" y="106"/>
                  <a:pt x="78" y="105"/>
                  <a:pt x="78" y="105"/>
                </a:cubicBezTo>
                <a:cubicBezTo>
                  <a:pt x="78" y="105"/>
                  <a:pt x="78" y="105"/>
                  <a:pt x="77" y="104"/>
                </a:cubicBezTo>
                <a:cubicBezTo>
                  <a:pt x="77" y="104"/>
                  <a:pt x="77" y="104"/>
                  <a:pt x="77" y="103"/>
                </a:cubicBezTo>
                <a:cubicBezTo>
                  <a:pt x="77" y="103"/>
                  <a:pt x="77" y="103"/>
                  <a:pt x="77" y="103"/>
                </a:cubicBezTo>
                <a:cubicBezTo>
                  <a:pt x="77" y="103"/>
                  <a:pt x="77" y="103"/>
                  <a:pt x="77" y="103"/>
                </a:cubicBezTo>
                <a:cubicBezTo>
                  <a:pt x="76" y="102"/>
                  <a:pt x="76" y="102"/>
                  <a:pt x="76" y="102"/>
                </a:cubicBezTo>
                <a:cubicBezTo>
                  <a:pt x="76" y="103"/>
                  <a:pt x="75" y="103"/>
                  <a:pt x="75" y="103"/>
                </a:cubicBezTo>
                <a:cubicBezTo>
                  <a:pt x="75" y="104"/>
                  <a:pt x="75" y="104"/>
                  <a:pt x="75" y="104"/>
                </a:cubicBezTo>
                <a:cubicBezTo>
                  <a:pt x="74" y="104"/>
                  <a:pt x="74" y="104"/>
                  <a:pt x="74" y="105"/>
                </a:cubicBezTo>
                <a:cubicBezTo>
                  <a:pt x="74" y="105"/>
                  <a:pt x="74" y="105"/>
                  <a:pt x="74" y="106"/>
                </a:cubicBezTo>
                <a:cubicBezTo>
                  <a:pt x="74" y="106"/>
                  <a:pt x="74" y="106"/>
                  <a:pt x="73" y="107"/>
                </a:cubicBezTo>
                <a:cubicBezTo>
                  <a:pt x="73" y="107"/>
                  <a:pt x="73" y="107"/>
                  <a:pt x="73" y="108"/>
                </a:cubicBezTo>
                <a:cubicBezTo>
                  <a:pt x="73" y="108"/>
                  <a:pt x="73" y="108"/>
                  <a:pt x="73" y="108"/>
                </a:cubicBezTo>
                <a:cubicBezTo>
                  <a:pt x="73" y="108"/>
                  <a:pt x="73" y="108"/>
                  <a:pt x="73" y="109"/>
                </a:cubicBezTo>
                <a:cubicBezTo>
                  <a:pt x="73" y="109"/>
                  <a:pt x="73" y="110"/>
                  <a:pt x="73" y="110"/>
                </a:cubicBezTo>
                <a:cubicBezTo>
                  <a:pt x="73" y="110"/>
                  <a:pt x="73" y="110"/>
                  <a:pt x="73" y="110"/>
                </a:cubicBezTo>
                <a:cubicBezTo>
                  <a:pt x="73" y="111"/>
                  <a:pt x="73" y="111"/>
                  <a:pt x="73" y="111"/>
                </a:cubicBezTo>
                <a:cubicBezTo>
                  <a:pt x="73" y="111"/>
                  <a:pt x="73" y="111"/>
                  <a:pt x="73" y="111"/>
                </a:cubicBezTo>
                <a:cubicBezTo>
                  <a:pt x="73" y="112"/>
                  <a:pt x="73" y="112"/>
                  <a:pt x="73" y="112"/>
                </a:cubicBezTo>
                <a:cubicBezTo>
                  <a:pt x="73" y="112"/>
                  <a:pt x="73" y="112"/>
                  <a:pt x="73" y="112"/>
                </a:cubicBezTo>
                <a:cubicBezTo>
                  <a:pt x="73" y="113"/>
                  <a:pt x="73" y="113"/>
                  <a:pt x="73" y="113"/>
                </a:cubicBezTo>
                <a:cubicBezTo>
                  <a:pt x="73" y="113"/>
                  <a:pt x="73" y="113"/>
                  <a:pt x="73" y="113"/>
                </a:cubicBezTo>
                <a:cubicBezTo>
                  <a:pt x="73" y="114"/>
                  <a:pt x="73" y="114"/>
                  <a:pt x="73" y="114"/>
                </a:cubicBezTo>
                <a:cubicBezTo>
                  <a:pt x="73" y="114"/>
                  <a:pt x="73" y="114"/>
                  <a:pt x="73" y="114"/>
                </a:cubicBezTo>
                <a:cubicBezTo>
                  <a:pt x="73" y="114"/>
                  <a:pt x="73" y="115"/>
                  <a:pt x="73" y="115"/>
                </a:cubicBezTo>
                <a:cubicBezTo>
                  <a:pt x="73" y="115"/>
                  <a:pt x="73" y="115"/>
                  <a:pt x="73" y="115"/>
                </a:cubicBezTo>
                <a:cubicBezTo>
                  <a:pt x="72" y="115"/>
                  <a:pt x="72" y="115"/>
                  <a:pt x="72" y="115"/>
                </a:cubicBezTo>
                <a:cubicBezTo>
                  <a:pt x="72" y="115"/>
                  <a:pt x="72" y="115"/>
                  <a:pt x="72" y="115"/>
                </a:cubicBezTo>
                <a:cubicBezTo>
                  <a:pt x="72" y="115"/>
                  <a:pt x="72" y="115"/>
                  <a:pt x="72" y="115"/>
                </a:cubicBezTo>
                <a:cubicBezTo>
                  <a:pt x="71" y="115"/>
                  <a:pt x="71" y="115"/>
                  <a:pt x="71" y="115"/>
                </a:cubicBezTo>
                <a:cubicBezTo>
                  <a:pt x="71" y="115"/>
                  <a:pt x="71" y="115"/>
                  <a:pt x="71" y="115"/>
                </a:cubicBezTo>
                <a:cubicBezTo>
                  <a:pt x="71" y="115"/>
                  <a:pt x="71" y="115"/>
                  <a:pt x="71" y="114"/>
                </a:cubicBezTo>
                <a:cubicBezTo>
                  <a:pt x="71" y="114"/>
                  <a:pt x="71" y="114"/>
                  <a:pt x="71" y="114"/>
                </a:cubicBezTo>
                <a:cubicBezTo>
                  <a:pt x="71" y="114"/>
                  <a:pt x="71" y="113"/>
                  <a:pt x="71" y="113"/>
                </a:cubicBezTo>
                <a:cubicBezTo>
                  <a:pt x="71" y="112"/>
                  <a:pt x="71" y="111"/>
                  <a:pt x="71" y="110"/>
                </a:cubicBezTo>
                <a:cubicBezTo>
                  <a:pt x="71" y="110"/>
                  <a:pt x="71" y="109"/>
                  <a:pt x="71" y="109"/>
                </a:cubicBezTo>
                <a:cubicBezTo>
                  <a:pt x="71" y="108"/>
                  <a:pt x="72" y="107"/>
                  <a:pt x="72" y="107"/>
                </a:cubicBezTo>
                <a:cubicBezTo>
                  <a:pt x="72" y="106"/>
                  <a:pt x="72" y="106"/>
                  <a:pt x="72" y="105"/>
                </a:cubicBezTo>
                <a:cubicBezTo>
                  <a:pt x="72" y="105"/>
                  <a:pt x="73" y="104"/>
                  <a:pt x="73" y="104"/>
                </a:cubicBezTo>
                <a:cubicBezTo>
                  <a:pt x="73" y="104"/>
                  <a:pt x="73" y="104"/>
                  <a:pt x="73" y="104"/>
                </a:cubicBezTo>
                <a:cubicBezTo>
                  <a:pt x="73" y="104"/>
                  <a:pt x="73" y="103"/>
                  <a:pt x="73" y="103"/>
                </a:cubicBezTo>
                <a:cubicBezTo>
                  <a:pt x="74" y="102"/>
                  <a:pt x="74" y="102"/>
                  <a:pt x="74" y="102"/>
                </a:cubicBezTo>
                <a:cubicBezTo>
                  <a:pt x="74" y="102"/>
                  <a:pt x="74" y="102"/>
                  <a:pt x="74" y="101"/>
                </a:cubicBezTo>
                <a:cubicBezTo>
                  <a:pt x="74" y="101"/>
                  <a:pt x="74" y="101"/>
                  <a:pt x="73" y="101"/>
                </a:cubicBezTo>
                <a:cubicBezTo>
                  <a:pt x="73" y="101"/>
                  <a:pt x="73" y="101"/>
                  <a:pt x="73" y="101"/>
                </a:cubicBezTo>
                <a:cubicBezTo>
                  <a:pt x="73" y="101"/>
                  <a:pt x="73" y="100"/>
                  <a:pt x="73" y="100"/>
                </a:cubicBezTo>
                <a:cubicBezTo>
                  <a:pt x="72" y="100"/>
                  <a:pt x="72" y="100"/>
                  <a:pt x="72" y="99"/>
                </a:cubicBezTo>
                <a:cubicBezTo>
                  <a:pt x="72" y="99"/>
                  <a:pt x="72" y="99"/>
                  <a:pt x="72" y="98"/>
                </a:cubicBezTo>
                <a:cubicBezTo>
                  <a:pt x="72" y="98"/>
                  <a:pt x="72" y="98"/>
                  <a:pt x="72" y="98"/>
                </a:cubicBezTo>
                <a:cubicBezTo>
                  <a:pt x="72" y="98"/>
                  <a:pt x="72" y="97"/>
                  <a:pt x="72" y="97"/>
                </a:cubicBezTo>
                <a:cubicBezTo>
                  <a:pt x="72" y="97"/>
                  <a:pt x="73" y="96"/>
                  <a:pt x="73" y="96"/>
                </a:cubicBezTo>
                <a:cubicBezTo>
                  <a:pt x="73" y="96"/>
                  <a:pt x="73" y="95"/>
                  <a:pt x="74" y="95"/>
                </a:cubicBezTo>
                <a:cubicBezTo>
                  <a:pt x="74" y="95"/>
                  <a:pt x="75" y="94"/>
                  <a:pt x="75" y="94"/>
                </a:cubicBezTo>
                <a:close/>
                <a:moveTo>
                  <a:pt x="76" y="101"/>
                </a:moveTo>
                <a:cubicBezTo>
                  <a:pt x="75" y="100"/>
                  <a:pt x="75" y="100"/>
                  <a:pt x="75" y="100"/>
                </a:cubicBezTo>
                <a:cubicBezTo>
                  <a:pt x="75" y="100"/>
                  <a:pt x="75" y="100"/>
                  <a:pt x="75" y="100"/>
                </a:cubicBezTo>
                <a:cubicBezTo>
                  <a:pt x="75" y="100"/>
                  <a:pt x="75" y="100"/>
                  <a:pt x="74" y="100"/>
                </a:cubicBezTo>
                <a:cubicBezTo>
                  <a:pt x="74" y="100"/>
                  <a:pt x="74" y="100"/>
                  <a:pt x="74" y="100"/>
                </a:cubicBezTo>
                <a:cubicBezTo>
                  <a:pt x="74" y="100"/>
                  <a:pt x="74" y="100"/>
                  <a:pt x="74" y="99"/>
                </a:cubicBezTo>
                <a:cubicBezTo>
                  <a:pt x="74" y="99"/>
                  <a:pt x="74" y="99"/>
                  <a:pt x="74" y="99"/>
                </a:cubicBezTo>
                <a:cubicBezTo>
                  <a:pt x="74" y="99"/>
                  <a:pt x="74" y="99"/>
                  <a:pt x="74" y="99"/>
                </a:cubicBezTo>
                <a:cubicBezTo>
                  <a:pt x="74" y="98"/>
                  <a:pt x="74" y="98"/>
                  <a:pt x="74" y="98"/>
                </a:cubicBezTo>
                <a:cubicBezTo>
                  <a:pt x="74" y="98"/>
                  <a:pt x="74" y="98"/>
                  <a:pt x="74" y="97"/>
                </a:cubicBezTo>
                <a:cubicBezTo>
                  <a:pt x="74" y="97"/>
                  <a:pt x="74" y="97"/>
                  <a:pt x="74" y="97"/>
                </a:cubicBezTo>
                <a:cubicBezTo>
                  <a:pt x="74" y="97"/>
                  <a:pt x="74" y="97"/>
                  <a:pt x="74" y="97"/>
                </a:cubicBezTo>
                <a:cubicBezTo>
                  <a:pt x="74" y="97"/>
                  <a:pt x="74" y="97"/>
                  <a:pt x="74" y="96"/>
                </a:cubicBezTo>
                <a:cubicBezTo>
                  <a:pt x="75" y="96"/>
                  <a:pt x="75" y="96"/>
                  <a:pt x="75" y="96"/>
                </a:cubicBezTo>
                <a:cubicBezTo>
                  <a:pt x="75" y="96"/>
                  <a:pt x="75" y="96"/>
                  <a:pt x="75" y="96"/>
                </a:cubicBezTo>
                <a:cubicBezTo>
                  <a:pt x="75" y="96"/>
                  <a:pt x="75" y="96"/>
                  <a:pt x="76" y="96"/>
                </a:cubicBezTo>
                <a:cubicBezTo>
                  <a:pt x="76" y="95"/>
                  <a:pt x="76" y="95"/>
                  <a:pt x="76" y="95"/>
                </a:cubicBezTo>
                <a:cubicBezTo>
                  <a:pt x="76" y="95"/>
                  <a:pt x="76" y="95"/>
                  <a:pt x="76" y="95"/>
                </a:cubicBezTo>
                <a:cubicBezTo>
                  <a:pt x="76" y="95"/>
                  <a:pt x="76" y="95"/>
                  <a:pt x="76" y="96"/>
                </a:cubicBezTo>
                <a:cubicBezTo>
                  <a:pt x="77" y="96"/>
                  <a:pt x="77" y="96"/>
                  <a:pt x="77" y="96"/>
                </a:cubicBezTo>
                <a:cubicBezTo>
                  <a:pt x="77" y="96"/>
                  <a:pt x="77" y="96"/>
                  <a:pt x="77" y="96"/>
                </a:cubicBezTo>
                <a:cubicBezTo>
                  <a:pt x="78" y="96"/>
                  <a:pt x="78" y="97"/>
                  <a:pt x="78" y="97"/>
                </a:cubicBezTo>
                <a:cubicBezTo>
                  <a:pt x="78" y="97"/>
                  <a:pt x="78" y="97"/>
                  <a:pt x="78" y="97"/>
                </a:cubicBezTo>
                <a:cubicBezTo>
                  <a:pt x="78" y="97"/>
                  <a:pt x="78" y="97"/>
                  <a:pt x="78" y="97"/>
                </a:cubicBezTo>
                <a:cubicBezTo>
                  <a:pt x="78" y="97"/>
                  <a:pt x="78" y="98"/>
                  <a:pt x="78" y="98"/>
                </a:cubicBezTo>
                <a:cubicBezTo>
                  <a:pt x="78" y="98"/>
                  <a:pt x="78" y="98"/>
                  <a:pt x="78" y="98"/>
                </a:cubicBezTo>
                <a:cubicBezTo>
                  <a:pt x="78" y="98"/>
                  <a:pt x="78" y="99"/>
                  <a:pt x="78" y="99"/>
                </a:cubicBezTo>
                <a:cubicBezTo>
                  <a:pt x="78" y="99"/>
                  <a:pt x="78" y="99"/>
                  <a:pt x="78" y="99"/>
                </a:cubicBezTo>
                <a:cubicBezTo>
                  <a:pt x="78" y="100"/>
                  <a:pt x="77" y="100"/>
                  <a:pt x="77" y="100"/>
                </a:cubicBezTo>
                <a:cubicBezTo>
                  <a:pt x="77" y="100"/>
                  <a:pt x="77" y="100"/>
                  <a:pt x="77" y="100"/>
                </a:cubicBezTo>
                <a:cubicBezTo>
                  <a:pt x="77" y="100"/>
                  <a:pt x="77" y="100"/>
                  <a:pt x="77" y="101"/>
                </a:cubicBezTo>
                <a:cubicBezTo>
                  <a:pt x="77" y="101"/>
                  <a:pt x="77" y="101"/>
                  <a:pt x="77" y="101"/>
                </a:cubicBezTo>
                <a:cubicBezTo>
                  <a:pt x="76" y="101"/>
                  <a:pt x="76" y="101"/>
                  <a:pt x="76" y="101"/>
                </a:cubicBezTo>
                <a:close/>
                <a:moveTo>
                  <a:pt x="75" y="127"/>
                </a:moveTo>
                <a:cubicBezTo>
                  <a:pt x="75" y="127"/>
                  <a:pt x="74" y="128"/>
                  <a:pt x="74" y="128"/>
                </a:cubicBezTo>
                <a:cubicBezTo>
                  <a:pt x="74" y="128"/>
                  <a:pt x="74" y="128"/>
                  <a:pt x="74" y="128"/>
                </a:cubicBezTo>
                <a:cubicBezTo>
                  <a:pt x="74" y="128"/>
                  <a:pt x="73" y="128"/>
                  <a:pt x="73" y="128"/>
                </a:cubicBezTo>
                <a:cubicBezTo>
                  <a:pt x="73" y="129"/>
                  <a:pt x="72" y="129"/>
                  <a:pt x="72" y="129"/>
                </a:cubicBezTo>
                <a:cubicBezTo>
                  <a:pt x="72" y="130"/>
                  <a:pt x="72" y="130"/>
                  <a:pt x="71" y="130"/>
                </a:cubicBezTo>
                <a:cubicBezTo>
                  <a:pt x="71" y="131"/>
                  <a:pt x="71" y="131"/>
                  <a:pt x="71" y="132"/>
                </a:cubicBezTo>
                <a:cubicBezTo>
                  <a:pt x="71" y="132"/>
                  <a:pt x="71" y="132"/>
                  <a:pt x="71" y="132"/>
                </a:cubicBezTo>
                <a:cubicBezTo>
                  <a:pt x="71" y="132"/>
                  <a:pt x="71" y="132"/>
                  <a:pt x="71" y="132"/>
                </a:cubicBezTo>
                <a:cubicBezTo>
                  <a:pt x="71" y="133"/>
                  <a:pt x="71" y="133"/>
                  <a:pt x="70" y="133"/>
                </a:cubicBezTo>
                <a:cubicBezTo>
                  <a:pt x="70" y="134"/>
                  <a:pt x="70" y="134"/>
                  <a:pt x="70" y="135"/>
                </a:cubicBezTo>
                <a:cubicBezTo>
                  <a:pt x="70" y="135"/>
                  <a:pt x="70" y="135"/>
                  <a:pt x="70" y="135"/>
                </a:cubicBezTo>
                <a:cubicBezTo>
                  <a:pt x="70" y="135"/>
                  <a:pt x="70" y="135"/>
                  <a:pt x="70" y="136"/>
                </a:cubicBezTo>
                <a:cubicBezTo>
                  <a:pt x="70" y="136"/>
                  <a:pt x="70" y="136"/>
                  <a:pt x="70" y="136"/>
                </a:cubicBezTo>
                <a:cubicBezTo>
                  <a:pt x="70" y="136"/>
                  <a:pt x="70" y="136"/>
                  <a:pt x="70" y="136"/>
                </a:cubicBezTo>
                <a:cubicBezTo>
                  <a:pt x="70" y="137"/>
                  <a:pt x="70" y="137"/>
                  <a:pt x="70" y="137"/>
                </a:cubicBezTo>
                <a:cubicBezTo>
                  <a:pt x="70" y="137"/>
                  <a:pt x="70" y="137"/>
                  <a:pt x="69" y="137"/>
                </a:cubicBezTo>
                <a:cubicBezTo>
                  <a:pt x="69" y="137"/>
                  <a:pt x="69" y="137"/>
                  <a:pt x="69" y="137"/>
                </a:cubicBezTo>
                <a:cubicBezTo>
                  <a:pt x="69" y="137"/>
                  <a:pt x="69" y="137"/>
                  <a:pt x="69" y="137"/>
                </a:cubicBezTo>
                <a:cubicBezTo>
                  <a:pt x="69" y="137"/>
                  <a:pt x="69" y="137"/>
                  <a:pt x="69" y="137"/>
                </a:cubicBezTo>
                <a:cubicBezTo>
                  <a:pt x="69" y="137"/>
                  <a:pt x="69" y="136"/>
                  <a:pt x="69" y="136"/>
                </a:cubicBezTo>
                <a:cubicBezTo>
                  <a:pt x="69" y="136"/>
                  <a:pt x="69" y="136"/>
                  <a:pt x="69" y="136"/>
                </a:cubicBezTo>
                <a:cubicBezTo>
                  <a:pt x="69" y="136"/>
                  <a:pt x="69" y="136"/>
                  <a:pt x="69" y="135"/>
                </a:cubicBezTo>
                <a:cubicBezTo>
                  <a:pt x="69" y="135"/>
                  <a:pt x="69" y="135"/>
                  <a:pt x="69" y="135"/>
                </a:cubicBezTo>
                <a:cubicBezTo>
                  <a:pt x="69" y="135"/>
                  <a:pt x="69" y="135"/>
                  <a:pt x="69" y="135"/>
                </a:cubicBezTo>
                <a:cubicBezTo>
                  <a:pt x="69" y="135"/>
                  <a:pt x="69" y="135"/>
                  <a:pt x="69" y="135"/>
                </a:cubicBezTo>
                <a:cubicBezTo>
                  <a:pt x="69" y="134"/>
                  <a:pt x="69" y="134"/>
                  <a:pt x="69" y="134"/>
                </a:cubicBezTo>
                <a:cubicBezTo>
                  <a:pt x="69" y="134"/>
                  <a:pt x="69" y="134"/>
                  <a:pt x="69" y="134"/>
                </a:cubicBezTo>
                <a:cubicBezTo>
                  <a:pt x="69" y="134"/>
                  <a:pt x="69" y="133"/>
                  <a:pt x="69" y="133"/>
                </a:cubicBezTo>
                <a:cubicBezTo>
                  <a:pt x="69" y="132"/>
                  <a:pt x="69" y="132"/>
                  <a:pt x="69" y="131"/>
                </a:cubicBezTo>
                <a:cubicBezTo>
                  <a:pt x="70" y="131"/>
                  <a:pt x="70" y="130"/>
                  <a:pt x="70" y="130"/>
                </a:cubicBezTo>
                <a:cubicBezTo>
                  <a:pt x="70" y="129"/>
                  <a:pt x="70" y="129"/>
                  <a:pt x="71" y="128"/>
                </a:cubicBezTo>
                <a:cubicBezTo>
                  <a:pt x="71" y="128"/>
                  <a:pt x="71" y="128"/>
                  <a:pt x="72" y="127"/>
                </a:cubicBezTo>
                <a:cubicBezTo>
                  <a:pt x="72" y="127"/>
                  <a:pt x="72" y="127"/>
                  <a:pt x="72" y="127"/>
                </a:cubicBezTo>
                <a:cubicBezTo>
                  <a:pt x="72" y="127"/>
                  <a:pt x="72" y="127"/>
                  <a:pt x="73" y="127"/>
                </a:cubicBezTo>
                <a:cubicBezTo>
                  <a:pt x="73" y="127"/>
                  <a:pt x="73" y="127"/>
                  <a:pt x="73" y="127"/>
                </a:cubicBezTo>
                <a:cubicBezTo>
                  <a:pt x="73" y="126"/>
                  <a:pt x="73" y="126"/>
                  <a:pt x="74" y="126"/>
                </a:cubicBezTo>
                <a:cubicBezTo>
                  <a:pt x="74" y="126"/>
                  <a:pt x="75" y="126"/>
                  <a:pt x="75" y="126"/>
                </a:cubicBezTo>
                <a:cubicBezTo>
                  <a:pt x="75" y="125"/>
                  <a:pt x="75" y="125"/>
                  <a:pt x="75" y="125"/>
                </a:cubicBezTo>
                <a:cubicBezTo>
                  <a:pt x="75" y="125"/>
                  <a:pt x="75" y="125"/>
                  <a:pt x="75" y="125"/>
                </a:cubicBezTo>
                <a:cubicBezTo>
                  <a:pt x="75" y="124"/>
                  <a:pt x="75" y="124"/>
                  <a:pt x="75" y="124"/>
                </a:cubicBezTo>
                <a:cubicBezTo>
                  <a:pt x="75" y="123"/>
                  <a:pt x="75" y="123"/>
                  <a:pt x="75" y="123"/>
                </a:cubicBezTo>
                <a:cubicBezTo>
                  <a:pt x="75" y="123"/>
                  <a:pt x="75" y="123"/>
                  <a:pt x="75" y="123"/>
                </a:cubicBezTo>
                <a:cubicBezTo>
                  <a:pt x="75" y="122"/>
                  <a:pt x="75" y="122"/>
                  <a:pt x="75" y="121"/>
                </a:cubicBezTo>
                <a:cubicBezTo>
                  <a:pt x="75" y="121"/>
                  <a:pt x="75" y="121"/>
                  <a:pt x="75" y="120"/>
                </a:cubicBezTo>
                <a:cubicBezTo>
                  <a:pt x="75" y="120"/>
                  <a:pt x="75" y="120"/>
                  <a:pt x="75" y="120"/>
                </a:cubicBezTo>
                <a:cubicBezTo>
                  <a:pt x="76" y="120"/>
                  <a:pt x="76" y="120"/>
                  <a:pt x="76" y="120"/>
                </a:cubicBezTo>
                <a:cubicBezTo>
                  <a:pt x="76" y="120"/>
                  <a:pt x="76" y="120"/>
                  <a:pt x="76" y="120"/>
                </a:cubicBezTo>
                <a:cubicBezTo>
                  <a:pt x="76" y="120"/>
                  <a:pt x="76" y="120"/>
                  <a:pt x="76" y="120"/>
                </a:cubicBezTo>
                <a:cubicBezTo>
                  <a:pt x="76" y="120"/>
                  <a:pt x="76" y="120"/>
                  <a:pt x="76" y="120"/>
                </a:cubicBezTo>
                <a:cubicBezTo>
                  <a:pt x="76" y="120"/>
                  <a:pt x="76" y="120"/>
                  <a:pt x="76" y="120"/>
                </a:cubicBezTo>
                <a:cubicBezTo>
                  <a:pt x="76" y="120"/>
                  <a:pt x="77" y="120"/>
                  <a:pt x="77" y="120"/>
                </a:cubicBezTo>
                <a:cubicBezTo>
                  <a:pt x="77" y="120"/>
                  <a:pt x="77" y="120"/>
                  <a:pt x="77" y="120"/>
                </a:cubicBezTo>
                <a:cubicBezTo>
                  <a:pt x="77" y="120"/>
                  <a:pt x="77" y="120"/>
                  <a:pt x="77" y="121"/>
                </a:cubicBezTo>
                <a:cubicBezTo>
                  <a:pt x="77" y="121"/>
                  <a:pt x="77" y="121"/>
                  <a:pt x="77" y="121"/>
                </a:cubicBezTo>
                <a:cubicBezTo>
                  <a:pt x="77" y="121"/>
                  <a:pt x="77" y="121"/>
                  <a:pt x="77" y="121"/>
                </a:cubicBezTo>
                <a:cubicBezTo>
                  <a:pt x="77" y="125"/>
                  <a:pt x="77" y="125"/>
                  <a:pt x="77" y="125"/>
                </a:cubicBezTo>
                <a:cubicBezTo>
                  <a:pt x="77" y="125"/>
                  <a:pt x="77" y="125"/>
                  <a:pt x="77" y="125"/>
                </a:cubicBezTo>
                <a:cubicBezTo>
                  <a:pt x="77" y="126"/>
                  <a:pt x="77" y="126"/>
                  <a:pt x="77" y="126"/>
                </a:cubicBezTo>
                <a:cubicBezTo>
                  <a:pt x="78" y="126"/>
                  <a:pt x="78" y="126"/>
                  <a:pt x="79" y="126"/>
                </a:cubicBezTo>
                <a:cubicBezTo>
                  <a:pt x="80" y="127"/>
                  <a:pt x="80" y="127"/>
                  <a:pt x="81" y="127"/>
                </a:cubicBezTo>
                <a:cubicBezTo>
                  <a:pt x="81" y="127"/>
                  <a:pt x="81" y="127"/>
                  <a:pt x="81" y="127"/>
                </a:cubicBezTo>
                <a:cubicBezTo>
                  <a:pt x="81" y="128"/>
                  <a:pt x="82" y="128"/>
                  <a:pt x="82" y="129"/>
                </a:cubicBezTo>
                <a:cubicBezTo>
                  <a:pt x="82" y="130"/>
                  <a:pt x="83" y="130"/>
                  <a:pt x="83" y="131"/>
                </a:cubicBezTo>
                <a:cubicBezTo>
                  <a:pt x="83" y="132"/>
                  <a:pt x="83" y="133"/>
                  <a:pt x="83" y="133"/>
                </a:cubicBezTo>
                <a:cubicBezTo>
                  <a:pt x="84" y="134"/>
                  <a:pt x="84" y="134"/>
                  <a:pt x="84" y="135"/>
                </a:cubicBezTo>
                <a:cubicBezTo>
                  <a:pt x="84" y="135"/>
                  <a:pt x="84" y="135"/>
                  <a:pt x="84" y="135"/>
                </a:cubicBezTo>
                <a:cubicBezTo>
                  <a:pt x="84" y="136"/>
                  <a:pt x="84" y="136"/>
                  <a:pt x="84" y="136"/>
                </a:cubicBezTo>
                <a:cubicBezTo>
                  <a:pt x="84" y="136"/>
                  <a:pt x="84" y="136"/>
                  <a:pt x="84" y="136"/>
                </a:cubicBezTo>
                <a:cubicBezTo>
                  <a:pt x="84" y="136"/>
                  <a:pt x="84" y="136"/>
                  <a:pt x="84" y="137"/>
                </a:cubicBezTo>
                <a:cubicBezTo>
                  <a:pt x="84" y="137"/>
                  <a:pt x="84" y="137"/>
                  <a:pt x="84" y="137"/>
                </a:cubicBezTo>
                <a:cubicBezTo>
                  <a:pt x="84" y="137"/>
                  <a:pt x="84" y="137"/>
                  <a:pt x="84" y="137"/>
                </a:cubicBezTo>
                <a:cubicBezTo>
                  <a:pt x="83" y="137"/>
                  <a:pt x="83" y="137"/>
                  <a:pt x="83" y="137"/>
                </a:cubicBezTo>
                <a:cubicBezTo>
                  <a:pt x="83" y="137"/>
                  <a:pt x="83" y="137"/>
                  <a:pt x="83" y="137"/>
                </a:cubicBezTo>
                <a:cubicBezTo>
                  <a:pt x="83" y="137"/>
                  <a:pt x="83" y="138"/>
                  <a:pt x="83" y="138"/>
                </a:cubicBezTo>
                <a:cubicBezTo>
                  <a:pt x="83" y="138"/>
                  <a:pt x="83" y="138"/>
                  <a:pt x="83" y="138"/>
                </a:cubicBezTo>
                <a:cubicBezTo>
                  <a:pt x="83" y="138"/>
                  <a:pt x="83" y="137"/>
                  <a:pt x="83" y="137"/>
                </a:cubicBezTo>
                <a:cubicBezTo>
                  <a:pt x="83" y="137"/>
                  <a:pt x="83" y="137"/>
                  <a:pt x="83" y="137"/>
                </a:cubicBezTo>
                <a:cubicBezTo>
                  <a:pt x="82" y="137"/>
                  <a:pt x="82" y="137"/>
                  <a:pt x="82" y="137"/>
                </a:cubicBezTo>
                <a:cubicBezTo>
                  <a:pt x="82" y="137"/>
                  <a:pt x="82" y="136"/>
                  <a:pt x="82" y="136"/>
                </a:cubicBezTo>
                <a:cubicBezTo>
                  <a:pt x="82" y="136"/>
                  <a:pt x="82" y="136"/>
                  <a:pt x="82" y="136"/>
                </a:cubicBezTo>
                <a:cubicBezTo>
                  <a:pt x="82" y="135"/>
                  <a:pt x="82" y="135"/>
                  <a:pt x="82" y="135"/>
                </a:cubicBezTo>
                <a:cubicBezTo>
                  <a:pt x="82" y="134"/>
                  <a:pt x="82" y="134"/>
                  <a:pt x="82" y="133"/>
                </a:cubicBezTo>
                <a:cubicBezTo>
                  <a:pt x="82" y="133"/>
                  <a:pt x="82" y="133"/>
                  <a:pt x="82" y="133"/>
                </a:cubicBezTo>
                <a:cubicBezTo>
                  <a:pt x="82" y="132"/>
                  <a:pt x="82" y="132"/>
                  <a:pt x="81" y="131"/>
                </a:cubicBezTo>
                <a:cubicBezTo>
                  <a:pt x="81" y="131"/>
                  <a:pt x="81" y="130"/>
                  <a:pt x="81" y="130"/>
                </a:cubicBezTo>
                <a:cubicBezTo>
                  <a:pt x="81" y="129"/>
                  <a:pt x="80" y="129"/>
                  <a:pt x="80" y="129"/>
                </a:cubicBezTo>
                <a:cubicBezTo>
                  <a:pt x="80" y="128"/>
                  <a:pt x="80" y="128"/>
                  <a:pt x="79" y="128"/>
                </a:cubicBezTo>
                <a:cubicBezTo>
                  <a:pt x="79" y="128"/>
                  <a:pt x="79" y="128"/>
                  <a:pt x="79" y="128"/>
                </a:cubicBezTo>
                <a:cubicBezTo>
                  <a:pt x="79" y="128"/>
                  <a:pt x="79" y="128"/>
                  <a:pt x="78" y="128"/>
                </a:cubicBezTo>
                <a:cubicBezTo>
                  <a:pt x="78" y="127"/>
                  <a:pt x="78" y="127"/>
                  <a:pt x="78" y="127"/>
                </a:cubicBezTo>
                <a:cubicBezTo>
                  <a:pt x="78" y="127"/>
                  <a:pt x="78" y="127"/>
                  <a:pt x="78" y="127"/>
                </a:cubicBezTo>
                <a:cubicBezTo>
                  <a:pt x="77" y="127"/>
                  <a:pt x="77" y="127"/>
                  <a:pt x="77" y="127"/>
                </a:cubicBezTo>
                <a:cubicBezTo>
                  <a:pt x="77" y="127"/>
                  <a:pt x="77" y="128"/>
                  <a:pt x="77" y="128"/>
                </a:cubicBezTo>
                <a:cubicBezTo>
                  <a:pt x="77" y="129"/>
                  <a:pt x="77" y="129"/>
                  <a:pt x="77" y="129"/>
                </a:cubicBezTo>
                <a:cubicBezTo>
                  <a:pt x="77" y="130"/>
                  <a:pt x="77" y="130"/>
                  <a:pt x="77" y="131"/>
                </a:cubicBezTo>
                <a:cubicBezTo>
                  <a:pt x="77" y="131"/>
                  <a:pt x="77" y="131"/>
                  <a:pt x="77" y="131"/>
                </a:cubicBezTo>
                <a:cubicBezTo>
                  <a:pt x="77" y="132"/>
                  <a:pt x="77" y="132"/>
                  <a:pt x="77" y="133"/>
                </a:cubicBezTo>
                <a:cubicBezTo>
                  <a:pt x="77" y="133"/>
                  <a:pt x="77" y="133"/>
                  <a:pt x="77" y="134"/>
                </a:cubicBezTo>
                <a:cubicBezTo>
                  <a:pt x="77" y="134"/>
                  <a:pt x="77" y="134"/>
                  <a:pt x="77" y="134"/>
                </a:cubicBezTo>
                <a:cubicBezTo>
                  <a:pt x="77" y="134"/>
                  <a:pt x="77" y="134"/>
                  <a:pt x="77" y="135"/>
                </a:cubicBezTo>
                <a:cubicBezTo>
                  <a:pt x="77" y="135"/>
                  <a:pt x="78" y="136"/>
                  <a:pt x="78" y="136"/>
                </a:cubicBezTo>
                <a:cubicBezTo>
                  <a:pt x="78" y="136"/>
                  <a:pt x="78" y="136"/>
                  <a:pt x="78" y="136"/>
                </a:cubicBezTo>
                <a:cubicBezTo>
                  <a:pt x="78" y="137"/>
                  <a:pt x="78" y="137"/>
                  <a:pt x="78" y="138"/>
                </a:cubicBezTo>
                <a:cubicBezTo>
                  <a:pt x="78" y="138"/>
                  <a:pt x="79" y="139"/>
                  <a:pt x="79" y="139"/>
                </a:cubicBezTo>
                <a:cubicBezTo>
                  <a:pt x="79" y="140"/>
                  <a:pt x="79" y="140"/>
                  <a:pt x="79" y="141"/>
                </a:cubicBezTo>
                <a:cubicBezTo>
                  <a:pt x="80" y="141"/>
                  <a:pt x="80" y="142"/>
                  <a:pt x="80" y="142"/>
                </a:cubicBezTo>
                <a:cubicBezTo>
                  <a:pt x="80" y="142"/>
                  <a:pt x="80" y="142"/>
                  <a:pt x="80" y="142"/>
                </a:cubicBezTo>
                <a:cubicBezTo>
                  <a:pt x="80" y="142"/>
                  <a:pt x="80" y="143"/>
                  <a:pt x="81" y="143"/>
                </a:cubicBezTo>
                <a:cubicBezTo>
                  <a:pt x="81" y="143"/>
                  <a:pt x="81" y="143"/>
                  <a:pt x="81" y="143"/>
                </a:cubicBezTo>
                <a:cubicBezTo>
                  <a:pt x="81" y="143"/>
                  <a:pt x="81" y="143"/>
                  <a:pt x="81" y="143"/>
                </a:cubicBezTo>
                <a:cubicBezTo>
                  <a:pt x="81" y="144"/>
                  <a:pt x="81" y="144"/>
                  <a:pt x="81" y="144"/>
                </a:cubicBezTo>
                <a:cubicBezTo>
                  <a:pt x="81" y="144"/>
                  <a:pt x="82" y="144"/>
                  <a:pt x="82" y="145"/>
                </a:cubicBezTo>
                <a:cubicBezTo>
                  <a:pt x="82" y="145"/>
                  <a:pt x="82" y="145"/>
                  <a:pt x="82" y="145"/>
                </a:cubicBezTo>
                <a:cubicBezTo>
                  <a:pt x="82" y="146"/>
                  <a:pt x="82" y="146"/>
                  <a:pt x="83" y="146"/>
                </a:cubicBezTo>
                <a:cubicBezTo>
                  <a:pt x="83" y="146"/>
                  <a:pt x="83" y="146"/>
                  <a:pt x="83" y="146"/>
                </a:cubicBezTo>
                <a:cubicBezTo>
                  <a:pt x="83" y="146"/>
                  <a:pt x="83" y="146"/>
                  <a:pt x="83" y="146"/>
                </a:cubicBezTo>
                <a:cubicBezTo>
                  <a:pt x="83" y="146"/>
                  <a:pt x="83" y="146"/>
                  <a:pt x="83" y="146"/>
                </a:cubicBezTo>
                <a:cubicBezTo>
                  <a:pt x="83" y="146"/>
                  <a:pt x="83" y="146"/>
                  <a:pt x="83" y="147"/>
                </a:cubicBezTo>
                <a:cubicBezTo>
                  <a:pt x="83" y="147"/>
                  <a:pt x="83" y="147"/>
                  <a:pt x="83" y="147"/>
                </a:cubicBezTo>
                <a:cubicBezTo>
                  <a:pt x="83" y="147"/>
                  <a:pt x="83" y="147"/>
                  <a:pt x="83" y="147"/>
                </a:cubicBezTo>
                <a:cubicBezTo>
                  <a:pt x="83" y="147"/>
                  <a:pt x="83" y="147"/>
                  <a:pt x="83" y="147"/>
                </a:cubicBezTo>
                <a:cubicBezTo>
                  <a:pt x="83" y="147"/>
                  <a:pt x="82" y="147"/>
                  <a:pt x="82" y="147"/>
                </a:cubicBezTo>
                <a:cubicBezTo>
                  <a:pt x="82" y="147"/>
                  <a:pt x="82" y="147"/>
                  <a:pt x="82" y="147"/>
                </a:cubicBezTo>
                <a:cubicBezTo>
                  <a:pt x="82" y="147"/>
                  <a:pt x="82" y="147"/>
                  <a:pt x="82" y="147"/>
                </a:cubicBezTo>
                <a:cubicBezTo>
                  <a:pt x="82" y="147"/>
                  <a:pt x="82" y="147"/>
                  <a:pt x="82" y="147"/>
                </a:cubicBezTo>
                <a:cubicBezTo>
                  <a:pt x="82" y="147"/>
                  <a:pt x="82" y="147"/>
                  <a:pt x="82" y="147"/>
                </a:cubicBezTo>
                <a:cubicBezTo>
                  <a:pt x="82" y="147"/>
                  <a:pt x="81" y="147"/>
                  <a:pt x="81" y="146"/>
                </a:cubicBezTo>
                <a:cubicBezTo>
                  <a:pt x="81" y="146"/>
                  <a:pt x="81" y="146"/>
                  <a:pt x="81" y="146"/>
                </a:cubicBezTo>
                <a:cubicBezTo>
                  <a:pt x="81" y="146"/>
                  <a:pt x="80" y="145"/>
                  <a:pt x="80" y="145"/>
                </a:cubicBezTo>
                <a:cubicBezTo>
                  <a:pt x="80" y="145"/>
                  <a:pt x="80" y="145"/>
                  <a:pt x="80" y="145"/>
                </a:cubicBezTo>
                <a:cubicBezTo>
                  <a:pt x="79" y="144"/>
                  <a:pt x="79" y="143"/>
                  <a:pt x="79" y="143"/>
                </a:cubicBezTo>
                <a:cubicBezTo>
                  <a:pt x="78" y="142"/>
                  <a:pt x="78" y="141"/>
                  <a:pt x="78" y="140"/>
                </a:cubicBezTo>
                <a:cubicBezTo>
                  <a:pt x="77" y="140"/>
                  <a:pt x="77" y="139"/>
                  <a:pt x="77" y="139"/>
                </a:cubicBezTo>
                <a:cubicBezTo>
                  <a:pt x="77" y="138"/>
                  <a:pt x="76" y="138"/>
                  <a:pt x="76" y="137"/>
                </a:cubicBezTo>
                <a:cubicBezTo>
                  <a:pt x="76" y="136"/>
                  <a:pt x="76" y="136"/>
                  <a:pt x="76" y="136"/>
                </a:cubicBezTo>
                <a:cubicBezTo>
                  <a:pt x="76" y="137"/>
                  <a:pt x="76" y="137"/>
                  <a:pt x="76" y="138"/>
                </a:cubicBezTo>
                <a:cubicBezTo>
                  <a:pt x="76" y="138"/>
                  <a:pt x="75" y="139"/>
                  <a:pt x="75" y="139"/>
                </a:cubicBezTo>
                <a:cubicBezTo>
                  <a:pt x="75" y="139"/>
                  <a:pt x="75" y="139"/>
                  <a:pt x="75" y="139"/>
                </a:cubicBezTo>
                <a:cubicBezTo>
                  <a:pt x="75" y="139"/>
                  <a:pt x="75" y="139"/>
                  <a:pt x="75" y="140"/>
                </a:cubicBezTo>
                <a:cubicBezTo>
                  <a:pt x="75" y="140"/>
                  <a:pt x="75" y="141"/>
                  <a:pt x="74" y="141"/>
                </a:cubicBezTo>
                <a:cubicBezTo>
                  <a:pt x="74" y="141"/>
                  <a:pt x="74" y="142"/>
                  <a:pt x="74" y="142"/>
                </a:cubicBezTo>
                <a:cubicBezTo>
                  <a:pt x="74" y="142"/>
                  <a:pt x="73" y="143"/>
                  <a:pt x="73" y="143"/>
                </a:cubicBezTo>
                <a:cubicBezTo>
                  <a:pt x="73" y="143"/>
                  <a:pt x="73" y="143"/>
                  <a:pt x="73" y="143"/>
                </a:cubicBezTo>
                <a:cubicBezTo>
                  <a:pt x="73" y="143"/>
                  <a:pt x="73" y="144"/>
                  <a:pt x="73" y="144"/>
                </a:cubicBezTo>
                <a:cubicBezTo>
                  <a:pt x="73" y="144"/>
                  <a:pt x="72" y="144"/>
                  <a:pt x="72" y="145"/>
                </a:cubicBezTo>
                <a:cubicBezTo>
                  <a:pt x="72" y="145"/>
                  <a:pt x="72" y="145"/>
                  <a:pt x="72" y="145"/>
                </a:cubicBezTo>
                <a:cubicBezTo>
                  <a:pt x="72" y="145"/>
                  <a:pt x="72" y="145"/>
                  <a:pt x="72" y="145"/>
                </a:cubicBezTo>
                <a:cubicBezTo>
                  <a:pt x="71" y="146"/>
                  <a:pt x="71" y="146"/>
                  <a:pt x="71" y="146"/>
                </a:cubicBezTo>
                <a:cubicBezTo>
                  <a:pt x="71" y="146"/>
                  <a:pt x="71" y="146"/>
                  <a:pt x="71" y="147"/>
                </a:cubicBezTo>
                <a:cubicBezTo>
                  <a:pt x="70" y="147"/>
                  <a:pt x="70" y="147"/>
                  <a:pt x="70" y="147"/>
                </a:cubicBezTo>
                <a:cubicBezTo>
                  <a:pt x="70" y="147"/>
                  <a:pt x="70" y="147"/>
                  <a:pt x="70" y="147"/>
                </a:cubicBezTo>
                <a:cubicBezTo>
                  <a:pt x="70" y="147"/>
                  <a:pt x="70" y="147"/>
                  <a:pt x="70" y="147"/>
                </a:cubicBezTo>
                <a:cubicBezTo>
                  <a:pt x="70" y="147"/>
                  <a:pt x="70" y="147"/>
                  <a:pt x="70" y="147"/>
                </a:cubicBezTo>
                <a:cubicBezTo>
                  <a:pt x="70" y="147"/>
                  <a:pt x="70" y="147"/>
                  <a:pt x="70" y="147"/>
                </a:cubicBezTo>
                <a:cubicBezTo>
                  <a:pt x="70" y="147"/>
                  <a:pt x="70" y="147"/>
                  <a:pt x="69" y="147"/>
                </a:cubicBezTo>
                <a:cubicBezTo>
                  <a:pt x="69" y="147"/>
                  <a:pt x="69" y="147"/>
                  <a:pt x="69" y="147"/>
                </a:cubicBezTo>
                <a:cubicBezTo>
                  <a:pt x="69" y="147"/>
                  <a:pt x="69" y="147"/>
                  <a:pt x="69" y="147"/>
                </a:cubicBezTo>
                <a:cubicBezTo>
                  <a:pt x="69" y="147"/>
                  <a:pt x="69" y="147"/>
                  <a:pt x="69" y="147"/>
                </a:cubicBezTo>
                <a:cubicBezTo>
                  <a:pt x="69" y="147"/>
                  <a:pt x="69" y="147"/>
                  <a:pt x="69" y="146"/>
                </a:cubicBezTo>
                <a:cubicBezTo>
                  <a:pt x="69" y="146"/>
                  <a:pt x="69" y="146"/>
                  <a:pt x="69" y="146"/>
                </a:cubicBezTo>
                <a:cubicBezTo>
                  <a:pt x="69" y="146"/>
                  <a:pt x="69" y="146"/>
                  <a:pt x="69" y="146"/>
                </a:cubicBezTo>
                <a:cubicBezTo>
                  <a:pt x="69" y="146"/>
                  <a:pt x="69" y="146"/>
                  <a:pt x="69" y="146"/>
                </a:cubicBezTo>
                <a:cubicBezTo>
                  <a:pt x="69" y="146"/>
                  <a:pt x="69" y="146"/>
                  <a:pt x="69" y="146"/>
                </a:cubicBezTo>
                <a:cubicBezTo>
                  <a:pt x="69" y="146"/>
                  <a:pt x="69" y="146"/>
                  <a:pt x="69" y="146"/>
                </a:cubicBezTo>
                <a:cubicBezTo>
                  <a:pt x="69" y="146"/>
                  <a:pt x="69" y="146"/>
                  <a:pt x="70" y="145"/>
                </a:cubicBezTo>
                <a:cubicBezTo>
                  <a:pt x="70" y="145"/>
                  <a:pt x="70" y="145"/>
                  <a:pt x="70" y="145"/>
                </a:cubicBezTo>
                <a:cubicBezTo>
                  <a:pt x="70" y="145"/>
                  <a:pt x="70" y="145"/>
                  <a:pt x="70" y="145"/>
                </a:cubicBezTo>
                <a:cubicBezTo>
                  <a:pt x="70" y="145"/>
                  <a:pt x="70" y="144"/>
                  <a:pt x="71" y="144"/>
                </a:cubicBezTo>
                <a:cubicBezTo>
                  <a:pt x="71" y="144"/>
                  <a:pt x="71" y="144"/>
                  <a:pt x="71" y="143"/>
                </a:cubicBezTo>
                <a:cubicBezTo>
                  <a:pt x="71" y="143"/>
                  <a:pt x="71" y="143"/>
                  <a:pt x="71" y="143"/>
                </a:cubicBezTo>
                <a:cubicBezTo>
                  <a:pt x="72" y="143"/>
                  <a:pt x="72" y="142"/>
                  <a:pt x="72" y="142"/>
                </a:cubicBezTo>
                <a:cubicBezTo>
                  <a:pt x="72" y="142"/>
                  <a:pt x="72" y="141"/>
                  <a:pt x="73" y="141"/>
                </a:cubicBezTo>
                <a:cubicBezTo>
                  <a:pt x="73" y="141"/>
                  <a:pt x="73" y="140"/>
                  <a:pt x="73" y="140"/>
                </a:cubicBezTo>
                <a:cubicBezTo>
                  <a:pt x="73" y="140"/>
                  <a:pt x="73" y="140"/>
                  <a:pt x="73" y="140"/>
                </a:cubicBezTo>
                <a:cubicBezTo>
                  <a:pt x="73" y="139"/>
                  <a:pt x="74" y="139"/>
                  <a:pt x="74" y="139"/>
                </a:cubicBezTo>
                <a:cubicBezTo>
                  <a:pt x="74" y="139"/>
                  <a:pt x="74" y="139"/>
                  <a:pt x="74" y="139"/>
                </a:cubicBezTo>
                <a:cubicBezTo>
                  <a:pt x="74" y="138"/>
                  <a:pt x="74" y="138"/>
                  <a:pt x="74" y="137"/>
                </a:cubicBezTo>
                <a:cubicBezTo>
                  <a:pt x="74" y="137"/>
                  <a:pt x="75" y="137"/>
                  <a:pt x="75" y="136"/>
                </a:cubicBezTo>
                <a:cubicBezTo>
                  <a:pt x="75" y="136"/>
                  <a:pt x="75" y="135"/>
                  <a:pt x="75" y="135"/>
                </a:cubicBezTo>
                <a:cubicBezTo>
                  <a:pt x="75" y="135"/>
                  <a:pt x="75" y="134"/>
                  <a:pt x="75" y="134"/>
                </a:cubicBezTo>
                <a:cubicBezTo>
                  <a:pt x="75" y="134"/>
                  <a:pt x="75" y="134"/>
                  <a:pt x="75" y="134"/>
                </a:cubicBezTo>
                <a:cubicBezTo>
                  <a:pt x="75" y="133"/>
                  <a:pt x="75" y="133"/>
                  <a:pt x="75" y="132"/>
                </a:cubicBezTo>
                <a:cubicBezTo>
                  <a:pt x="75" y="132"/>
                  <a:pt x="75" y="131"/>
                  <a:pt x="75" y="131"/>
                </a:cubicBezTo>
                <a:cubicBezTo>
                  <a:pt x="75" y="131"/>
                  <a:pt x="75" y="131"/>
                  <a:pt x="75" y="131"/>
                </a:cubicBezTo>
                <a:cubicBezTo>
                  <a:pt x="75" y="130"/>
                  <a:pt x="75" y="130"/>
                  <a:pt x="75" y="129"/>
                </a:cubicBezTo>
                <a:cubicBezTo>
                  <a:pt x="75" y="129"/>
                  <a:pt x="75" y="128"/>
                  <a:pt x="75" y="128"/>
                </a:cubicBezTo>
                <a:cubicBezTo>
                  <a:pt x="75" y="127"/>
                  <a:pt x="75" y="127"/>
                  <a:pt x="75" y="127"/>
                </a:cubicBezTo>
                <a:close/>
                <a:moveTo>
                  <a:pt x="107" y="13"/>
                </a:moveTo>
                <a:cubicBezTo>
                  <a:pt x="107" y="13"/>
                  <a:pt x="107" y="13"/>
                  <a:pt x="107" y="13"/>
                </a:cubicBezTo>
                <a:cubicBezTo>
                  <a:pt x="107" y="13"/>
                  <a:pt x="107" y="13"/>
                  <a:pt x="107" y="13"/>
                </a:cubicBezTo>
                <a:cubicBezTo>
                  <a:pt x="107" y="13"/>
                  <a:pt x="107" y="13"/>
                  <a:pt x="107" y="13"/>
                </a:cubicBezTo>
                <a:cubicBezTo>
                  <a:pt x="107" y="13"/>
                  <a:pt x="107" y="13"/>
                  <a:pt x="107" y="13"/>
                </a:cubicBezTo>
                <a:cubicBezTo>
                  <a:pt x="107" y="13"/>
                  <a:pt x="107" y="13"/>
                  <a:pt x="107" y="13"/>
                </a:cubicBezTo>
                <a:cubicBezTo>
                  <a:pt x="107" y="13"/>
                  <a:pt x="107" y="13"/>
                  <a:pt x="107" y="13"/>
                </a:cubicBezTo>
                <a:cubicBezTo>
                  <a:pt x="107" y="13"/>
                  <a:pt x="107" y="13"/>
                  <a:pt x="107" y="13"/>
                </a:cubicBezTo>
                <a:cubicBezTo>
                  <a:pt x="107" y="13"/>
                  <a:pt x="107" y="13"/>
                  <a:pt x="107" y="13"/>
                </a:cubicBezTo>
                <a:cubicBezTo>
                  <a:pt x="107" y="13"/>
                  <a:pt x="107" y="13"/>
                  <a:pt x="107" y="13"/>
                </a:cubicBezTo>
                <a:cubicBezTo>
                  <a:pt x="107" y="13"/>
                  <a:pt x="107" y="13"/>
                  <a:pt x="107" y="13"/>
                </a:cubicBezTo>
                <a:cubicBezTo>
                  <a:pt x="107" y="13"/>
                  <a:pt x="107" y="13"/>
                  <a:pt x="107" y="13"/>
                </a:cubicBezTo>
                <a:cubicBezTo>
                  <a:pt x="107" y="13"/>
                  <a:pt x="107" y="13"/>
                  <a:pt x="107" y="13"/>
                </a:cubicBezTo>
                <a:cubicBezTo>
                  <a:pt x="107" y="13"/>
                  <a:pt x="107" y="13"/>
                  <a:pt x="107" y="13"/>
                </a:cubicBezTo>
                <a:cubicBezTo>
                  <a:pt x="107" y="13"/>
                  <a:pt x="107" y="13"/>
                  <a:pt x="107" y="13"/>
                </a:cubicBezTo>
                <a:cubicBezTo>
                  <a:pt x="107" y="13"/>
                  <a:pt x="107" y="13"/>
                  <a:pt x="107" y="13"/>
                </a:cubicBezTo>
                <a:cubicBezTo>
                  <a:pt x="107" y="13"/>
                  <a:pt x="107" y="13"/>
                  <a:pt x="107" y="13"/>
                </a:cubicBezTo>
                <a:cubicBezTo>
                  <a:pt x="107" y="13"/>
                  <a:pt x="107" y="13"/>
                  <a:pt x="107" y="13"/>
                </a:cubicBezTo>
                <a:cubicBezTo>
                  <a:pt x="107" y="13"/>
                  <a:pt x="107" y="13"/>
                  <a:pt x="107" y="13"/>
                </a:cubicBezTo>
                <a:cubicBezTo>
                  <a:pt x="107" y="12"/>
                  <a:pt x="107" y="12"/>
                  <a:pt x="107" y="12"/>
                </a:cubicBezTo>
                <a:cubicBezTo>
                  <a:pt x="107" y="12"/>
                  <a:pt x="107" y="12"/>
                  <a:pt x="107" y="12"/>
                </a:cubicBezTo>
                <a:cubicBezTo>
                  <a:pt x="107" y="12"/>
                  <a:pt x="107" y="12"/>
                  <a:pt x="107" y="12"/>
                </a:cubicBezTo>
                <a:cubicBezTo>
                  <a:pt x="107" y="12"/>
                  <a:pt x="107" y="12"/>
                  <a:pt x="107" y="12"/>
                </a:cubicBezTo>
                <a:cubicBezTo>
                  <a:pt x="107" y="12"/>
                  <a:pt x="107" y="12"/>
                  <a:pt x="107" y="12"/>
                </a:cubicBezTo>
                <a:cubicBezTo>
                  <a:pt x="107" y="12"/>
                  <a:pt x="107" y="12"/>
                  <a:pt x="107" y="12"/>
                </a:cubicBezTo>
                <a:cubicBezTo>
                  <a:pt x="107" y="12"/>
                  <a:pt x="107" y="12"/>
                  <a:pt x="107" y="12"/>
                </a:cubicBezTo>
                <a:cubicBezTo>
                  <a:pt x="107" y="12"/>
                  <a:pt x="107" y="12"/>
                  <a:pt x="107" y="12"/>
                </a:cubicBezTo>
                <a:cubicBezTo>
                  <a:pt x="107" y="12"/>
                  <a:pt x="107" y="12"/>
                  <a:pt x="107" y="12"/>
                </a:cubicBezTo>
                <a:cubicBezTo>
                  <a:pt x="107" y="12"/>
                  <a:pt x="107" y="12"/>
                  <a:pt x="107" y="12"/>
                </a:cubicBezTo>
                <a:cubicBezTo>
                  <a:pt x="107" y="12"/>
                  <a:pt x="107" y="12"/>
                  <a:pt x="107" y="12"/>
                </a:cubicBezTo>
                <a:cubicBezTo>
                  <a:pt x="107" y="12"/>
                  <a:pt x="107" y="12"/>
                  <a:pt x="107" y="12"/>
                </a:cubicBezTo>
                <a:cubicBezTo>
                  <a:pt x="107" y="12"/>
                  <a:pt x="107" y="12"/>
                  <a:pt x="107" y="12"/>
                </a:cubicBezTo>
                <a:cubicBezTo>
                  <a:pt x="107" y="12"/>
                  <a:pt x="107" y="12"/>
                  <a:pt x="107" y="12"/>
                </a:cubicBezTo>
                <a:cubicBezTo>
                  <a:pt x="107" y="12"/>
                  <a:pt x="107" y="12"/>
                  <a:pt x="107" y="12"/>
                </a:cubicBezTo>
                <a:cubicBezTo>
                  <a:pt x="107" y="12"/>
                  <a:pt x="107" y="12"/>
                  <a:pt x="107" y="12"/>
                </a:cubicBezTo>
                <a:cubicBezTo>
                  <a:pt x="107" y="12"/>
                  <a:pt x="107" y="12"/>
                  <a:pt x="107" y="12"/>
                </a:cubicBezTo>
                <a:cubicBezTo>
                  <a:pt x="107" y="12"/>
                  <a:pt x="107" y="12"/>
                  <a:pt x="107" y="12"/>
                </a:cubicBezTo>
                <a:cubicBezTo>
                  <a:pt x="107" y="12"/>
                  <a:pt x="107" y="12"/>
                  <a:pt x="107" y="12"/>
                </a:cubicBezTo>
                <a:cubicBezTo>
                  <a:pt x="107" y="12"/>
                  <a:pt x="107" y="12"/>
                  <a:pt x="107" y="12"/>
                </a:cubicBezTo>
                <a:cubicBezTo>
                  <a:pt x="107" y="12"/>
                  <a:pt x="107" y="12"/>
                  <a:pt x="107" y="12"/>
                </a:cubicBezTo>
                <a:cubicBezTo>
                  <a:pt x="107" y="12"/>
                  <a:pt x="107" y="12"/>
                  <a:pt x="107" y="12"/>
                </a:cubicBezTo>
                <a:cubicBezTo>
                  <a:pt x="107" y="12"/>
                  <a:pt x="107" y="12"/>
                  <a:pt x="107" y="12"/>
                </a:cubicBezTo>
                <a:cubicBezTo>
                  <a:pt x="107" y="12"/>
                  <a:pt x="107" y="12"/>
                  <a:pt x="107" y="12"/>
                </a:cubicBezTo>
                <a:cubicBezTo>
                  <a:pt x="107" y="12"/>
                  <a:pt x="107" y="12"/>
                  <a:pt x="107" y="12"/>
                </a:cubicBezTo>
                <a:cubicBezTo>
                  <a:pt x="107" y="12"/>
                  <a:pt x="107" y="12"/>
                  <a:pt x="107" y="12"/>
                </a:cubicBezTo>
                <a:cubicBezTo>
                  <a:pt x="107" y="12"/>
                  <a:pt x="107" y="12"/>
                  <a:pt x="107" y="12"/>
                </a:cubicBezTo>
                <a:cubicBezTo>
                  <a:pt x="107" y="12"/>
                  <a:pt x="107" y="12"/>
                  <a:pt x="107" y="12"/>
                </a:cubicBezTo>
                <a:cubicBezTo>
                  <a:pt x="107" y="12"/>
                  <a:pt x="107" y="12"/>
                  <a:pt x="107" y="12"/>
                </a:cubicBezTo>
                <a:cubicBezTo>
                  <a:pt x="107" y="12"/>
                  <a:pt x="107" y="12"/>
                  <a:pt x="107" y="12"/>
                </a:cubicBezTo>
                <a:cubicBezTo>
                  <a:pt x="107" y="12"/>
                  <a:pt x="107" y="12"/>
                  <a:pt x="107" y="12"/>
                </a:cubicBezTo>
                <a:cubicBezTo>
                  <a:pt x="107" y="12"/>
                  <a:pt x="107" y="12"/>
                  <a:pt x="107" y="12"/>
                </a:cubicBezTo>
                <a:cubicBezTo>
                  <a:pt x="107" y="12"/>
                  <a:pt x="107" y="12"/>
                  <a:pt x="107" y="12"/>
                </a:cubicBezTo>
                <a:cubicBezTo>
                  <a:pt x="107" y="12"/>
                  <a:pt x="107" y="12"/>
                  <a:pt x="107" y="12"/>
                </a:cubicBezTo>
                <a:cubicBezTo>
                  <a:pt x="107" y="12"/>
                  <a:pt x="106" y="12"/>
                  <a:pt x="106" y="12"/>
                </a:cubicBezTo>
                <a:cubicBezTo>
                  <a:pt x="106" y="12"/>
                  <a:pt x="106" y="12"/>
                  <a:pt x="106" y="12"/>
                </a:cubicBezTo>
                <a:cubicBezTo>
                  <a:pt x="106" y="12"/>
                  <a:pt x="106" y="12"/>
                  <a:pt x="106" y="11"/>
                </a:cubicBezTo>
                <a:cubicBezTo>
                  <a:pt x="106" y="11"/>
                  <a:pt x="106" y="11"/>
                  <a:pt x="106" y="11"/>
                </a:cubicBezTo>
                <a:cubicBezTo>
                  <a:pt x="106" y="11"/>
                  <a:pt x="106" y="11"/>
                  <a:pt x="106" y="11"/>
                </a:cubicBezTo>
                <a:cubicBezTo>
                  <a:pt x="106" y="11"/>
                  <a:pt x="106" y="11"/>
                  <a:pt x="106" y="11"/>
                </a:cubicBezTo>
                <a:cubicBezTo>
                  <a:pt x="106" y="11"/>
                  <a:pt x="106" y="11"/>
                  <a:pt x="106" y="11"/>
                </a:cubicBezTo>
                <a:cubicBezTo>
                  <a:pt x="106" y="11"/>
                  <a:pt x="106" y="11"/>
                  <a:pt x="106" y="11"/>
                </a:cubicBezTo>
                <a:cubicBezTo>
                  <a:pt x="106" y="11"/>
                  <a:pt x="106" y="11"/>
                  <a:pt x="106" y="11"/>
                </a:cubicBezTo>
                <a:cubicBezTo>
                  <a:pt x="106" y="11"/>
                  <a:pt x="106" y="10"/>
                  <a:pt x="107" y="10"/>
                </a:cubicBezTo>
                <a:cubicBezTo>
                  <a:pt x="107" y="10"/>
                  <a:pt x="107" y="10"/>
                  <a:pt x="107" y="10"/>
                </a:cubicBezTo>
                <a:cubicBezTo>
                  <a:pt x="107" y="10"/>
                  <a:pt x="107" y="10"/>
                  <a:pt x="107" y="10"/>
                </a:cubicBezTo>
                <a:cubicBezTo>
                  <a:pt x="107" y="10"/>
                  <a:pt x="107" y="10"/>
                  <a:pt x="107" y="10"/>
                </a:cubicBezTo>
                <a:cubicBezTo>
                  <a:pt x="107" y="10"/>
                  <a:pt x="107" y="10"/>
                  <a:pt x="107" y="10"/>
                </a:cubicBezTo>
                <a:cubicBezTo>
                  <a:pt x="107" y="10"/>
                  <a:pt x="107" y="10"/>
                  <a:pt x="107" y="10"/>
                </a:cubicBezTo>
                <a:cubicBezTo>
                  <a:pt x="107" y="10"/>
                  <a:pt x="107" y="10"/>
                  <a:pt x="107" y="10"/>
                </a:cubicBezTo>
                <a:cubicBezTo>
                  <a:pt x="107" y="10"/>
                  <a:pt x="107" y="10"/>
                  <a:pt x="107" y="10"/>
                </a:cubicBezTo>
                <a:cubicBezTo>
                  <a:pt x="107" y="11"/>
                  <a:pt x="107" y="11"/>
                  <a:pt x="107" y="11"/>
                </a:cubicBezTo>
                <a:cubicBezTo>
                  <a:pt x="107" y="11"/>
                  <a:pt x="107" y="11"/>
                  <a:pt x="107" y="11"/>
                </a:cubicBezTo>
                <a:cubicBezTo>
                  <a:pt x="107" y="11"/>
                  <a:pt x="107" y="11"/>
                  <a:pt x="107" y="11"/>
                </a:cubicBezTo>
                <a:cubicBezTo>
                  <a:pt x="107" y="11"/>
                  <a:pt x="107" y="11"/>
                  <a:pt x="107" y="11"/>
                </a:cubicBezTo>
                <a:cubicBezTo>
                  <a:pt x="108" y="11"/>
                  <a:pt x="108" y="11"/>
                  <a:pt x="108" y="11"/>
                </a:cubicBezTo>
                <a:cubicBezTo>
                  <a:pt x="108" y="11"/>
                  <a:pt x="108" y="12"/>
                  <a:pt x="108" y="12"/>
                </a:cubicBezTo>
                <a:cubicBezTo>
                  <a:pt x="108" y="12"/>
                  <a:pt x="108" y="12"/>
                  <a:pt x="108" y="12"/>
                </a:cubicBezTo>
                <a:cubicBezTo>
                  <a:pt x="108" y="12"/>
                  <a:pt x="108" y="12"/>
                  <a:pt x="108" y="12"/>
                </a:cubicBezTo>
                <a:cubicBezTo>
                  <a:pt x="108" y="12"/>
                  <a:pt x="109" y="12"/>
                  <a:pt x="109" y="12"/>
                </a:cubicBezTo>
                <a:cubicBezTo>
                  <a:pt x="109" y="12"/>
                  <a:pt x="109" y="12"/>
                  <a:pt x="109" y="12"/>
                </a:cubicBezTo>
                <a:cubicBezTo>
                  <a:pt x="110" y="12"/>
                  <a:pt x="110" y="12"/>
                  <a:pt x="110" y="12"/>
                </a:cubicBezTo>
                <a:cubicBezTo>
                  <a:pt x="110" y="12"/>
                  <a:pt x="110" y="12"/>
                  <a:pt x="110" y="12"/>
                </a:cubicBezTo>
                <a:cubicBezTo>
                  <a:pt x="110" y="12"/>
                  <a:pt x="111" y="12"/>
                  <a:pt x="111" y="12"/>
                </a:cubicBezTo>
                <a:cubicBezTo>
                  <a:pt x="111" y="12"/>
                  <a:pt x="112" y="12"/>
                  <a:pt x="112" y="12"/>
                </a:cubicBezTo>
                <a:cubicBezTo>
                  <a:pt x="112" y="12"/>
                  <a:pt x="112" y="12"/>
                  <a:pt x="112" y="12"/>
                </a:cubicBezTo>
                <a:cubicBezTo>
                  <a:pt x="112" y="12"/>
                  <a:pt x="112" y="12"/>
                  <a:pt x="112" y="12"/>
                </a:cubicBezTo>
                <a:cubicBezTo>
                  <a:pt x="112" y="12"/>
                  <a:pt x="112" y="11"/>
                  <a:pt x="112" y="11"/>
                </a:cubicBezTo>
                <a:cubicBezTo>
                  <a:pt x="112" y="11"/>
                  <a:pt x="112" y="11"/>
                  <a:pt x="112" y="11"/>
                </a:cubicBezTo>
                <a:cubicBezTo>
                  <a:pt x="112" y="11"/>
                  <a:pt x="112" y="11"/>
                  <a:pt x="112" y="11"/>
                </a:cubicBezTo>
                <a:cubicBezTo>
                  <a:pt x="113" y="11"/>
                  <a:pt x="113" y="11"/>
                  <a:pt x="113" y="11"/>
                </a:cubicBezTo>
                <a:cubicBezTo>
                  <a:pt x="113" y="11"/>
                  <a:pt x="113" y="10"/>
                  <a:pt x="113" y="10"/>
                </a:cubicBezTo>
                <a:cubicBezTo>
                  <a:pt x="113" y="10"/>
                  <a:pt x="113" y="10"/>
                  <a:pt x="113" y="10"/>
                </a:cubicBezTo>
                <a:cubicBezTo>
                  <a:pt x="113" y="10"/>
                  <a:pt x="113" y="10"/>
                  <a:pt x="113" y="10"/>
                </a:cubicBezTo>
                <a:cubicBezTo>
                  <a:pt x="113" y="10"/>
                  <a:pt x="113" y="10"/>
                  <a:pt x="113" y="10"/>
                </a:cubicBezTo>
                <a:cubicBezTo>
                  <a:pt x="113" y="10"/>
                  <a:pt x="113" y="10"/>
                  <a:pt x="113" y="10"/>
                </a:cubicBezTo>
                <a:cubicBezTo>
                  <a:pt x="113" y="10"/>
                  <a:pt x="113" y="10"/>
                  <a:pt x="113" y="10"/>
                </a:cubicBezTo>
                <a:cubicBezTo>
                  <a:pt x="113" y="10"/>
                  <a:pt x="113" y="10"/>
                  <a:pt x="113" y="10"/>
                </a:cubicBezTo>
                <a:cubicBezTo>
                  <a:pt x="113" y="10"/>
                  <a:pt x="113" y="10"/>
                  <a:pt x="113" y="10"/>
                </a:cubicBezTo>
                <a:cubicBezTo>
                  <a:pt x="113" y="10"/>
                  <a:pt x="113" y="10"/>
                  <a:pt x="114" y="10"/>
                </a:cubicBezTo>
                <a:cubicBezTo>
                  <a:pt x="114" y="10"/>
                  <a:pt x="114" y="10"/>
                  <a:pt x="114" y="11"/>
                </a:cubicBezTo>
                <a:cubicBezTo>
                  <a:pt x="114" y="11"/>
                  <a:pt x="114" y="11"/>
                  <a:pt x="114" y="11"/>
                </a:cubicBezTo>
                <a:cubicBezTo>
                  <a:pt x="114" y="11"/>
                  <a:pt x="114" y="11"/>
                  <a:pt x="114" y="12"/>
                </a:cubicBezTo>
                <a:cubicBezTo>
                  <a:pt x="114" y="12"/>
                  <a:pt x="113" y="12"/>
                  <a:pt x="113" y="12"/>
                </a:cubicBezTo>
                <a:cubicBezTo>
                  <a:pt x="113" y="12"/>
                  <a:pt x="113" y="12"/>
                  <a:pt x="113" y="13"/>
                </a:cubicBezTo>
                <a:cubicBezTo>
                  <a:pt x="113" y="13"/>
                  <a:pt x="113" y="13"/>
                  <a:pt x="113" y="13"/>
                </a:cubicBezTo>
                <a:cubicBezTo>
                  <a:pt x="113" y="13"/>
                  <a:pt x="113" y="13"/>
                  <a:pt x="112" y="13"/>
                </a:cubicBezTo>
                <a:cubicBezTo>
                  <a:pt x="112" y="13"/>
                  <a:pt x="112" y="13"/>
                  <a:pt x="112" y="13"/>
                </a:cubicBezTo>
                <a:cubicBezTo>
                  <a:pt x="112" y="13"/>
                  <a:pt x="112" y="13"/>
                  <a:pt x="112" y="13"/>
                </a:cubicBezTo>
                <a:cubicBezTo>
                  <a:pt x="111" y="13"/>
                  <a:pt x="111" y="13"/>
                  <a:pt x="111" y="13"/>
                </a:cubicBezTo>
                <a:cubicBezTo>
                  <a:pt x="111" y="14"/>
                  <a:pt x="111" y="14"/>
                  <a:pt x="111" y="14"/>
                </a:cubicBezTo>
                <a:cubicBezTo>
                  <a:pt x="111" y="14"/>
                  <a:pt x="111" y="14"/>
                  <a:pt x="111" y="14"/>
                </a:cubicBezTo>
                <a:cubicBezTo>
                  <a:pt x="111" y="14"/>
                  <a:pt x="112" y="14"/>
                  <a:pt x="112" y="14"/>
                </a:cubicBezTo>
                <a:cubicBezTo>
                  <a:pt x="113" y="14"/>
                  <a:pt x="114" y="14"/>
                  <a:pt x="114" y="14"/>
                </a:cubicBezTo>
                <a:cubicBezTo>
                  <a:pt x="114" y="14"/>
                  <a:pt x="114" y="14"/>
                  <a:pt x="114" y="14"/>
                </a:cubicBezTo>
                <a:cubicBezTo>
                  <a:pt x="115" y="14"/>
                  <a:pt x="115" y="14"/>
                  <a:pt x="116" y="14"/>
                </a:cubicBezTo>
                <a:cubicBezTo>
                  <a:pt x="116" y="14"/>
                  <a:pt x="116" y="14"/>
                  <a:pt x="116" y="14"/>
                </a:cubicBezTo>
                <a:cubicBezTo>
                  <a:pt x="116" y="14"/>
                  <a:pt x="116" y="14"/>
                  <a:pt x="116" y="14"/>
                </a:cubicBezTo>
                <a:cubicBezTo>
                  <a:pt x="116" y="14"/>
                  <a:pt x="116" y="15"/>
                  <a:pt x="116" y="15"/>
                </a:cubicBezTo>
                <a:cubicBezTo>
                  <a:pt x="116" y="15"/>
                  <a:pt x="116" y="15"/>
                  <a:pt x="116" y="15"/>
                </a:cubicBezTo>
                <a:cubicBezTo>
                  <a:pt x="117" y="15"/>
                  <a:pt x="117" y="15"/>
                  <a:pt x="117" y="15"/>
                </a:cubicBezTo>
                <a:cubicBezTo>
                  <a:pt x="117" y="15"/>
                  <a:pt x="117" y="15"/>
                  <a:pt x="117" y="15"/>
                </a:cubicBezTo>
                <a:cubicBezTo>
                  <a:pt x="117" y="15"/>
                  <a:pt x="117" y="15"/>
                  <a:pt x="116" y="15"/>
                </a:cubicBezTo>
                <a:cubicBezTo>
                  <a:pt x="116" y="15"/>
                  <a:pt x="116" y="15"/>
                  <a:pt x="116" y="15"/>
                </a:cubicBezTo>
                <a:cubicBezTo>
                  <a:pt x="116" y="15"/>
                  <a:pt x="116" y="15"/>
                  <a:pt x="116" y="15"/>
                </a:cubicBezTo>
                <a:cubicBezTo>
                  <a:pt x="116" y="15"/>
                  <a:pt x="116" y="15"/>
                  <a:pt x="116" y="15"/>
                </a:cubicBezTo>
                <a:cubicBezTo>
                  <a:pt x="116" y="15"/>
                  <a:pt x="116" y="15"/>
                  <a:pt x="116" y="15"/>
                </a:cubicBezTo>
                <a:cubicBezTo>
                  <a:pt x="116" y="15"/>
                  <a:pt x="116" y="15"/>
                  <a:pt x="116" y="15"/>
                </a:cubicBezTo>
                <a:cubicBezTo>
                  <a:pt x="116" y="15"/>
                  <a:pt x="116" y="15"/>
                  <a:pt x="116" y="15"/>
                </a:cubicBezTo>
                <a:cubicBezTo>
                  <a:pt x="116" y="15"/>
                  <a:pt x="115" y="15"/>
                  <a:pt x="115" y="15"/>
                </a:cubicBezTo>
                <a:cubicBezTo>
                  <a:pt x="115" y="15"/>
                  <a:pt x="115" y="15"/>
                  <a:pt x="115" y="15"/>
                </a:cubicBezTo>
                <a:cubicBezTo>
                  <a:pt x="115" y="15"/>
                  <a:pt x="114" y="15"/>
                  <a:pt x="113" y="15"/>
                </a:cubicBezTo>
                <a:cubicBezTo>
                  <a:pt x="113" y="15"/>
                  <a:pt x="112" y="15"/>
                  <a:pt x="112" y="15"/>
                </a:cubicBezTo>
                <a:cubicBezTo>
                  <a:pt x="111" y="15"/>
                  <a:pt x="111" y="15"/>
                  <a:pt x="111" y="15"/>
                </a:cubicBezTo>
                <a:cubicBezTo>
                  <a:pt x="111" y="16"/>
                  <a:pt x="111" y="16"/>
                  <a:pt x="111" y="16"/>
                </a:cubicBezTo>
                <a:cubicBezTo>
                  <a:pt x="111" y="16"/>
                  <a:pt x="111" y="16"/>
                  <a:pt x="111" y="16"/>
                </a:cubicBezTo>
                <a:cubicBezTo>
                  <a:pt x="111" y="16"/>
                  <a:pt x="111" y="16"/>
                  <a:pt x="111" y="16"/>
                </a:cubicBezTo>
                <a:cubicBezTo>
                  <a:pt x="111" y="16"/>
                  <a:pt x="111" y="16"/>
                  <a:pt x="111" y="16"/>
                </a:cubicBezTo>
                <a:cubicBezTo>
                  <a:pt x="107" y="13"/>
                  <a:pt x="107" y="13"/>
                  <a:pt x="107" y="13"/>
                </a:cubicBezTo>
                <a:close/>
                <a:moveTo>
                  <a:pt x="111" y="16"/>
                </a:moveTo>
                <a:cubicBezTo>
                  <a:pt x="111" y="16"/>
                  <a:pt x="111" y="16"/>
                  <a:pt x="111" y="16"/>
                </a:cubicBezTo>
                <a:cubicBezTo>
                  <a:pt x="111" y="16"/>
                  <a:pt x="111" y="16"/>
                  <a:pt x="111" y="16"/>
                </a:cubicBezTo>
                <a:cubicBezTo>
                  <a:pt x="111" y="16"/>
                  <a:pt x="111" y="16"/>
                  <a:pt x="111" y="16"/>
                </a:cubicBezTo>
                <a:cubicBezTo>
                  <a:pt x="112" y="16"/>
                  <a:pt x="112" y="16"/>
                  <a:pt x="112" y="16"/>
                </a:cubicBezTo>
                <a:cubicBezTo>
                  <a:pt x="113" y="16"/>
                  <a:pt x="113" y="16"/>
                  <a:pt x="113" y="17"/>
                </a:cubicBezTo>
                <a:cubicBezTo>
                  <a:pt x="113" y="17"/>
                  <a:pt x="114" y="17"/>
                  <a:pt x="114" y="17"/>
                </a:cubicBezTo>
                <a:cubicBezTo>
                  <a:pt x="114" y="17"/>
                  <a:pt x="114" y="17"/>
                  <a:pt x="114" y="17"/>
                </a:cubicBezTo>
                <a:cubicBezTo>
                  <a:pt x="114" y="17"/>
                  <a:pt x="114" y="17"/>
                  <a:pt x="114" y="17"/>
                </a:cubicBezTo>
                <a:cubicBezTo>
                  <a:pt x="114" y="17"/>
                  <a:pt x="114" y="17"/>
                  <a:pt x="114" y="17"/>
                </a:cubicBezTo>
                <a:cubicBezTo>
                  <a:pt x="114" y="17"/>
                  <a:pt x="114" y="17"/>
                  <a:pt x="114" y="17"/>
                </a:cubicBezTo>
                <a:cubicBezTo>
                  <a:pt x="114" y="18"/>
                  <a:pt x="115" y="18"/>
                  <a:pt x="115" y="18"/>
                </a:cubicBezTo>
                <a:cubicBezTo>
                  <a:pt x="115" y="18"/>
                  <a:pt x="115" y="18"/>
                  <a:pt x="115" y="18"/>
                </a:cubicBezTo>
                <a:cubicBezTo>
                  <a:pt x="115" y="18"/>
                  <a:pt x="115" y="18"/>
                  <a:pt x="115" y="18"/>
                </a:cubicBezTo>
                <a:cubicBezTo>
                  <a:pt x="115" y="18"/>
                  <a:pt x="115" y="19"/>
                  <a:pt x="115" y="19"/>
                </a:cubicBezTo>
                <a:cubicBezTo>
                  <a:pt x="115" y="19"/>
                  <a:pt x="115" y="19"/>
                  <a:pt x="115" y="19"/>
                </a:cubicBezTo>
                <a:cubicBezTo>
                  <a:pt x="115" y="19"/>
                  <a:pt x="115" y="19"/>
                  <a:pt x="115" y="19"/>
                </a:cubicBezTo>
                <a:cubicBezTo>
                  <a:pt x="115" y="19"/>
                  <a:pt x="115" y="20"/>
                  <a:pt x="114" y="20"/>
                </a:cubicBezTo>
                <a:cubicBezTo>
                  <a:pt x="114" y="20"/>
                  <a:pt x="114" y="20"/>
                  <a:pt x="114" y="20"/>
                </a:cubicBezTo>
                <a:cubicBezTo>
                  <a:pt x="114" y="20"/>
                  <a:pt x="114" y="20"/>
                  <a:pt x="114" y="20"/>
                </a:cubicBezTo>
                <a:cubicBezTo>
                  <a:pt x="114" y="21"/>
                  <a:pt x="114" y="21"/>
                  <a:pt x="114" y="21"/>
                </a:cubicBezTo>
                <a:cubicBezTo>
                  <a:pt x="114" y="21"/>
                  <a:pt x="114" y="21"/>
                  <a:pt x="114" y="21"/>
                </a:cubicBezTo>
                <a:cubicBezTo>
                  <a:pt x="114" y="21"/>
                  <a:pt x="114" y="21"/>
                  <a:pt x="114" y="21"/>
                </a:cubicBezTo>
                <a:cubicBezTo>
                  <a:pt x="114" y="21"/>
                  <a:pt x="114" y="21"/>
                  <a:pt x="114" y="21"/>
                </a:cubicBezTo>
                <a:cubicBezTo>
                  <a:pt x="114" y="21"/>
                  <a:pt x="114" y="21"/>
                  <a:pt x="114" y="21"/>
                </a:cubicBezTo>
                <a:cubicBezTo>
                  <a:pt x="114" y="21"/>
                  <a:pt x="114" y="21"/>
                  <a:pt x="115" y="22"/>
                </a:cubicBezTo>
                <a:cubicBezTo>
                  <a:pt x="115" y="22"/>
                  <a:pt x="115" y="22"/>
                  <a:pt x="115" y="22"/>
                </a:cubicBezTo>
                <a:cubicBezTo>
                  <a:pt x="115" y="22"/>
                  <a:pt x="115" y="22"/>
                  <a:pt x="115" y="22"/>
                </a:cubicBezTo>
                <a:cubicBezTo>
                  <a:pt x="115" y="23"/>
                  <a:pt x="115" y="23"/>
                  <a:pt x="115" y="23"/>
                </a:cubicBezTo>
                <a:cubicBezTo>
                  <a:pt x="115" y="23"/>
                  <a:pt x="115" y="24"/>
                  <a:pt x="115" y="24"/>
                </a:cubicBezTo>
                <a:cubicBezTo>
                  <a:pt x="115" y="24"/>
                  <a:pt x="115" y="24"/>
                  <a:pt x="115" y="25"/>
                </a:cubicBezTo>
                <a:cubicBezTo>
                  <a:pt x="115" y="25"/>
                  <a:pt x="115" y="25"/>
                  <a:pt x="115" y="25"/>
                </a:cubicBezTo>
                <a:cubicBezTo>
                  <a:pt x="115" y="25"/>
                  <a:pt x="115" y="25"/>
                  <a:pt x="115" y="26"/>
                </a:cubicBezTo>
                <a:cubicBezTo>
                  <a:pt x="115" y="26"/>
                  <a:pt x="115" y="26"/>
                  <a:pt x="115" y="26"/>
                </a:cubicBezTo>
                <a:cubicBezTo>
                  <a:pt x="115" y="28"/>
                  <a:pt x="115" y="28"/>
                  <a:pt x="115" y="28"/>
                </a:cubicBezTo>
                <a:cubicBezTo>
                  <a:pt x="115" y="28"/>
                  <a:pt x="115" y="28"/>
                  <a:pt x="115" y="28"/>
                </a:cubicBezTo>
                <a:cubicBezTo>
                  <a:pt x="115" y="28"/>
                  <a:pt x="115" y="29"/>
                  <a:pt x="115" y="29"/>
                </a:cubicBezTo>
                <a:cubicBezTo>
                  <a:pt x="115" y="29"/>
                  <a:pt x="115" y="29"/>
                  <a:pt x="115" y="29"/>
                </a:cubicBezTo>
                <a:cubicBezTo>
                  <a:pt x="115" y="30"/>
                  <a:pt x="115" y="30"/>
                  <a:pt x="115" y="30"/>
                </a:cubicBezTo>
                <a:cubicBezTo>
                  <a:pt x="115" y="30"/>
                  <a:pt x="115" y="30"/>
                  <a:pt x="115" y="30"/>
                </a:cubicBezTo>
                <a:cubicBezTo>
                  <a:pt x="115" y="30"/>
                  <a:pt x="115" y="30"/>
                  <a:pt x="115" y="30"/>
                </a:cubicBezTo>
                <a:cubicBezTo>
                  <a:pt x="115" y="30"/>
                  <a:pt x="115" y="30"/>
                  <a:pt x="115" y="31"/>
                </a:cubicBezTo>
                <a:cubicBezTo>
                  <a:pt x="115" y="31"/>
                  <a:pt x="115" y="31"/>
                  <a:pt x="115" y="31"/>
                </a:cubicBezTo>
                <a:cubicBezTo>
                  <a:pt x="115" y="31"/>
                  <a:pt x="115" y="31"/>
                  <a:pt x="115" y="31"/>
                </a:cubicBezTo>
                <a:cubicBezTo>
                  <a:pt x="115" y="31"/>
                  <a:pt x="115" y="31"/>
                  <a:pt x="114" y="31"/>
                </a:cubicBezTo>
                <a:cubicBezTo>
                  <a:pt x="114" y="31"/>
                  <a:pt x="114" y="31"/>
                  <a:pt x="114" y="31"/>
                </a:cubicBezTo>
                <a:cubicBezTo>
                  <a:pt x="114" y="30"/>
                  <a:pt x="114" y="30"/>
                  <a:pt x="114" y="30"/>
                </a:cubicBezTo>
                <a:cubicBezTo>
                  <a:pt x="114" y="30"/>
                  <a:pt x="114" y="30"/>
                  <a:pt x="114" y="30"/>
                </a:cubicBezTo>
                <a:cubicBezTo>
                  <a:pt x="114" y="30"/>
                  <a:pt x="114" y="30"/>
                  <a:pt x="114" y="30"/>
                </a:cubicBezTo>
                <a:cubicBezTo>
                  <a:pt x="114" y="30"/>
                  <a:pt x="114" y="30"/>
                  <a:pt x="114" y="30"/>
                </a:cubicBezTo>
                <a:cubicBezTo>
                  <a:pt x="114" y="30"/>
                  <a:pt x="114" y="30"/>
                  <a:pt x="114" y="30"/>
                </a:cubicBezTo>
                <a:cubicBezTo>
                  <a:pt x="114" y="30"/>
                  <a:pt x="114" y="30"/>
                  <a:pt x="114" y="30"/>
                </a:cubicBezTo>
                <a:cubicBezTo>
                  <a:pt x="114" y="30"/>
                  <a:pt x="114" y="30"/>
                  <a:pt x="114" y="30"/>
                </a:cubicBezTo>
                <a:cubicBezTo>
                  <a:pt x="114" y="30"/>
                  <a:pt x="114" y="30"/>
                  <a:pt x="114" y="30"/>
                </a:cubicBezTo>
                <a:cubicBezTo>
                  <a:pt x="114" y="30"/>
                  <a:pt x="114" y="30"/>
                  <a:pt x="114" y="30"/>
                </a:cubicBezTo>
                <a:cubicBezTo>
                  <a:pt x="114" y="30"/>
                  <a:pt x="114" y="30"/>
                  <a:pt x="114" y="30"/>
                </a:cubicBezTo>
                <a:cubicBezTo>
                  <a:pt x="114" y="30"/>
                  <a:pt x="114" y="30"/>
                  <a:pt x="114" y="30"/>
                </a:cubicBezTo>
                <a:cubicBezTo>
                  <a:pt x="114" y="30"/>
                  <a:pt x="114" y="30"/>
                  <a:pt x="114" y="30"/>
                </a:cubicBezTo>
                <a:cubicBezTo>
                  <a:pt x="114" y="30"/>
                  <a:pt x="114" y="30"/>
                  <a:pt x="114" y="30"/>
                </a:cubicBezTo>
                <a:cubicBezTo>
                  <a:pt x="114" y="30"/>
                  <a:pt x="114" y="30"/>
                  <a:pt x="114" y="30"/>
                </a:cubicBezTo>
                <a:cubicBezTo>
                  <a:pt x="114" y="30"/>
                  <a:pt x="114" y="30"/>
                  <a:pt x="114" y="30"/>
                </a:cubicBezTo>
                <a:cubicBezTo>
                  <a:pt x="114" y="30"/>
                  <a:pt x="114" y="30"/>
                  <a:pt x="114" y="30"/>
                </a:cubicBezTo>
                <a:cubicBezTo>
                  <a:pt x="114" y="30"/>
                  <a:pt x="114" y="30"/>
                  <a:pt x="114" y="30"/>
                </a:cubicBezTo>
                <a:cubicBezTo>
                  <a:pt x="114" y="30"/>
                  <a:pt x="114" y="30"/>
                  <a:pt x="114" y="30"/>
                </a:cubicBezTo>
                <a:cubicBezTo>
                  <a:pt x="114" y="30"/>
                  <a:pt x="114" y="30"/>
                  <a:pt x="114" y="30"/>
                </a:cubicBezTo>
                <a:cubicBezTo>
                  <a:pt x="114" y="30"/>
                  <a:pt x="114" y="30"/>
                  <a:pt x="114" y="30"/>
                </a:cubicBezTo>
                <a:cubicBezTo>
                  <a:pt x="114" y="30"/>
                  <a:pt x="114" y="30"/>
                  <a:pt x="114" y="30"/>
                </a:cubicBezTo>
                <a:cubicBezTo>
                  <a:pt x="114" y="30"/>
                  <a:pt x="114" y="30"/>
                  <a:pt x="114" y="30"/>
                </a:cubicBezTo>
                <a:cubicBezTo>
                  <a:pt x="114" y="30"/>
                  <a:pt x="114" y="30"/>
                  <a:pt x="114" y="30"/>
                </a:cubicBezTo>
                <a:cubicBezTo>
                  <a:pt x="114" y="30"/>
                  <a:pt x="114" y="30"/>
                  <a:pt x="114" y="30"/>
                </a:cubicBezTo>
                <a:cubicBezTo>
                  <a:pt x="114" y="30"/>
                  <a:pt x="114" y="30"/>
                  <a:pt x="114" y="30"/>
                </a:cubicBezTo>
                <a:cubicBezTo>
                  <a:pt x="114" y="30"/>
                  <a:pt x="114" y="30"/>
                  <a:pt x="114" y="30"/>
                </a:cubicBezTo>
                <a:cubicBezTo>
                  <a:pt x="114" y="30"/>
                  <a:pt x="114" y="30"/>
                  <a:pt x="114" y="30"/>
                </a:cubicBezTo>
                <a:cubicBezTo>
                  <a:pt x="114" y="29"/>
                  <a:pt x="114" y="29"/>
                  <a:pt x="114" y="29"/>
                </a:cubicBezTo>
                <a:cubicBezTo>
                  <a:pt x="114" y="29"/>
                  <a:pt x="114" y="29"/>
                  <a:pt x="114" y="29"/>
                </a:cubicBezTo>
                <a:cubicBezTo>
                  <a:pt x="114" y="29"/>
                  <a:pt x="114" y="28"/>
                  <a:pt x="114" y="28"/>
                </a:cubicBezTo>
                <a:cubicBezTo>
                  <a:pt x="114" y="26"/>
                  <a:pt x="114" y="26"/>
                  <a:pt x="114" y="26"/>
                </a:cubicBezTo>
                <a:cubicBezTo>
                  <a:pt x="114" y="26"/>
                  <a:pt x="114" y="26"/>
                  <a:pt x="114" y="26"/>
                </a:cubicBezTo>
                <a:cubicBezTo>
                  <a:pt x="114" y="26"/>
                  <a:pt x="114" y="26"/>
                  <a:pt x="114" y="26"/>
                </a:cubicBezTo>
                <a:cubicBezTo>
                  <a:pt x="114" y="26"/>
                  <a:pt x="114" y="25"/>
                  <a:pt x="114" y="25"/>
                </a:cubicBezTo>
                <a:cubicBezTo>
                  <a:pt x="114" y="24"/>
                  <a:pt x="114" y="24"/>
                  <a:pt x="114" y="24"/>
                </a:cubicBezTo>
                <a:cubicBezTo>
                  <a:pt x="114" y="23"/>
                  <a:pt x="114" y="23"/>
                  <a:pt x="114" y="23"/>
                </a:cubicBezTo>
                <a:cubicBezTo>
                  <a:pt x="114" y="23"/>
                  <a:pt x="114" y="23"/>
                  <a:pt x="114" y="23"/>
                </a:cubicBezTo>
                <a:cubicBezTo>
                  <a:pt x="114" y="23"/>
                  <a:pt x="113" y="22"/>
                  <a:pt x="113" y="22"/>
                </a:cubicBezTo>
                <a:cubicBezTo>
                  <a:pt x="113" y="22"/>
                  <a:pt x="113" y="22"/>
                  <a:pt x="113" y="22"/>
                </a:cubicBezTo>
                <a:cubicBezTo>
                  <a:pt x="113" y="22"/>
                  <a:pt x="113" y="22"/>
                  <a:pt x="113" y="21"/>
                </a:cubicBezTo>
                <a:cubicBezTo>
                  <a:pt x="113" y="21"/>
                  <a:pt x="113" y="21"/>
                  <a:pt x="113" y="21"/>
                </a:cubicBezTo>
                <a:cubicBezTo>
                  <a:pt x="113" y="22"/>
                  <a:pt x="113" y="22"/>
                  <a:pt x="112" y="22"/>
                </a:cubicBezTo>
                <a:cubicBezTo>
                  <a:pt x="112" y="22"/>
                  <a:pt x="112" y="22"/>
                  <a:pt x="112" y="22"/>
                </a:cubicBezTo>
                <a:cubicBezTo>
                  <a:pt x="112" y="22"/>
                  <a:pt x="112" y="22"/>
                  <a:pt x="112" y="22"/>
                </a:cubicBezTo>
                <a:cubicBezTo>
                  <a:pt x="111" y="22"/>
                  <a:pt x="111" y="22"/>
                  <a:pt x="111" y="22"/>
                </a:cubicBezTo>
                <a:cubicBezTo>
                  <a:pt x="111" y="22"/>
                  <a:pt x="111" y="22"/>
                  <a:pt x="111" y="22"/>
                </a:cubicBezTo>
                <a:cubicBezTo>
                  <a:pt x="111" y="22"/>
                  <a:pt x="111" y="22"/>
                  <a:pt x="111" y="22"/>
                </a:cubicBezTo>
                <a:cubicBezTo>
                  <a:pt x="111" y="22"/>
                  <a:pt x="111" y="23"/>
                  <a:pt x="111" y="23"/>
                </a:cubicBezTo>
                <a:cubicBezTo>
                  <a:pt x="111" y="23"/>
                  <a:pt x="111" y="23"/>
                  <a:pt x="111" y="23"/>
                </a:cubicBezTo>
                <a:cubicBezTo>
                  <a:pt x="111" y="23"/>
                  <a:pt x="111" y="23"/>
                  <a:pt x="111" y="23"/>
                </a:cubicBezTo>
                <a:cubicBezTo>
                  <a:pt x="111" y="23"/>
                  <a:pt x="111" y="23"/>
                  <a:pt x="111" y="23"/>
                </a:cubicBezTo>
                <a:cubicBezTo>
                  <a:pt x="111" y="23"/>
                  <a:pt x="111" y="23"/>
                  <a:pt x="111" y="23"/>
                </a:cubicBezTo>
                <a:cubicBezTo>
                  <a:pt x="112" y="23"/>
                  <a:pt x="112" y="23"/>
                  <a:pt x="112" y="23"/>
                </a:cubicBezTo>
                <a:cubicBezTo>
                  <a:pt x="112" y="23"/>
                  <a:pt x="112" y="23"/>
                  <a:pt x="112" y="23"/>
                </a:cubicBezTo>
                <a:cubicBezTo>
                  <a:pt x="112" y="23"/>
                  <a:pt x="112" y="23"/>
                  <a:pt x="112" y="23"/>
                </a:cubicBezTo>
                <a:cubicBezTo>
                  <a:pt x="112" y="23"/>
                  <a:pt x="112" y="23"/>
                  <a:pt x="112" y="23"/>
                </a:cubicBezTo>
                <a:cubicBezTo>
                  <a:pt x="112" y="23"/>
                  <a:pt x="112" y="23"/>
                  <a:pt x="112" y="23"/>
                </a:cubicBezTo>
                <a:cubicBezTo>
                  <a:pt x="112" y="23"/>
                  <a:pt x="112" y="23"/>
                  <a:pt x="112" y="23"/>
                </a:cubicBezTo>
                <a:cubicBezTo>
                  <a:pt x="112" y="23"/>
                  <a:pt x="112" y="23"/>
                  <a:pt x="112" y="23"/>
                </a:cubicBezTo>
                <a:cubicBezTo>
                  <a:pt x="112" y="23"/>
                  <a:pt x="112" y="23"/>
                  <a:pt x="112" y="23"/>
                </a:cubicBezTo>
                <a:cubicBezTo>
                  <a:pt x="112" y="22"/>
                  <a:pt x="112" y="22"/>
                  <a:pt x="112" y="22"/>
                </a:cubicBezTo>
                <a:cubicBezTo>
                  <a:pt x="112" y="22"/>
                  <a:pt x="112" y="22"/>
                  <a:pt x="112" y="22"/>
                </a:cubicBezTo>
                <a:cubicBezTo>
                  <a:pt x="112" y="22"/>
                  <a:pt x="112" y="22"/>
                  <a:pt x="112" y="22"/>
                </a:cubicBezTo>
                <a:cubicBezTo>
                  <a:pt x="112" y="22"/>
                  <a:pt x="112" y="22"/>
                  <a:pt x="112" y="22"/>
                </a:cubicBezTo>
                <a:cubicBezTo>
                  <a:pt x="112" y="22"/>
                  <a:pt x="112" y="22"/>
                  <a:pt x="112" y="22"/>
                </a:cubicBezTo>
                <a:cubicBezTo>
                  <a:pt x="112" y="22"/>
                  <a:pt x="112" y="22"/>
                  <a:pt x="112" y="22"/>
                </a:cubicBezTo>
                <a:cubicBezTo>
                  <a:pt x="112" y="22"/>
                  <a:pt x="112" y="22"/>
                  <a:pt x="112" y="22"/>
                </a:cubicBezTo>
                <a:cubicBezTo>
                  <a:pt x="112" y="22"/>
                  <a:pt x="112" y="22"/>
                  <a:pt x="112" y="22"/>
                </a:cubicBezTo>
                <a:cubicBezTo>
                  <a:pt x="113" y="22"/>
                  <a:pt x="113" y="22"/>
                  <a:pt x="113" y="22"/>
                </a:cubicBezTo>
                <a:cubicBezTo>
                  <a:pt x="113" y="22"/>
                  <a:pt x="113" y="22"/>
                  <a:pt x="113" y="22"/>
                </a:cubicBezTo>
                <a:cubicBezTo>
                  <a:pt x="113" y="22"/>
                  <a:pt x="113" y="23"/>
                  <a:pt x="113" y="23"/>
                </a:cubicBezTo>
                <a:cubicBezTo>
                  <a:pt x="113" y="23"/>
                  <a:pt x="113" y="23"/>
                  <a:pt x="113" y="23"/>
                </a:cubicBezTo>
                <a:cubicBezTo>
                  <a:pt x="113" y="24"/>
                  <a:pt x="113" y="24"/>
                  <a:pt x="113" y="24"/>
                </a:cubicBezTo>
                <a:cubicBezTo>
                  <a:pt x="113" y="24"/>
                  <a:pt x="113" y="24"/>
                  <a:pt x="113" y="24"/>
                </a:cubicBezTo>
                <a:cubicBezTo>
                  <a:pt x="113" y="24"/>
                  <a:pt x="113" y="24"/>
                  <a:pt x="113" y="24"/>
                </a:cubicBezTo>
                <a:cubicBezTo>
                  <a:pt x="113" y="24"/>
                  <a:pt x="113" y="24"/>
                  <a:pt x="113" y="24"/>
                </a:cubicBezTo>
                <a:cubicBezTo>
                  <a:pt x="113" y="24"/>
                  <a:pt x="113" y="24"/>
                  <a:pt x="113" y="24"/>
                </a:cubicBezTo>
                <a:cubicBezTo>
                  <a:pt x="113" y="25"/>
                  <a:pt x="113" y="25"/>
                  <a:pt x="113" y="25"/>
                </a:cubicBezTo>
                <a:cubicBezTo>
                  <a:pt x="113" y="26"/>
                  <a:pt x="113" y="26"/>
                  <a:pt x="113" y="26"/>
                </a:cubicBezTo>
                <a:cubicBezTo>
                  <a:pt x="113" y="26"/>
                  <a:pt x="113" y="26"/>
                  <a:pt x="113" y="26"/>
                </a:cubicBezTo>
                <a:cubicBezTo>
                  <a:pt x="113" y="27"/>
                  <a:pt x="113" y="27"/>
                  <a:pt x="112" y="27"/>
                </a:cubicBezTo>
                <a:cubicBezTo>
                  <a:pt x="112" y="27"/>
                  <a:pt x="112" y="27"/>
                  <a:pt x="112" y="27"/>
                </a:cubicBezTo>
                <a:cubicBezTo>
                  <a:pt x="112" y="27"/>
                  <a:pt x="112" y="27"/>
                  <a:pt x="112" y="27"/>
                </a:cubicBezTo>
                <a:cubicBezTo>
                  <a:pt x="111" y="28"/>
                  <a:pt x="111" y="28"/>
                  <a:pt x="111" y="28"/>
                </a:cubicBezTo>
                <a:cubicBezTo>
                  <a:pt x="110" y="28"/>
                  <a:pt x="110" y="28"/>
                  <a:pt x="110" y="28"/>
                </a:cubicBezTo>
                <a:cubicBezTo>
                  <a:pt x="109" y="28"/>
                  <a:pt x="109" y="28"/>
                  <a:pt x="109" y="28"/>
                </a:cubicBezTo>
                <a:cubicBezTo>
                  <a:pt x="108" y="28"/>
                  <a:pt x="108" y="27"/>
                  <a:pt x="108" y="27"/>
                </a:cubicBezTo>
                <a:cubicBezTo>
                  <a:pt x="108" y="27"/>
                  <a:pt x="108" y="27"/>
                  <a:pt x="108" y="27"/>
                </a:cubicBezTo>
                <a:cubicBezTo>
                  <a:pt x="108" y="27"/>
                  <a:pt x="108" y="27"/>
                  <a:pt x="108" y="27"/>
                </a:cubicBezTo>
                <a:cubicBezTo>
                  <a:pt x="108" y="27"/>
                  <a:pt x="108" y="27"/>
                  <a:pt x="108" y="27"/>
                </a:cubicBezTo>
                <a:cubicBezTo>
                  <a:pt x="108" y="27"/>
                  <a:pt x="108" y="27"/>
                  <a:pt x="108" y="27"/>
                </a:cubicBezTo>
                <a:cubicBezTo>
                  <a:pt x="108" y="27"/>
                  <a:pt x="108" y="27"/>
                  <a:pt x="108" y="27"/>
                </a:cubicBezTo>
                <a:cubicBezTo>
                  <a:pt x="108" y="27"/>
                  <a:pt x="108" y="27"/>
                  <a:pt x="108" y="27"/>
                </a:cubicBezTo>
                <a:cubicBezTo>
                  <a:pt x="108" y="27"/>
                  <a:pt x="108" y="27"/>
                  <a:pt x="108" y="27"/>
                </a:cubicBezTo>
                <a:cubicBezTo>
                  <a:pt x="108" y="27"/>
                  <a:pt x="108" y="27"/>
                  <a:pt x="108" y="27"/>
                </a:cubicBezTo>
                <a:cubicBezTo>
                  <a:pt x="108" y="27"/>
                  <a:pt x="108" y="27"/>
                  <a:pt x="108" y="27"/>
                </a:cubicBezTo>
                <a:cubicBezTo>
                  <a:pt x="108" y="27"/>
                  <a:pt x="108" y="27"/>
                  <a:pt x="108" y="27"/>
                </a:cubicBezTo>
                <a:cubicBezTo>
                  <a:pt x="108" y="27"/>
                  <a:pt x="108" y="27"/>
                  <a:pt x="108" y="27"/>
                </a:cubicBezTo>
                <a:cubicBezTo>
                  <a:pt x="108" y="27"/>
                  <a:pt x="108" y="27"/>
                  <a:pt x="108" y="27"/>
                </a:cubicBezTo>
                <a:cubicBezTo>
                  <a:pt x="108" y="27"/>
                  <a:pt x="108" y="27"/>
                  <a:pt x="108" y="27"/>
                </a:cubicBezTo>
                <a:cubicBezTo>
                  <a:pt x="108" y="27"/>
                  <a:pt x="108" y="27"/>
                  <a:pt x="108" y="27"/>
                </a:cubicBezTo>
                <a:cubicBezTo>
                  <a:pt x="108" y="27"/>
                  <a:pt x="108" y="27"/>
                  <a:pt x="108" y="27"/>
                </a:cubicBezTo>
                <a:cubicBezTo>
                  <a:pt x="108" y="27"/>
                  <a:pt x="108" y="27"/>
                  <a:pt x="108" y="27"/>
                </a:cubicBezTo>
                <a:cubicBezTo>
                  <a:pt x="108" y="27"/>
                  <a:pt x="108" y="27"/>
                  <a:pt x="108" y="27"/>
                </a:cubicBezTo>
                <a:cubicBezTo>
                  <a:pt x="108" y="27"/>
                  <a:pt x="108" y="27"/>
                  <a:pt x="108" y="27"/>
                </a:cubicBezTo>
                <a:cubicBezTo>
                  <a:pt x="108" y="27"/>
                  <a:pt x="108" y="27"/>
                  <a:pt x="108" y="27"/>
                </a:cubicBezTo>
                <a:cubicBezTo>
                  <a:pt x="108" y="27"/>
                  <a:pt x="108" y="27"/>
                  <a:pt x="108" y="27"/>
                </a:cubicBezTo>
                <a:cubicBezTo>
                  <a:pt x="108" y="27"/>
                  <a:pt x="108" y="27"/>
                  <a:pt x="108" y="27"/>
                </a:cubicBezTo>
                <a:cubicBezTo>
                  <a:pt x="108" y="27"/>
                  <a:pt x="108" y="27"/>
                  <a:pt x="108" y="27"/>
                </a:cubicBezTo>
                <a:cubicBezTo>
                  <a:pt x="108" y="27"/>
                  <a:pt x="108" y="27"/>
                  <a:pt x="108" y="27"/>
                </a:cubicBezTo>
                <a:cubicBezTo>
                  <a:pt x="108" y="27"/>
                  <a:pt x="108" y="27"/>
                  <a:pt x="108" y="27"/>
                </a:cubicBezTo>
                <a:cubicBezTo>
                  <a:pt x="108" y="27"/>
                  <a:pt x="108" y="27"/>
                  <a:pt x="108" y="27"/>
                </a:cubicBezTo>
                <a:cubicBezTo>
                  <a:pt x="108" y="27"/>
                  <a:pt x="108" y="27"/>
                  <a:pt x="108" y="27"/>
                </a:cubicBezTo>
                <a:cubicBezTo>
                  <a:pt x="108" y="27"/>
                  <a:pt x="108" y="27"/>
                  <a:pt x="108" y="27"/>
                </a:cubicBezTo>
                <a:cubicBezTo>
                  <a:pt x="108" y="27"/>
                  <a:pt x="108" y="27"/>
                  <a:pt x="108" y="27"/>
                </a:cubicBezTo>
                <a:cubicBezTo>
                  <a:pt x="108" y="27"/>
                  <a:pt x="108" y="27"/>
                  <a:pt x="108" y="27"/>
                </a:cubicBezTo>
                <a:cubicBezTo>
                  <a:pt x="108" y="27"/>
                  <a:pt x="108" y="27"/>
                  <a:pt x="108" y="27"/>
                </a:cubicBezTo>
                <a:cubicBezTo>
                  <a:pt x="108" y="27"/>
                  <a:pt x="108" y="27"/>
                  <a:pt x="108" y="27"/>
                </a:cubicBezTo>
                <a:cubicBezTo>
                  <a:pt x="108" y="27"/>
                  <a:pt x="108" y="27"/>
                  <a:pt x="108" y="27"/>
                </a:cubicBezTo>
                <a:cubicBezTo>
                  <a:pt x="108" y="27"/>
                  <a:pt x="108" y="27"/>
                  <a:pt x="108" y="27"/>
                </a:cubicBezTo>
                <a:cubicBezTo>
                  <a:pt x="108" y="27"/>
                  <a:pt x="108" y="27"/>
                  <a:pt x="108" y="27"/>
                </a:cubicBezTo>
                <a:cubicBezTo>
                  <a:pt x="108" y="27"/>
                  <a:pt x="108" y="27"/>
                  <a:pt x="108" y="27"/>
                </a:cubicBezTo>
                <a:cubicBezTo>
                  <a:pt x="108" y="27"/>
                  <a:pt x="108" y="27"/>
                  <a:pt x="108" y="27"/>
                </a:cubicBezTo>
                <a:cubicBezTo>
                  <a:pt x="108" y="27"/>
                  <a:pt x="108" y="27"/>
                  <a:pt x="108" y="27"/>
                </a:cubicBezTo>
                <a:cubicBezTo>
                  <a:pt x="107" y="27"/>
                  <a:pt x="107" y="27"/>
                  <a:pt x="107" y="27"/>
                </a:cubicBezTo>
                <a:cubicBezTo>
                  <a:pt x="107" y="27"/>
                  <a:pt x="107" y="27"/>
                  <a:pt x="107" y="27"/>
                </a:cubicBezTo>
                <a:cubicBezTo>
                  <a:pt x="107" y="27"/>
                  <a:pt x="107" y="27"/>
                  <a:pt x="107" y="27"/>
                </a:cubicBezTo>
                <a:cubicBezTo>
                  <a:pt x="107" y="27"/>
                  <a:pt x="107" y="27"/>
                  <a:pt x="107" y="27"/>
                </a:cubicBezTo>
                <a:cubicBezTo>
                  <a:pt x="107" y="27"/>
                  <a:pt x="107" y="27"/>
                  <a:pt x="107" y="27"/>
                </a:cubicBezTo>
                <a:cubicBezTo>
                  <a:pt x="107" y="27"/>
                  <a:pt x="107" y="27"/>
                  <a:pt x="107" y="27"/>
                </a:cubicBezTo>
                <a:cubicBezTo>
                  <a:pt x="107" y="27"/>
                  <a:pt x="107" y="27"/>
                  <a:pt x="107" y="27"/>
                </a:cubicBezTo>
                <a:cubicBezTo>
                  <a:pt x="107" y="27"/>
                  <a:pt x="107" y="27"/>
                  <a:pt x="107" y="27"/>
                </a:cubicBezTo>
                <a:cubicBezTo>
                  <a:pt x="107" y="27"/>
                  <a:pt x="107" y="27"/>
                  <a:pt x="107" y="27"/>
                </a:cubicBezTo>
                <a:cubicBezTo>
                  <a:pt x="107" y="27"/>
                  <a:pt x="107" y="27"/>
                  <a:pt x="107" y="27"/>
                </a:cubicBezTo>
                <a:cubicBezTo>
                  <a:pt x="107" y="27"/>
                  <a:pt x="107" y="27"/>
                  <a:pt x="107" y="27"/>
                </a:cubicBezTo>
                <a:cubicBezTo>
                  <a:pt x="107" y="27"/>
                  <a:pt x="107" y="27"/>
                  <a:pt x="107" y="27"/>
                </a:cubicBezTo>
                <a:cubicBezTo>
                  <a:pt x="107" y="27"/>
                  <a:pt x="107" y="27"/>
                  <a:pt x="107" y="27"/>
                </a:cubicBezTo>
                <a:cubicBezTo>
                  <a:pt x="107" y="27"/>
                  <a:pt x="107" y="27"/>
                  <a:pt x="107" y="27"/>
                </a:cubicBezTo>
                <a:cubicBezTo>
                  <a:pt x="107" y="27"/>
                  <a:pt x="107" y="27"/>
                  <a:pt x="107" y="27"/>
                </a:cubicBezTo>
                <a:cubicBezTo>
                  <a:pt x="107" y="27"/>
                  <a:pt x="107" y="27"/>
                  <a:pt x="107" y="27"/>
                </a:cubicBezTo>
                <a:cubicBezTo>
                  <a:pt x="107" y="27"/>
                  <a:pt x="107" y="27"/>
                  <a:pt x="107" y="27"/>
                </a:cubicBezTo>
                <a:cubicBezTo>
                  <a:pt x="107" y="27"/>
                  <a:pt x="107" y="27"/>
                  <a:pt x="107" y="27"/>
                </a:cubicBezTo>
                <a:cubicBezTo>
                  <a:pt x="107" y="27"/>
                  <a:pt x="107" y="27"/>
                  <a:pt x="107" y="27"/>
                </a:cubicBezTo>
                <a:cubicBezTo>
                  <a:pt x="107" y="27"/>
                  <a:pt x="107" y="27"/>
                  <a:pt x="107" y="27"/>
                </a:cubicBezTo>
                <a:cubicBezTo>
                  <a:pt x="107" y="27"/>
                  <a:pt x="107" y="27"/>
                  <a:pt x="107" y="27"/>
                </a:cubicBezTo>
                <a:cubicBezTo>
                  <a:pt x="107" y="27"/>
                  <a:pt x="107" y="27"/>
                  <a:pt x="107" y="27"/>
                </a:cubicBezTo>
                <a:cubicBezTo>
                  <a:pt x="107" y="27"/>
                  <a:pt x="107" y="27"/>
                  <a:pt x="107" y="27"/>
                </a:cubicBezTo>
                <a:cubicBezTo>
                  <a:pt x="107" y="27"/>
                  <a:pt x="107" y="27"/>
                  <a:pt x="107" y="27"/>
                </a:cubicBezTo>
                <a:cubicBezTo>
                  <a:pt x="107" y="27"/>
                  <a:pt x="107" y="27"/>
                  <a:pt x="107" y="27"/>
                </a:cubicBezTo>
                <a:cubicBezTo>
                  <a:pt x="107" y="27"/>
                  <a:pt x="107" y="27"/>
                  <a:pt x="107" y="27"/>
                </a:cubicBezTo>
                <a:cubicBezTo>
                  <a:pt x="107" y="27"/>
                  <a:pt x="107" y="27"/>
                  <a:pt x="107" y="27"/>
                </a:cubicBezTo>
                <a:cubicBezTo>
                  <a:pt x="107" y="27"/>
                  <a:pt x="107" y="27"/>
                  <a:pt x="107" y="27"/>
                </a:cubicBezTo>
                <a:cubicBezTo>
                  <a:pt x="107" y="27"/>
                  <a:pt x="107" y="27"/>
                  <a:pt x="107" y="27"/>
                </a:cubicBezTo>
                <a:cubicBezTo>
                  <a:pt x="107" y="27"/>
                  <a:pt x="107" y="27"/>
                  <a:pt x="107" y="27"/>
                </a:cubicBezTo>
                <a:cubicBezTo>
                  <a:pt x="107" y="27"/>
                  <a:pt x="107" y="27"/>
                  <a:pt x="107" y="27"/>
                </a:cubicBezTo>
                <a:cubicBezTo>
                  <a:pt x="107" y="27"/>
                  <a:pt x="107" y="27"/>
                  <a:pt x="107" y="27"/>
                </a:cubicBezTo>
                <a:cubicBezTo>
                  <a:pt x="107" y="27"/>
                  <a:pt x="107" y="27"/>
                  <a:pt x="107" y="27"/>
                </a:cubicBezTo>
                <a:cubicBezTo>
                  <a:pt x="107" y="27"/>
                  <a:pt x="107" y="27"/>
                  <a:pt x="107" y="27"/>
                </a:cubicBezTo>
                <a:cubicBezTo>
                  <a:pt x="107" y="27"/>
                  <a:pt x="107" y="27"/>
                  <a:pt x="107" y="27"/>
                </a:cubicBezTo>
                <a:cubicBezTo>
                  <a:pt x="107" y="27"/>
                  <a:pt x="107" y="27"/>
                  <a:pt x="107" y="27"/>
                </a:cubicBezTo>
                <a:cubicBezTo>
                  <a:pt x="107" y="27"/>
                  <a:pt x="107" y="27"/>
                  <a:pt x="107" y="27"/>
                </a:cubicBezTo>
                <a:cubicBezTo>
                  <a:pt x="107" y="27"/>
                  <a:pt x="107" y="27"/>
                  <a:pt x="107" y="27"/>
                </a:cubicBezTo>
                <a:cubicBezTo>
                  <a:pt x="107" y="27"/>
                  <a:pt x="107" y="27"/>
                  <a:pt x="107" y="26"/>
                </a:cubicBezTo>
                <a:cubicBezTo>
                  <a:pt x="107" y="26"/>
                  <a:pt x="107" y="26"/>
                  <a:pt x="107" y="26"/>
                </a:cubicBezTo>
                <a:cubicBezTo>
                  <a:pt x="107" y="26"/>
                  <a:pt x="107" y="26"/>
                  <a:pt x="107" y="25"/>
                </a:cubicBezTo>
                <a:cubicBezTo>
                  <a:pt x="107" y="25"/>
                  <a:pt x="107" y="25"/>
                  <a:pt x="107" y="25"/>
                </a:cubicBezTo>
                <a:cubicBezTo>
                  <a:pt x="107" y="25"/>
                  <a:pt x="107" y="25"/>
                  <a:pt x="107" y="25"/>
                </a:cubicBezTo>
                <a:cubicBezTo>
                  <a:pt x="107" y="25"/>
                  <a:pt x="107" y="25"/>
                  <a:pt x="107" y="24"/>
                </a:cubicBezTo>
                <a:cubicBezTo>
                  <a:pt x="107" y="24"/>
                  <a:pt x="107" y="24"/>
                  <a:pt x="107" y="24"/>
                </a:cubicBezTo>
                <a:cubicBezTo>
                  <a:pt x="107" y="24"/>
                  <a:pt x="107" y="24"/>
                  <a:pt x="107" y="24"/>
                </a:cubicBezTo>
                <a:cubicBezTo>
                  <a:pt x="107" y="24"/>
                  <a:pt x="107" y="23"/>
                  <a:pt x="107" y="23"/>
                </a:cubicBezTo>
                <a:cubicBezTo>
                  <a:pt x="107" y="23"/>
                  <a:pt x="107" y="23"/>
                  <a:pt x="107" y="23"/>
                </a:cubicBezTo>
                <a:cubicBezTo>
                  <a:pt x="107" y="23"/>
                  <a:pt x="107" y="23"/>
                  <a:pt x="107" y="23"/>
                </a:cubicBezTo>
                <a:cubicBezTo>
                  <a:pt x="107" y="23"/>
                  <a:pt x="107" y="23"/>
                  <a:pt x="107" y="22"/>
                </a:cubicBezTo>
                <a:cubicBezTo>
                  <a:pt x="107" y="22"/>
                  <a:pt x="107" y="22"/>
                  <a:pt x="107" y="22"/>
                </a:cubicBezTo>
                <a:cubicBezTo>
                  <a:pt x="107" y="22"/>
                  <a:pt x="107" y="22"/>
                  <a:pt x="107" y="22"/>
                </a:cubicBezTo>
                <a:cubicBezTo>
                  <a:pt x="107" y="22"/>
                  <a:pt x="108" y="22"/>
                  <a:pt x="108" y="22"/>
                </a:cubicBezTo>
                <a:cubicBezTo>
                  <a:pt x="108" y="22"/>
                  <a:pt x="108" y="22"/>
                  <a:pt x="108" y="22"/>
                </a:cubicBezTo>
                <a:cubicBezTo>
                  <a:pt x="108" y="22"/>
                  <a:pt x="108" y="22"/>
                  <a:pt x="108" y="22"/>
                </a:cubicBezTo>
                <a:cubicBezTo>
                  <a:pt x="108" y="22"/>
                  <a:pt x="108" y="22"/>
                  <a:pt x="108" y="22"/>
                </a:cubicBezTo>
                <a:cubicBezTo>
                  <a:pt x="108" y="22"/>
                  <a:pt x="108" y="22"/>
                  <a:pt x="108" y="23"/>
                </a:cubicBezTo>
                <a:cubicBezTo>
                  <a:pt x="108" y="23"/>
                  <a:pt x="108" y="23"/>
                  <a:pt x="108" y="23"/>
                </a:cubicBezTo>
                <a:cubicBezTo>
                  <a:pt x="108" y="23"/>
                  <a:pt x="108" y="23"/>
                  <a:pt x="108" y="23"/>
                </a:cubicBezTo>
                <a:cubicBezTo>
                  <a:pt x="108" y="23"/>
                  <a:pt x="108" y="23"/>
                  <a:pt x="108" y="23"/>
                </a:cubicBezTo>
                <a:cubicBezTo>
                  <a:pt x="108" y="23"/>
                  <a:pt x="108" y="23"/>
                  <a:pt x="108" y="23"/>
                </a:cubicBezTo>
                <a:cubicBezTo>
                  <a:pt x="108" y="23"/>
                  <a:pt x="108" y="23"/>
                  <a:pt x="108" y="23"/>
                </a:cubicBezTo>
                <a:cubicBezTo>
                  <a:pt x="108" y="23"/>
                  <a:pt x="108" y="23"/>
                  <a:pt x="108" y="23"/>
                </a:cubicBezTo>
                <a:cubicBezTo>
                  <a:pt x="108" y="23"/>
                  <a:pt x="108" y="23"/>
                  <a:pt x="108" y="23"/>
                </a:cubicBezTo>
                <a:cubicBezTo>
                  <a:pt x="108" y="23"/>
                  <a:pt x="108" y="23"/>
                  <a:pt x="108" y="23"/>
                </a:cubicBezTo>
                <a:cubicBezTo>
                  <a:pt x="108" y="23"/>
                  <a:pt x="108" y="23"/>
                  <a:pt x="108" y="23"/>
                </a:cubicBezTo>
                <a:cubicBezTo>
                  <a:pt x="108" y="23"/>
                  <a:pt x="108" y="23"/>
                  <a:pt x="108" y="23"/>
                </a:cubicBezTo>
                <a:cubicBezTo>
                  <a:pt x="108" y="24"/>
                  <a:pt x="108" y="24"/>
                  <a:pt x="108" y="24"/>
                </a:cubicBezTo>
                <a:cubicBezTo>
                  <a:pt x="108" y="24"/>
                  <a:pt x="109" y="23"/>
                  <a:pt x="109" y="23"/>
                </a:cubicBezTo>
                <a:cubicBezTo>
                  <a:pt x="109" y="23"/>
                  <a:pt x="109" y="23"/>
                  <a:pt x="109" y="23"/>
                </a:cubicBezTo>
                <a:cubicBezTo>
                  <a:pt x="109" y="22"/>
                  <a:pt x="109" y="22"/>
                  <a:pt x="109" y="22"/>
                </a:cubicBezTo>
                <a:cubicBezTo>
                  <a:pt x="109" y="22"/>
                  <a:pt x="108" y="22"/>
                  <a:pt x="108" y="22"/>
                </a:cubicBezTo>
                <a:cubicBezTo>
                  <a:pt x="108" y="22"/>
                  <a:pt x="107" y="22"/>
                  <a:pt x="107" y="22"/>
                </a:cubicBezTo>
                <a:cubicBezTo>
                  <a:pt x="107" y="21"/>
                  <a:pt x="107" y="21"/>
                  <a:pt x="107" y="21"/>
                </a:cubicBezTo>
                <a:cubicBezTo>
                  <a:pt x="107" y="21"/>
                  <a:pt x="107" y="22"/>
                  <a:pt x="107" y="22"/>
                </a:cubicBezTo>
                <a:cubicBezTo>
                  <a:pt x="107" y="22"/>
                  <a:pt x="107" y="22"/>
                  <a:pt x="107" y="22"/>
                </a:cubicBezTo>
                <a:cubicBezTo>
                  <a:pt x="106" y="22"/>
                  <a:pt x="106" y="22"/>
                  <a:pt x="106" y="22"/>
                </a:cubicBezTo>
                <a:cubicBezTo>
                  <a:pt x="106" y="22"/>
                  <a:pt x="106" y="22"/>
                  <a:pt x="106" y="22"/>
                </a:cubicBezTo>
                <a:cubicBezTo>
                  <a:pt x="106" y="22"/>
                  <a:pt x="106" y="22"/>
                  <a:pt x="106" y="23"/>
                </a:cubicBezTo>
                <a:cubicBezTo>
                  <a:pt x="106" y="23"/>
                  <a:pt x="106" y="23"/>
                  <a:pt x="106" y="23"/>
                </a:cubicBezTo>
                <a:cubicBezTo>
                  <a:pt x="106" y="23"/>
                  <a:pt x="106" y="23"/>
                  <a:pt x="106" y="23"/>
                </a:cubicBezTo>
                <a:cubicBezTo>
                  <a:pt x="106" y="23"/>
                  <a:pt x="106" y="23"/>
                  <a:pt x="106" y="24"/>
                </a:cubicBezTo>
                <a:cubicBezTo>
                  <a:pt x="106" y="24"/>
                  <a:pt x="106" y="24"/>
                  <a:pt x="106" y="25"/>
                </a:cubicBezTo>
                <a:cubicBezTo>
                  <a:pt x="106" y="25"/>
                  <a:pt x="106" y="25"/>
                  <a:pt x="106" y="25"/>
                </a:cubicBezTo>
                <a:cubicBezTo>
                  <a:pt x="106" y="26"/>
                  <a:pt x="106" y="26"/>
                  <a:pt x="106" y="26"/>
                </a:cubicBezTo>
                <a:cubicBezTo>
                  <a:pt x="106" y="26"/>
                  <a:pt x="106" y="26"/>
                  <a:pt x="106" y="26"/>
                </a:cubicBezTo>
                <a:cubicBezTo>
                  <a:pt x="106" y="26"/>
                  <a:pt x="106" y="26"/>
                  <a:pt x="106" y="26"/>
                </a:cubicBezTo>
                <a:cubicBezTo>
                  <a:pt x="106" y="27"/>
                  <a:pt x="106" y="27"/>
                  <a:pt x="106" y="28"/>
                </a:cubicBezTo>
                <a:cubicBezTo>
                  <a:pt x="106" y="28"/>
                  <a:pt x="106" y="28"/>
                  <a:pt x="106" y="28"/>
                </a:cubicBezTo>
                <a:cubicBezTo>
                  <a:pt x="106" y="28"/>
                  <a:pt x="106" y="28"/>
                  <a:pt x="106" y="28"/>
                </a:cubicBezTo>
                <a:cubicBezTo>
                  <a:pt x="106" y="28"/>
                  <a:pt x="106" y="28"/>
                  <a:pt x="106" y="28"/>
                </a:cubicBezTo>
                <a:cubicBezTo>
                  <a:pt x="106" y="30"/>
                  <a:pt x="106" y="30"/>
                  <a:pt x="106" y="30"/>
                </a:cubicBezTo>
                <a:cubicBezTo>
                  <a:pt x="106" y="30"/>
                  <a:pt x="106" y="30"/>
                  <a:pt x="106" y="30"/>
                </a:cubicBezTo>
                <a:cubicBezTo>
                  <a:pt x="106" y="30"/>
                  <a:pt x="106" y="30"/>
                  <a:pt x="106" y="30"/>
                </a:cubicBezTo>
                <a:cubicBezTo>
                  <a:pt x="106" y="30"/>
                  <a:pt x="106" y="30"/>
                  <a:pt x="106" y="30"/>
                </a:cubicBezTo>
                <a:cubicBezTo>
                  <a:pt x="106" y="30"/>
                  <a:pt x="106" y="30"/>
                  <a:pt x="106" y="30"/>
                </a:cubicBezTo>
                <a:cubicBezTo>
                  <a:pt x="106" y="30"/>
                  <a:pt x="106" y="30"/>
                  <a:pt x="106" y="30"/>
                </a:cubicBezTo>
                <a:cubicBezTo>
                  <a:pt x="106" y="30"/>
                  <a:pt x="106" y="30"/>
                  <a:pt x="105" y="30"/>
                </a:cubicBezTo>
                <a:cubicBezTo>
                  <a:pt x="105" y="30"/>
                  <a:pt x="105" y="31"/>
                  <a:pt x="105" y="31"/>
                </a:cubicBezTo>
                <a:cubicBezTo>
                  <a:pt x="105" y="31"/>
                  <a:pt x="105" y="31"/>
                  <a:pt x="105" y="31"/>
                </a:cubicBezTo>
                <a:cubicBezTo>
                  <a:pt x="105" y="31"/>
                  <a:pt x="105" y="30"/>
                  <a:pt x="105" y="30"/>
                </a:cubicBezTo>
                <a:cubicBezTo>
                  <a:pt x="105" y="30"/>
                  <a:pt x="105" y="30"/>
                  <a:pt x="105" y="30"/>
                </a:cubicBezTo>
                <a:cubicBezTo>
                  <a:pt x="105" y="30"/>
                  <a:pt x="105" y="30"/>
                  <a:pt x="105" y="30"/>
                </a:cubicBezTo>
                <a:cubicBezTo>
                  <a:pt x="105" y="30"/>
                  <a:pt x="105" y="30"/>
                  <a:pt x="105" y="30"/>
                </a:cubicBezTo>
                <a:cubicBezTo>
                  <a:pt x="105" y="30"/>
                  <a:pt x="105" y="30"/>
                  <a:pt x="105" y="30"/>
                </a:cubicBezTo>
                <a:cubicBezTo>
                  <a:pt x="105" y="30"/>
                  <a:pt x="105" y="30"/>
                  <a:pt x="105" y="30"/>
                </a:cubicBezTo>
                <a:cubicBezTo>
                  <a:pt x="105" y="30"/>
                  <a:pt x="105" y="30"/>
                  <a:pt x="105" y="30"/>
                </a:cubicBezTo>
                <a:cubicBezTo>
                  <a:pt x="105" y="30"/>
                  <a:pt x="105" y="30"/>
                  <a:pt x="105" y="30"/>
                </a:cubicBezTo>
                <a:cubicBezTo>
                  <a:pt x="105" y="30"/>
                  <a:pt x="105" y="30"/>
                  <a:pt x="105" y="30"/>
                </a:cubicBezTo>
                <a:cubicBezTo>
                  <a:pt x="105" y="30"/>
                  <a:pt x="105" y="30"/>
                  <a:pt x="105" y="30"/>
                </a:cubicBezTo>
                <a:cubicBezTo>
                  <a:pt x="105" y="30"/>
                  <a:pt x="105" y="30"/>
                  <a:pt x="105" y="30"/>
                </a:cubicBezTo>
                <a:cubicBezTo>
                  <a:pt x="105" y="30"/>
                  <a:pt x="105" y="30"/>
                  <a:pt x="105" y="30"/>
                </a:cubicBezTo>
                <a:cubicBezTo>
                  <a:pt x="105" y="30"/>
                  <a:pt x="105" y="30"/>
                  <a:pt x="105" y="30"/>
                </a:cubicBezTo>
                <a:cubicBezTo>
                  <a:pt x="105" y="30"/>
                  <a:pt x="105" y="30"/>
                  <a:pt x="105" y="30"/>
                </a:cubicBezTo>
                <a:cubicBezTo>
                  <a:pt x="105" y="30"/>
                  <a:pt x="105" y="30"/>
                  <a:pt x="105" y="30"/>
                </a:cubicBezTo>
                <a:cubicBezTo>
                  <a:pt x="105" y="30"/>
                  <a:pt x="105" y="30"/>
                  <a:pt x="105" y="30"/>
                </a:cubicBezTo>
                <a:cubicBezTo>
                  <a:pt x="105" y="30"/>
                  <a:pt x="105" y="30"/>
                  <a:pt x="105" y="30"/>
                </a:cubicBezTo>
                <a:cubicBezTo>
                  <a:pt x="105" y="30"/>
                  <a:pt x="105" y="30"/>
                  <a:pt x="105" y="30"/>
                </a:cubicBezTo>
                <a:cubicBezTo>
                  <a:pt x="105" y="30"/>
                  <a:pt x="105" y="30"/>
                  <a:pt x="105" y="30"/>
                </a:cubicBezTo>
                <a:cubicBezTo>
                  <a:pt x="105" y="30"/>
                  <a:pt x="105" y="30"/>
                  <a:pt x="105" y="30"/>
                </a:cubicBezTo>
                <a:cubicBezTo>
                  <a:pt x="105" y="30"/>
                  <a:pt x="105" y="30"/>
                  <a:pt x="105" y="30"/>
                </a:cubicBezTo>
                <a:cubicBezTo>
                  <a:pt x="105" y="30"/>
                  <a:pt x="105" y="30"/>
                  <a:pt x="105" y="30"/>
                </a:cubicBezTo>
                <a:cubicBezTo>
                  <a:pt x="105" y="30"/>
                  <a:pt x="105" y="30"/>
                  <a:pt x="105" y="30"/>
                </a:cubicBezTo>
                <a:cubicBezTo>
                  <a:pt x="105" y="30"/>
                  <a:pt x="105" y="30"/>
                  <a:pt x="105" y="30"/>
                </a:cubicBezTo>
                <a:cubicBezTo>
                  <a:pt x="105" y="30"/>
                  <a:pt x="105" y="30"/>
                  <a:pt x="105" y="30"/>
                </a:cubicBezTo>
                <a:cubicBezTo>
                  <a:pt x="105" y="30"/>
                  <a:pt x="105" y="30"/>
                  <a:pt x="105" y="30"/>
                </a:cubicBezTo>
                <a:cubicBezTo>
                  <a:pt x="105" y="30"/>
                  <a:pt x="105" y="30"/>
                  <a:pt x="105" y="30"/>
                </a:cubicBezTo>
                <a:cubicBezTo>
                  <a:pt x="105" y="30"/>
                  <a:pt x="105" y="30"/>
                  <a:pt x="105" y="30"/>
                </a:cubicBezTo>
                <a:cubicBezTo>
                  <a:pt x="105" y="30"/>
                  <a:pt x="105" y="30"/>
                  <a:pt x="105" y="30"/>
                </a:cubicBezTo>
                <a:cubicBezTo>
                  <a:pt x="105" y="30"/>
                  <a:pt x="105" y="30"/>
                  <a:pt x="105" y="30"/>
                </a:cubicBezTo>
                <a:cubicBezTo>
                  <a:pt x="105" y="30"/>
                  <a:pt x="105" y="30"/>
                  <a:pt x="105" y="30"/>
                </a:cubicBezTo>
                <a:cubicBezTo>
                  <a:pt x="105" y="30"/>
                  <a:pt x="105" y="30"/>
                  <a:pt x="105" y="30"/>
                </a:cubicBezTo>
                <a:cubicBezTo>
                  <a:pt x="105" y="30"/>
                  <a:pt x="105" y="30"/>
                  <a:pt x="105" y="30"/>
                </a:cubicBezTo>
                <a:cubicBezTo>
                  <a:pt x="105" y="30"/>
                  <a:pt x="105" y="29"/>
                  <a:pt x="105" y="29"/>
                </a:cubicBezTo>
                <a:cubicBezTo>
                  <a:pt x="105" y="29"/>
                  <a:pt x="105" y="29"/>
                  <a:pt x="105" y="29"/>
                </a:cubicBezTo>
                <a:cubicBezTo>
                  <a:pt x="105" y="29"/>
                  <a:pt x="105" y="29"/>
                  <a:pt x="105" y="29"/>
                </a:cubicBezTo>
                <a:cubicBezTo>
                  <a:pt x="105" y="28"/>
                  <a:pt x="105" y="28"/>
                  <a:pt x="105" y="28"/>
                </a:cubicBezTo>
                <a:cubicBezTo>
                  <a:pt x="105" y="28"/>
                  <a:pt x="105" y="28"/>
                  <a:pt x="105" y="28"/>
                </a:cubicBezTo>
                <a:cubicBezTo>
                  <a:pt x="105" y="28"/>
                  <a:pt x="105" y="28"/>
                  <a:pt x="105" y="28"/>
                </a:cubicBezTo>
                <a:cubicBezTo>
                  <a:pt x="105" y="27"/>
                  <a:pt x="105" y="27"/>
                  <a:pt x="105" y="27"/>
                </a:cubicBezTo>
                <a:cubicBezTo>
                  <a:pt x="105" y="27"/>
                  <a:pt x="105" y="26"/>
                  <a:pt x="105" y="26"/>
                </a:cubicBezTo>
                <a:cubicBezTo>
                  <a:pt x="105" y="26"/>
                  <a:pt x="105" y="25"/>
                  <a:pt x="105" y="25"/>
                </a:cubicBezTo>
                <a:cubicBezTo>
                  <a:pt x="105" y="25"/>
                  <a:pt x="105" y="25"/>
                  <a:pt x="105" y="25"/>
                </a:cubicBezTo>
                <a:cubicBezTo>
                  <a:pt x="105" y="25"/>
                  <a:pt x="105" y="25"/>
                  <a:pt x="105" y="24"/>
                </a:cubicBezTo>
                <a:cubicBezTo>
                  <a:pt x="105" y="24"/>
                  <a:pt x="105" y="24"/>
                  <a:pt x="105" y="23"/>
                </a:cubicBezTo>
                <a:cubicBezTo>
                  <a:pt x="105" y="23"/>
                  <a:pt x="105" y="23"/>
                  <a:pt x="105" y="23"/>
                </a:cubicBezTo>
                <a:cubicBezTo>
                  <a:pt x="105" y="23"/>
                  <a:pt x="105" y="23"/>
                  <a:pt x="105" y="22"/>
                </a:cubicBezTo>
                <a:cubicBezTo>
                  <a:pt x="105" y="22"/>
                  <a:pt x="105" y="22"/>
                  <a:pt x="105" y="22"/>
                </a:cubicBezTo>
                <a:cubicBezTo>
                  <a:pt x="105" y="22"/>
                  <a:pt x="105" y="22"/>
                  <a:pt x="105" y="22"/>
                </a:cubicBezTo>
                <a:cubicBezTo>
                  <a:pt x="105" y="22"/>
                  <a:pt x="105" y="21"/>
                  <a:pt x="105" y="21"/>
                </a:cubicBezTo>
                <a:cubicBezTo>
                  <a:pt x="105" y="21"/>
                  <a:pt x="106" y="21"/>
                  <a:pt x="106" y="20"/>
                </a:cubicBezTo>
                <a:cubicBezTo>
                  <a:pt x="106" y="20"/>
                  <a:pt x="106" y="20"/>
                  <a:pt x="106" y="20"/>
                </a:cubicBezTo>
                <a:cubicBezTo>
                  <a:pt x="106" y="20"/>
                  <a:pt x="106" y="20"/>
                  <a:pt x="106" y="20"/>
                </a:cubicBezTo>
                <a:cubicBezTo>
                  <a:pt x="106" y="20"/>
                  <a:pt x="106" y="20"/>
                  <a:pt x="106" y="19"/>
                </a:cubicBezTo>
                <a:cubicBezTo>
                  <a:pt x="106" y="19"/>
                  <a:pt x="106" y="19"/>
                  <a:pt x="106" y="19"/>
                </a:cubicBezTo>
                <a:cubicBezTo>
                  <a:pt x="106" y="19"/>
                  <a:pt x="106" y="19"/>
                  <a:pt x="106" y="19"/>
                </a:cubicBezTo>
                <a:cubicBezTo>
                  <a:pt x="106" y="18"/>
                  <a:pt x="106" y="18"/>
                  <a:pt x="106" y="18"/>
                </a:cubicBezTo>
                <a:cubicBezTo>
                  <a:pt x="106" y="18"/>
                  <a:pt x="106" y="18"/>
                  <a:pt x="106" y="18"/>
                </a:cubicBezTo>
                <a:cubicBezTo>
                  <a:pt x="106" y="18"/>
                  <a:pt x="106" y="18"/>
                  <a:pt x="106" y="17"/>
                </a:cubicBezTo>
                <a:cubicBezTo>
                  <a:pt x="106" y="17"/>
                  <a:pt x="106" y="17"/>
                  <a:pt x="106" y="17"/>
                </a:cubicBezTo>
                <a:cubicBezTo>
                  <a:pt x="106" y="17"/>
                  <a:pt x="106" y="17"/>
                  <a:pt x="107" y="17"/>
                </a:cubicBezTo>
                <a:cubicBezTo>
                  <a:pt x="107" y="17"/>
                  <a:pt x="107" y="17"/>
                  <a:pt x="107" y="17"/>
                </a:cubicBezTo>
                <a:cubicBezTo>
                  <a:pt x="107" y="17"/>
                  <a:pt x="107" y="17"/>
                  <a:pt x="107" y="17"/>
                </a:cubicBezTo>
                <a:cubicBezTo>
                  <a:pt x="108" y="17"/>
                  <a:pt x="108" y="16"/>
                  <a:pt x="108" y="16"/>
                </a:cubicBezTo>
                <a:cubicBezTo>
                  <a:pt x="109" y="16"/>
                  <a:pt x="109" y="16"/>
                  <a:pt x="109" y="16"/>
                </a:cubicBezTo>
                <a:cubicBezTo>
                  <a:pt x="110" y="15"/>
                  <a:pt x="110" y="15"/>
                  <a:pt x="110" y="15"/>
                </a:cubicBezTo>
                <a:cubicBezTo>
                  <a:pt x="108" y="15"/>
                  <a:pt x="108" y="16"/>
                  <a:pt x="107" y="16"/>
                </a:cubicBezTo>
                <a:cubicBezTo>
                  <a:pt x="106" y="16"/>
                  <a:pt x="106" y="16"/>
                  <a:pt x="106" y="16"/>
                </a:cubicBezTo>
                <a:cubicBezTo>
                  <a:pt x="105" y="16"/>
                  <a:pt x="105" y="16"/>
                  <a:pt x="105" y="16"/>
                </a:cubicBezTo>
                <a:cubicBezTo>
                  <a:pt x="105" y="16"/>
                  <a:pt x="105" y="16"/>
                  <a:pt x="105" y="16"/>
                </a:cubicBezTo>
                <a:cubicBezTo>
                  <a:pt x="105" y="16"/>
                  <a:pt x="105" y="16"/>
                  <a:pt x="105" y="16"/>
                </a:cubicBezTo>
                <a:cubicBezTo>
                  <a:pt x="104" y="16"/>
                  <a:pt x="104" y="16"/>
                  <a:pt x="104" y="16"/>
                </a:cubicBezTo>
                <a:cubicBezTo>
                  <a:pt x="104" y="15"/>
                  <a:pt x="104" y="15"/>
                  <a:pt x="104" y="15"/>
                </a:cubicBezTo>
                <a:cubicBezTo>
                  <a:pt x="104" y="15"/>
                  <a:pt x="104" y="15"/>
                  <a:pt x="104" y="15"/>
                </a:cubicBezTo>
                <a:cubicBezTo>
                  <a:pt x="104" y="15"/>
                  <a:pt x="104" y="15"/>
                  <a:pt x="104" y="15"/>
                </a:cubicBezTo>
                <a:cubicBezTo>
                  <a:pt x="104" y="15"/>
                  <a:pt x="104" y="15"/>
                  <a:pt x="104" y="15"/>
                </a:cubicBezTo>
                <a:cubicBezTo>
                  <a:pt x="104" y="15"/>
                  <a:pt x="104" y="15"/>
                  <a:pt x="104" y="14"/>
                </a:cubicBezTo>
                <a:cubicBezTo>
                  <a:pt x="104" y="14"/>
                  <a:pt x="104" y="14"/>
                  <a:pt x="104" y="14"/>
                </a:cubicBezTo>
                <a:cubicBezTo>
                  <a:pt x="104" y="14"/>
                  <a:pt x="104" y="14"/>
                  <a:pt x="104" y="14"/>
                </a:cubicBezTo>
                <a:cubicBezTo>
                  <a:pt x="104" y="14"/>
                  <a:pt x="105" y="14"/>
                  <a:pt x="105" y="14"/>
                </a:cubicBezTo>
                <a:cubicBezTo>
                  <a:pt x="105" y="14"/>
                  <a:pt x="105" y="14"/>
                  <a:pt x="105" y="14"/>
                </a:cubicBezTo>
                <a:cubicBezTo>
                  <a:pt x="107" y="14"/>
                  <a:pt x="107" y="14"/>
                  <a:pt x="107" y="14"/>
                </a:cubicBezTo>
                <a:cubicBezTo>
                  <a:pt x="107" y="14"/>
                  <a:pt x="107" y="14"/>
                  <a:pt x="107" y="14"/>
                </a:cubicBezTo>
                <a:cubicBezTo>
                  <a:pt x="108" y="14"/>
                  <a:pt x="108" y="14"/>
                  <a:pt x="108" y="14"/>
                </a:cubicBezTo>
                <a:cubicBezTo>
                  <a:pt x="110" y="14"/>
                  <a:pt x="110" y="14"/>
                  <a:pt x="110" y="14"/>
                </a:cubicBezTo>
                <a:cubicBezTo>
                  <a:pt x="110" y="14"/>
                  <a:pt x="110" y="14"/>
                  <a:pt x="110" y="14"/>
                </a:cubicBezTo>
                <a:cubicBezTo>
                  <a:pt x="110" y="14"/>
                  <a:pt x="110" y="14"/>
                  <a:pt x="110" y="14"/>
                </a:cubicBezTo>
                <a:cubicBezTo>
                  <a:pt x="110" y="14"/>
                  <a:pt x="110" y="14"/>
                  <a:pt x="110" y="14"/>
                </a:cubicBezTo>
                <a:cubicBezTo>
                  <a:pt x="110" y="13"/>
                  <a:pt x="110" y="13"/>
                  <a:pt x="110" y="13"/>
                </a:cubicBezTo>
                <a:cubicBezTo>
                  <a:pt x="109" y="13"/>
                  <a:pt x="108" y="13"/>
                  <a:pt x="108" y="13"/>
                </a:cubicBezTo>
                <a:cubicBezTo>
                  <a:pt x="108" y="13"/>
                  <a:pt x="107" y="13"/>
                  <a:pt x="107" y="13"/>
                </a:cubicBezTo>
                <a:cubicBezTo>
                  <a:pt x="107" y="13"/>
                  <a:pt x="107" y="13"/>
                  <a:pt x="107" y="13"/>
                </a:cubicBezTo>
                <a:cubicBezTo>
                  <a:pt x="111" y="16"/>
                  <a:pt x="111" y="16"/>
                  <a:pt x="111" y="16"/>
                </a:cubicBezTo>
                <a:close/>
                <a:moveTo>
                  <a:pt x="107" y="19"/>
                </a:moveTo>
                <a:cubicBezTo>
                  <a:pt x="107" y="19"/>
                  <a:pt x="107" y="19"/>
                  <a:pt x="107" y="19"/>
                </a:cubicBezTo>
                <a:cubicBezTo>
                  <a:pt x="107" y="19"/>
                  <a:pt x="107" y="19"/>
                  <a:pt x="107" y="19"/>
                </a:cubicBezTo>
                <a:cubicBezTo>
                  <a:pt x="107" y="19"/>
                  <a:pt x="107" y="19"/>
                  <a:pt x="107" y="19"/>
                </a:cubicBezTo>
                <a:cubicBezTo>
                  <a:pt x="107" y="19"/>
                  <a:pt x="107" y="19"/>
                  <a:pt x="107" y="19"/>
                </a:cubicBezTo>
                <a:cubicBezTo>
                  <a:pt x="107" y="19"/>
                  <a:pt x="107" y="19"/>
                  <a:pt x="107" y="19"/>
                </a:cubicBezTo>
                <a:cubicBezTo>
                  <a:pt x="107" y="19"/>
                  <a:pt x="107" y="19"/>
                  <a:pt x="107" y="19"/>
                </a:cubicBezTo>
                <a:cubicBezTo>
                  <a:pt x="107" y="19"/>
                  <a:pt x="107" y="19"/>
                  <a:pt x="107" y="18"/>
                </a:cubicBezTo>
                <a:cubicBezTo>
                  <a:pt x="107" y="18"/>
                  <a:pt x="107" y="18"/>
                  <a:pt x="107" y="18"/>
                </a:cubicBezTo>
                <a:cubicBezTo>
                  <a:pt x="107" y="18"/>
                  <a:pt x="107" y="18"/>
                  <a:pt x="107" y="18"/>
                </a:cubicBezTo>
                <a:cubicBezTo>
                  <a:pt x="107" y="18"/>
                  <a:pt x="107" y="18"/>
                  <a:pt x="107" y="18"/>
                </a:cubicBezTo>
                <a:cubicBezTo>
                  <a:pt x="107" y="18"/>
                  <a:pt x="107" y="18"/>
                  <a:pt x="107" y="18"/>
                </a:cubicBezTo>
                <a:cubicBezTo>
                  <a:pt x="107" y="18"/>
                  <a:pt x="107" y="18"/>
                  <a:pt x="107" y="18"/>
                </a:cubicBezTo>
                <a:cubicBezTo>
                  <a:pt x="107" y="18"/>
                  <a:pt x="107" y="18"/>
                  <a:pt x="107" y="18"/>
                </a:cubicBezTo>
                <a:cubicBezTo>
                  <a:pt x="107" y="18"/>
                  <a:pt x="107" y="18"/>
                  <a:pt x="108" y="18"/>
                </a:cubicBezTo>
                <a:cubicBezTo>
                  <a:pt x="108" y="18"/>
                  <a:pt x="109" y="17"/>
                  <a:pt x="109" y="17"/>
                </a:cubicBezTo>
                <a:cubicBezTo>
                  <a:pt x="109" y="18"/>
                  <a:pt x="109" y="18"/>
                  <a:pt x="109" y="18"/>
                </a:cubicBezTo>
                <a:cubicBezTo>
                  <a:pt x="109" y="18"/>
                  <a:pt x="109" y="18"/>
                  <a:pt x="109" y="18"/>
                </a:cubicBezTo>
                <a:cubicBezTo>
                  <a:pt x="109" y="18"/>
                  <a:pt x="109" y="18"/>
                  <a:pt x="109" y="18"/>
                </a:cubicBezTo>
                <a:cubicBezTo>
                  <a:pt x="108" y="18"/>
                  <a:pt x="108" y="18"/>
                  <a:pt x="108" y="19"/>
                </a:cubicBezTo>
                <a:cubicBezTo>
                  <a:pt x="108" y="19"/>
                  <a:pt x="108" y="19"/>
                  <a:pt x="108" y="19"/>
                </a:cubicBezTo>
                <a:cubicBezTo>
                  <a:pt x="108" y="19"/>
                  <a:pt x="108" y="19"/>
                  <a:pt x="107" y="19"/>
                </a:cubicBezTo>
                <a:cubicBezTo>
                  <a:pt x="107" y="19"/>
                  <a:pt x="107" y="19"/>
                  <a:pt x="107" y="19"/>
                </a:cubicBezTo>
                <a:cubicBezTo>
                  <a:pt x="107" y="19"/>
                  <a:pt x="107" y="19"/>
                  <a:pt x="107" y="19"/>
                </a:cubicBezTo>
                <a:close/>
                <a:moveTo>
                  <a:pt x="109" y="19"/>
                </a:moveTo>
                <a:cubicBezTo>
                  <a:pt x="109" y="21"/>
                  <a:pt x="109" y="21"/>
                  <a:pt x="109" y="21"/>
                </a:cubicBezTo>
                <a:cubicBezTo>
                  <a:pt x="109" y="21"/>
                  <a:pt x="109" y="21"/>
                  <a:pt x="109" y="21"/>
                </a:cubicBezTo>
                <a:cubicBezTo>
                  <a:pt x="108" y="21"/>
                  <a:pt x="108" y="21"/>
                  <a:pt x="108" y="21"/>
                </a:cubicBezTo>
                <a:cubicBezTo>
                  <a:pt x="108" y="21"/>
                  <a:pt x="108" y="21"/>
                  <a:pt x="108" y="21"/>
                </a:cubicBezTo>
                <a:cubicBezTo>
                  <a:pt x="108" y="20"/>
                  <a:pt x="108" y="20"/>
                  <a:pt x="108" y="20"/>
                </a:cubicBezTo>
                <a:cubicBezTo>
                  <a:pt x="108" y="20"/>
                  <a:pt x="107" y="20"/>
                  <a:pt x="107" y="20"/>
                </a:cubicBezTo>
                <a:cubicBezTo>
                  <a:pt x="107" y="20"/>
                  <a:pt x="107" y="20"/>
                  <a:pt x="107" y="20"/>
                </a:cubicBezTo>
                <a:cubicBezTo>
                  <a:pt x="107" y="20"/>
                  <a:pt x="107" y="20"/>
                  <a:pt x="107" y="20"/>
                </a:cubicBezTo>
                <a:cubicBezTo>
                  <a:pt x="108" y="20"/>
                  <a:pt x="108" y="20"/>
                  <a:pt x="108" y="20"/>
                </a:cubicBezTo>
                <a:cubicBezTo>
                  <a:pt x="108" y="20"/>
                  <a:pt x="108" y="20"/>
                  <a:pt x="108" y="20"/>
                </a:cubicBezTo>
                <a:cubicBezTo>
                  <a:pt x="108" y="20"/>
                  <a:pt x="108" y="20"/>
                  <a:pt x="108" y="20"/>
                </a:cubicBezTo>
                <a:cubicBezTo>
                  <a:pt x="109" y="19"/>
                  <a:pt x="109" y="19"/>
                  <a:pt x="109" y="19"/>
                </a:cubicBezTo>
                <a:close/>
                <a:moveTo>
                  <a:pt x="112" y="25"/>
                </a:moveTo>
                <a:cubicBezTo>
                  <a:pt x="112" y="25"/>
                  <a:pt x="112" y="25"/>
                  <a:pt x="112" y="25"/>
                </a:cubicBezTo>
                <a:cubicBezTo>
                  <a:pt x="112" y="25"/>
                  <a:pt x="112" y="25"/>
                  <a:pt x="112" y="25"/>
                </a:cubicBezTo>
                <a:cubicBezTo>
                  <a:pt x="112" y="25"/>
                  <a:pt x="112" y="26"/>
                  <a:pt x="112" y="26"/>
                </a:cubicBezTo>
                <a:cubicBezTo>
                  <a:pt x="112" y="26"/>
                  <a:pt x="112" y="26"/>
                  <a:pt x="111" y="26"/>
                </a:cubicBezTo>
                <a:cubicBezTo>
                  <a:pt x="111" y="26"/>
                  <a:pt x="111" y="26"/>
                  <a:pt x="111" y="26"/>
                </a:cubicBezTo>
                <a:cubicBezTo>
                  <a:pt x="111" y="26"/>
                  <a:pt x="111" y="26"/>
                  <a:pt x="111" y="26"/>
                </a:cubicBezTo>
                <a:cubicBezTo>
                  <a:pt x="111" y="27"/>
                  <a:pt x="110" y="27"/>
                  <a:pt x="110" y="27"/>
                </a:cubicBezTo>
                <a:cubicBezTo>
                  <a:pt x="109" y="27"/>
                  <a:pt x="109" y="27"/>
                  <a:pt x="109" y="26"/>
                </a:cubicBezTo>
                <a:cubicBezTo>
                  <a:pt x="109" y="26"/>
                  <a:pt x="109" y="26"/>
                  <a:pt x="108" y="26"/>
                </a:cubicBezTo>
                <a:cubicBezTo>
                  <a:pt x="108" y="26"/>
                  <a:pt x="108" y="26"/>
                  <a:pt x="108" y="26"/>
                </a:cubicBezTo>
                <a:cubicBezTo>
                  <a:pt x="108" y="26"/>
                  <a:pt x="108" y="26"/>
                  <a:pt x="108" y="26"/>
                </a:cubicBezTo>
                <a:cubicBezTo>
                  <a:pt x="108" y="25"/>
                  <a:pt x="108" y="25"/>
                  <a:pt x="108" y="25"/>
                </a:cubicBezTo>
                <a:cubicBezTo>
                  <a:pt x="108" y="25"/>
                  <a:pt x="108" y="25"/>
                  <a:pt x="108" y="25"/>
                </a:cubicBezTo>
                <a:cubicBezTo>
                  <a:pt x="108" y="25"/>
                  <a:pt x="108" y="25"/>
                  <a:pt x="108" y="25"/>
                </a:cubicBezTo>
                <a:cubicBezTo>
                  <a:pt x="108" y="25"/>
                  <a:pt x="108" y="25"/>
                  <a:pt x="108" y="25"/>
                </a:cubicBezTo>
                <a:cubicBezTo>
                  <a:pt x="109" y="25"/>
                  <a:pt x="109" y="25"/>
                  <a:pt x="110" y="25"/>
                </a:cubicBezTo>
                <a:cubicBezTo>
                  <a:pt x="110" y="25"/>
                  <a:pt x="110" y="24"/>
                  <a:pt x="111" y="24"/>
                </a:cubicBezTo>
                <a:cubicBezTo>
                  <a:pt x="111" y="24"/>
                  <a:pt x="111" y="24"/>
                  <a:pt x="111" y="24"/>
                </a:cubicBezTo>
                <a:cubicBezTo>
                  <a:pt x="111" y="24"/>
                  <a:pt x="111" y="24"/>
                  <a:pt x="111" y="25"/>
                </a:cubicBezTo>
                <a:cubicBezTo>
                  <a:pt x="111" y="25"/>
                  <a:pt x="112" y="25"/>
                  <a:pt x="112" y="25"/>
                </a:cubicBezTo>
                <a:close/>
                <a:moveTo>
                  <a:pt x="32" y="72"/>
                </a:moveTo>
                <a:cubicBezTo>
                  <a:pt x="31" y="73"/>
                  <a:pt x="31" y="73"/>
                  <a:pt x="31" y="73"/>
                </a:cubicBezTo>
                <a:cubicBezTo>
                  <a:pt x="31" y="73"/>
                  <a:pt x="30" y="73"/>
                  <a:pt x="30" y="73"/>
                </a:cubicBezTo>
                <a:cubicBezTo>
                  <a:pt x="30" y="73"/>
                  <a:pt x="29" y="73"/>
                  <a:pt x="29" y="73"/>
                </a:cubicBezTo>
                <a:cubicBezTo>
                  <a:pt x="29" y="73"/>
                  <a:pt x="29" y="73"/>
                  <a:pt x="29" y="73"/>
                </a:cubicBezTo>
                <a:cubicBezTo>
                  <a:pt x="29" y="72"/>
                  <a:pt x="29" y="72"/>
                  <a:pt x="29" y="72"/>
                </a:cubicBezTo>
                <a:cubicBezTo>
                  <a:pt x="29" y="72"/>
                  <a:pt x="29" y="72"/>
                  <a:pt x="29" y="72"/>
                </a:cubicBezTo>
                <a:cubicBezTo>
                  <a:pt x="29" y="72"/>
                  <a:pt x="29" y="72"/>
                  <a:pt x="29" y="72"/>
                </a:cubicBezTo>
                <a:cubicBezTo>
                  <a:pt x="29" y="72"/>
                  <a:pt x="29" y="72"/>
                  <a:pt x="29" y="72"/>
                </a:cubicBezTo>
                <a:cubicBezTo>
                  <a:pt x="30" y="71"/>
                  <a:pt x="31" y="71"/>
                  <a:pt x="31" y="71"/>
                </a:cubicBezTo>
                <a:cubicBezTo>
                  <a:pt x="31" y="71"/>
                  <a:pt x="31" y="71"/>
                  <a:pt x="31" y="71"/>
                </a:cubicBezTo>
                <a:cubicBezTo>
                  <a:pt x="31" y="71"/>
                  <a:pt x="32" y="71"/>
                  <a:pt x="32" y="71"/>
                </a:cubicBezTo>
                <a:cubicBezTo>
                  <a:pt x="32" y="71"/>
                  <a:pt x="32" y="71"/>
                  <a:pt x="32" y="71"/>
                </a:cubicBezTo>
                <a:cubicBezTo>
                  <a:pt x="32" y="71"/>
                  <a:pt x="32" y="71"/>
                  <a:pt x="32" y="71"/>
                </a:cubicBezTo>
                <a:cubicBezTo>
                  <a:pt x="32" y="71"/>
                  <a:pt x="32" y="71"/>
                  <a:pt x="32" y="71"/>
                </a:cubicBezTo>
                <a:cubicBezTo>
                  <a:pt x="32" y="71"/>
                  <a:pt x="33" y="71"/>
                  <a:pt x="33" y="71"/>
                </a:cubicBezTo>
                <a:cubicBezTo>
                  <a:pt x="33" y="71"/>
                  <a:pt x="33" y="71"/>
                  <a:pt x="33" y="71"/>
                </a:cubicBezTo>
                <a:cubicBezTo>
                  <a:pt x="33" y="71"/>
                  <a:pt x="33" y="71"/>
                  <a:pt x="33" y="71"/>
                </a:cubicBezTo>
                <a:cubicBezTo>
                  <a:pt x="33" y="71"/>
                  <a:pt x="34" y="71"/>
                  <a:pt x="34" y="71"/>
                </a:cubicBezTo>
                <a:cubicBezTo>
                  <a:pt x="34" y="70"/>
                  <a:pt x="34" y="70"/>
                  <a:pt x="34" y="70"/>
                </a:cubicBezTo>
                <a:cubicBezTo>
                  <a:pt x="34" y="70"/>
                  <a:pt x="34" y="69"/>
                  <a:pt x="34" y="69"/>
                </a:cubicBezTo>
                <a:cubicBezTo>
                  <a:pt x="34" y="69"/>
                  <a:pt x="34" y="68"/>
                  <a:pt x="35" y="68"/>
                </a:cubicBezTo>
                <a:cubicBezTo>
                  <a:pt x="35" y="68"/>
                  <a:pt x="35" y="68"/>
                  <a:pt x="35" y="67"/>
                </a:cubicBezTo>
                <a:cubicBezTo>
                  <a:pt x="35" y="67"/>
                  <a:pt x="35" y="67"/>
                  <a:pt x="35" y="66"/>
                </a:cubicBezTo>
                <a:cubicBezTo>
                  <a:pt x="35" y="66"/>
                  <a:pt x="36" y="66"/>
                  <a:pt x="36" y="66"/>
                </a:cubicBezTo>
                <a:cubicBezTo>
                  <a:pt x="36" y="66"/>
                  <a:pt x="36" y="65"/>
                  <a:pt x="36" y="65"/>
                </a:cubicBezTo>
                <a:cubicBezTo>
                  <a:pt x="36" y="65"/>
                  <a:pt x="36" y="65"/>
                  <a:pt x="36" y="65"/>
                </a:cubicBezTo>
                <a:cubicBezTo>
                  <a:pt x="36" y="65"/>
                  <a:pt x="36" y="65"/>
                  <a:pt x="36" y="65"/>
                </a:cubicBezTo>
                <a:cubicBezTo>
                  <a:pt x="36" y="65"/>
                  <a:pt x="36" y="65"/>
                  <a:pt x="36" y="64"/>
                </a:cubicBezTo>
                <a:cubicBezTo>
                  <a:pt x="36" y="64"/>
                  <a:pt x="36" y="65"/>
                  <a:pt x="36" y="65"/>
                </a:cubicBezTo>
                <a:cubicBezTo>
                  <a:pt x="35" y="65"/>
                  <a:pt x="35" y="65"/>
                  <a:pt x="35" y="65"/>
                </a:cubicBezTo>
                <a:cubicBezTo>
                  <a:pt x="35" y="65"/>
                  <a:pt x="35" y="65"/>
                  <a:pt x="35" y="65"/>
                </a:cubicBezTo>
                <a:cubicBezTo>
                  <a:pt x="36" y="65"/>
                  <a:pt x="35" y="65"/>
                  <a:pt x="35" y="65"/>
                </a:cubicBezTo>
                <a:cubicBezTo>
                  <a:pt x="35" y="65"/>
                  <a:pt x="35" y="65"/>
                  <a:pt x="35" y="65"/>
                </a:cubicBezTo>
                <a:cubicBezTo>
                  <a:pt x="34" y="65"/>
                  <a:pt x="34" y="66"/>
                  <a:pt x="34" y="66"/>
                </a:cubicBezTo>
                <a:cubicBezTo>
                  <a:pt x="34" y="66"/>
                  <a:pt x="33" y="66"/>
                  <a:pt x="33" y="66"/>
                </a:cubicBezTo>
                <a:cubicBezTo>
                  <a:pt x="33" y="66"/>
                  <a:pt x="33" y="67"/>
                  <a:pt x="33" y="67"/>
                </a:cubicBezTo>
                <a:cubicBezTo>
                  <a:pt x="33" y="67"/>
                  <a:pt x="33" y="67"/>
                  <a:pt x="33" y="67"/>
                </a:cubicBezTo>
                <a:cubicBezTo>
                  <a:pt x="33" y="67"/>
                  <a:pt x="33" y="67"/>
                  <a:pt x="33" y="67"/>
                </a:cubicBezTo>
                <a:cubicBezTo>
                  <a:pt x="33" y="67"/>
                  <a:pt x="33" y="67"/>
                  <a:pt x="33" y="67"/>
                </a:cubicBezTo>
                <a:cubicBezTo>
                  <a:pt x="33" y="68"/>
                  <a:pt x="33" y="68"/>
                  <a:pt x="33" y="68"/>
                </a:cubicBezTo>
                <a:cubicBezTo>
                  <a:pt x="33" y="68"/>
                  <a:pt x="32" y="68"/>
                  <a:pt x="32" y="68"/>
                </a:cubicBezTo>
                <a:cubicBezTo>
                  <a:pt x="32" y="68"/>
                  <a:pt x="32" y="68"/>
                  <a:pt x="32" y="68"/>
                </a:cubicBezTo>
                <a:cubicBezTo>
                  <a:pt x="32" y="68"/>
                  <a:pt x="32" y="68"/>
                  <a:pt x="32" y="67"/>
                </a:cubicBezTo>
                <a:cubicBezTo>
                  <a:pt x="32" y="67"/>
                  <a:pt x="32" y="67"/>
                  <a:pt x="32" y="67"/>
                </a:cubicBezTo>
                <a:cubicBezTo>
                  <a:pt x="32" y="67"/>
                  <a:pt x="32" y="67"/>
                  <a:pt x="32" y="67"/>
                </a:cubicBezTo>
                <a:cubicBezTo>
                  <a:pt x="31" y="67"/>
                  <a:pt x="31" y="67"/>
                  <a:pt x="31" y="67"/>
                </a:cubicBezTo>
                <a:cubicBezTo>
                  <a:pt x="31" y="67"/>
                  <a:pt x="31" y="67"/>
                  <a:pt x="31" y="67"/>
                </a:cubicBezTo>
                <a:cubicBezTo>
                  <a:pt x="31" y="67"/>
                  <a:pt x="31" y="67"/>
                  <a:pt x="31" y="68"/>
                </a:cubicBezTo>
                <a:cubicBezTo>
                  <a:pt x="30" y="68"/>
                  <a:pt x="30" y="68"/>
                  <a:pt x="30" y="68"/>
                </a:cubicBezTo>
                <a:cubicBezTo>
                  <a:pt x="30" y="68"/>
                  <a:pt x="30" y="68"/>
                  <a:pt x="30" y="68"/>
                </a:cubicBezTo>
                <a:cubicBezTo>
                  <a:pt x="30" y="68"/>
                  <a:pt x="30" y="68"/>
                  <a:pt x="30" y="68"/>
                </a:cubicBezTo>
                <a:cubicBezTo>
                  <a:pt x="30" y="68"/>
                  <a:pt x="30" y="69"/>
                  <a:pt x="30" y="69"/>
                </a:cubicBezTo>
                <a:cubicBezTo>
                  <a:pt x="30" y="69"/>
                  <a:pt x="30" y="69"/>
                  <a:pt x="30" y="69"/>
                </a:cubicBezTo>
                <a:cubicBezTo>
                  <a:pt x="29" y="69"/>
                  <a:pt x="29" y="69"/>
                  <a:pt x="29" y="69"/>
                </a:cubicBezTo>
                <a:cubicBezTo>
                  <a:pt x="29" y="69"/>
                  <a:pt x="29" y="70"/>
                  <a:pt x="29" y="70"/>
                </a:cubicBezTo>
                <a:cubicBezTo>
                  <a:pt x="29" y="70"/>
                  <a:pt x="29" y="70"/>
                  <a:pt x="29" y="70"/>
                </a:cubicBezTo>
                <a:cubicBezTo>
                  <a:pt x="29" y="70"/>
                  <a:pt x="29" y="70"/>
                  <a:pt x="29" y="70"/>
                </a:cubicBezTo>
                <a:cubicBezTo>
                  <a:pt x="29" y="70"/>
                  <a:pt x="29" y="70"/>
                  <a:pt x="29" y="71"/>
                </a:cubicBezTo>
                <a:cubicBezTo>
                  <a:pt x="28" y="71"/>
                  <a:pt x="28" y="70"/>
                  <a:pt x="28" y="70"/>
                </a:cubicBezTo>
                <a:cubicBezTo>
                  <a:pt x="28" y="70"/>
                  <a:pt x="28" y="70"/>
                  <a:pt x="28" y="70"/>
                </a:cubicBezTo>
                <a:cubicBezTo>
                  <a:pt x="28" y="70"/>
                  <a:pt x="28" y="70"/>
                  <a:pt x="28" y="69"/>
                </a:cubicBezTo>
                <a:cubicBezTo>
                  <a:pt x="28" y="69"/>
                  <a:pt x="28" y="69"/>
                  <a:pt x="28" y="69"/>
                </a:cubicBezTo>
                <a:cubicBezTo>
                  <a:pt x="28" y="69"/>
                  <a:pt x="28" y="69"/>
                  <a:pt x="28" y="69"/>
                </a:cubicBezTo>
                <a:cubicBezTo>
                  <a:pt x="28" y="69"/>
                  <a:pt x="28" y="69"/>
                  <a:pt x="28" y="69"/>
                </a:cubicBezTo>
                <a:cubicBezTo>
                  <a:pt x="28" y="69"/>
                  <a:pt x="28" y="69"/>
                  <a:pt x="28" y="69"/>
                </a:cubicBezTo>
                <a:cubicBezTo>
                  <a:pt x="28" y="69"/>
                  <a:pt x="28" y="69"/>
                  <a:pt x="28" y="69"/>
                </a:cubicBezTo>
                <a:cubicBezTo>
                  <a:pt x="28" y="69"/>
                  <a:pt x="28" y="69"/>
                  <a:pt x="28" y="69"/>
                </a:cubicBezTo>
                <a:cubicBezTo>
                  <a:pt x="28" y="69"/>
                  <a:pt x="28" y="69"/>
                  <a:pt x="28" y="69"/>
                </a:cubicBezTo>
                <a:cubicBezTo>
                  <a:pt x="27" y="69"/>
                  <a:pt x="27" y="70"/>
                  <a:pt x="27" y="70"/>
                </a:cubicBezTo>
                <a:cubicBezTo>
                  <a:pt x="27" y="70"/>
                  <a:pt x="26" y="71"/>
                  <a:pt x="26" y="71"/>
                </a:cubicBezTo>
                <a:cubicBezTo>
                  <a:pt x="26" y="72"/>
                  <a:pt x="26" y="72"/>
                  <a:pt x="26" y="72"/>
                </a:cubicBezTo>
                <a:cubicBezTo>
                  <a:pt x="26" y="72"/>
                  <a:pt x="25" y="73"/>
                  <a:pt x="25" y="73"/>
                </a:cubicBezTo>
                <a:cubicBezTo>
                  <a:pt x="25" y="73"/>
                  <a:pt x="25" y="73"/>
                  <a:pt x="25" y="73"/>
                </a:cubicBezTo>
                <a:cubicBezTo>
                  <a:pt x="25" y="73"/>
                  <a:pt x="24" y="73"/>
                  <a:pt x="24" y="73"/>
                </a:cubicBezTo>
                <a:cubicBezTo>
                  <a:pt x="24" y="73"/>
                  <a:pt x="24" y="73"/>
                  <a:pt x="24" y="73"/>
                </a:cubicBezTo>
                <a:cubicBezTo>
                  <a:pt x="24" y="73"/>
                  <a:pt x="24" y="72"/>
                  <a:pt x="24" y="72"/>
                </a:cubicBezTo>
                <a:cubicBezTo>
                  <a:pt x="24" y="72"/>
                  <a:pt x="24" y="72"/>
                  <a:pt x="24" y="72"/>
                </a:cubicBezTo>
                <a:cubicBezTo>
                  <a:pt x="24" y="72"/>
                  <a:pt x="24" y="72"/>
                  <a:pt x="24" y="72"/>
                </a:cubicBezTo>
                <a:cubicBezTo>
                  <a:pt x="24" y="72"/>
                  <a:pt x="23" y="72"/>
                  <a:pt x="23" y="72"/>
                </a:cubicBezTo>
                <a:cubicBezTo>
                  <a:pt x="23" y="72"/>
                  <a:pt x="23" y="72"/>
                  <a:pt x="23" y="71"/>
                </a:cubicBezTo>
                <a:cubicBezTo>
                  <a:pt x="23" y="72"/>
                  <a:pt x="24" y="71"/>
                  <a:pt x="24" y="71"/>
                </a:cubicBezTo>
                <a:cubicBezTo>
                  <a:pt x="24" y="70"/>
                  <a:pt x="24" y="70"/>
                  <a:pt x="24" y="70"/>
                </a:cubicBezTo>
                <a:cubicBezTo>
                  <a:pt x="24" y="70"/>
                  <a:pt x="24" y="70"/>
                  <a:pt x="24" y="70"/>
                </a:cubicBezTo>
                <a:cubicBezTo>
                  <a:pt x="24" y="70"/>
                  <a:pt x="24" y="70"/>
                  <a:pt x="24" y="70"/>
                </a:cubicBezTo>
                <a:cubicBezTo>
                  <a:pt x="24" y="70"/>
                  <a:pt x="25" y="70"/>
                  <a:pt x="25" y="70"/>
                </a:cubicBezTo>
                <a:cubicBezTo>
                  <a:pt x="25" y="70"/>
                  <a:pt x="25" y="70"/>
                  <a:pt x="25" y="70"/>
                </a:cubicBezTo>
                <a:cubicBezTo>
                  <a:pt x="25" y="70"/>
                  <a:pt x="25" y="70"/>
                  <a:pt x="25" y="70"/>
                </a:cubicBezTo>
                <a:cubicBezTo>
                  <a:pt x="25" y="70"/>
                  <a:pt x="26" y="70"/>
                  <a:pt x="26" y="70"/>
                </a:cubicBezTo>
                <a:cubicBezTo>
                  <a:pt x="26" y="70"/>
                  <a:pt x="26" y="69"/>
                  <a:pt x="26" y="69"/>
                </a:cubicBezTo>
                <a:cubicBezTo>
                  <a:pt x="27" y="69"/>
                  <a:pt x="27" y="68"/>
                  <a:pt x="27" y="68"/>
                </a:cubicBezTo>
                <a:cubicBezTo>
                  <a:pt x="27" y="68"/>
                  <a:pt x="27" y="68"/>
                  <a:pt x="28" y="68"/>
                </a:cubicBezTo>
                <a:cubicBezTo>
                  <a:pt x="28" y="68"/>
                  <a:pt x="28" y="68"/>
                  <a:pt x="28" y="68"/>
                </a:cubicBezTo>
                <a:cubicBezTo>
                  <a:pt x="28" y="68"/>
                  <a:pt x="28" y="67"/>
                  <a:pt x="29" y="67"/>
                </a:cubicBezTo>
                <a:cubicBezTo>
                  <a:pt x="29" y="67"/>
                  <a:pt x="29" y="67"/>
                  <a:pt x="29" y="67"/>
                </a:cubicBezTo>
                <a:cubicBezTo>
                  <a:pt x="29" y="66"/>
                  <a:pt x="29" y="66"/>
                  <a:pt x="29" y="66"/>
                </a:cubicBezTo>
                <a:cubicBezTo>
                  <a:pt x="29" y="66"/>
                  <a:pt x="29" y="66"/>
                  <a:pt x="29" y="66"/>
                </a:cubicBezTo>
                <a:cubicBezTo>
                  <a:pt x="29" y="65"/>
                  <a:pt x="29" y="65"/>
                  <a:pt x="29" y="65"/>
                </a:cubicBezTo>
                <a:cubicBezTo>
                  <a:pt x="29" y="65"/>
                  <a:pt x="29" y="65"/>
                  <a:pt x="29" y="64"/>
                </a:cubicBezTo>
                <a:cubicBezTo>
                  <a:pt x="29" y="64"/>
                  <a:pt x="29" y="64"/>
                  <a:pt x="29" y="64"/>
                </a:cubicBezTo>
                <a:cubicBezTo>
                  <a:pt x="29" y="64"/>
                  <a:pt x="29" y="64"/>
                  <a:pt x="29" y="64"/>
                </a:cubicBezTo>
                <a:cubicBezTo>
                  <a:pt x="29" y="64"/>
                  <a:pt x="29" y="64"/>
                  <a:pt x="29" y="64"/>
                </a:cubicBezTo>
                <a:cubicBezTo>
                  <a:pt x="29" y="64"/>
                  <a:pt x="29" y="64"/>
                  <a:pt x="29" y="64"/>
                </a:cubicBezTo>
                <a:cubicBezTo>
                  <a:pt x="29" y="64"/>
                  <a:pt x="29" y="64"/>
                  <a:pt x="30" y="63"/>
                </a:cubicBezTo>
                <a:cubicBezTo>
                  <a:pt x="30" y="63"/>
                  <a:pt x="30" y="63"/>
                  <a:pt x="30" y="63"/>
                </a:cubicBezTo>
                <a:cubicBezTo>
                  <a:pt x="30" y="63"/>
                  <a:pt x="30" y="63"/>
                  <a:pt x="30" y="63"/>
                </a:cubicBezTo>
                <a:cubicBezTo>
                  <a:pt x="30" y="62"/>
                  <a:pt x="30" y="62"/>
                  <a:pt x="30" y="62"/>
                </a:cubicBezTo>
                <a:cubicBezTo>
                  <a:pt x="30" y="62"/>
                  <a:pt x="30" y="62"/>
                  <a:pt x="30" y="62"/>
                </a:cubicBezTo>
                <a:cubicBezTo>
                  <a:pt x="30" y="62"/>
                  <a:pt x="30" y="62"/>
                  <a:pt x="30" y="62"/>
                </a:cubicBezTo>
                <a:cubicBezTo>
                  <a:pt x="30" y="62"/>
                  <a:pt x="29" y="62"/>
                  <a:pt x="29" y="61"/>
                </a:cubicBezTo>
                <a:cubicBezTo>
                  <a:pt x="29" y="61"/>
                  <a:pt x="29" y="61"/>
                  <a:pt x="29" y="61"/>
                </a:cubicBezTo>
                <a:cubicBezTo>
                  <a:pt x="29" y="61"/>
                  <a:pt x="30" y="61"/>
                  <a:pt x="30" y="61"/>
                </a:cubicBezTo>
                <a:cubicBezTo>
                  <a:pt x="31" y="61"/>
                  <a:pt x="31" y="61"/>
                  <a:pt x="31" y="61"/>
                </a:cubicBezTo>
                <a:cubicBezTo>
                  <a:pt x="31" y="61"/>
                  <a:pt x="32" y="61"/>
                  <a:pt x="32" y="61"/>
                </a:cubicBezTo>
                <a:cubicBezTo>
                  <a:pt x="32" y="61"/>
                  <a:pt x="33" y="60"/>
                  <a:pt x="33" y="60"/>
                </a:cubicBezTo>
                <a:cubicBezTo>
                  <a:pt x="33" y="60"/>
                  <a:pt x="34" y="60"/>
                  <a:pt x="34" y="60"/>
                </a:cubicBezTo>
                <a:cubicBezTo>
                  <a:pt x="34" y="60"/>
                  <a:pt x="34" y="60"/>
                  <a:pt x="34" y="60"/>
                </a:cubicBezTo>
                <a:cubicBezTo>
                  <a:pt x="34" y="60"/>
                  <a:pt x="34" y="59"/>
                  <a:pt x="35" y="59"/>
                </a:cubicBezTo>
                <a:cubicBezTo>
                  <a:pt x="35" y="59"/>
                  <a:pt x="35" y="59"/>
                  <a:pt x="36" y="59"/>
                </a:cubicBezTo>
                <a:cubicBezTo>
                  <a:pt x="36" y="59"/>
                  <a:pt x="36" y="59"/>
                  <a:pt x="36" y="59"/>
                </a:cubicBezTo>
                <a:cubicBezTo>
                  <a:pt x="36" y="58"/>
                  <a:pt x="36" y="58"/>
                  <a:pt x="36" y="58"/>
                </a:cubicBezTo>
                <a:cubicBezTo>
                  <a:pt x="37" y="58"/>
                  <a:pt x="37" y="58"/>
                  <a:pt x="37" y="58"/>
                </a:cubicBezTo>
                <a:cubicBezTo>
                  <a:pt x="37" y="58"/>
                  <a:pt x="37" y="58"/>
                  <a:pt x="37" y="58"/>
                </a:cubicBezTo>
                <a:cubicBezTo>
                  <a:pt x="37" y="59"/>
                  <a:pt x="37" y="59"/>
                  <a:pt x="37" y="59"/>
                </a:cubicBezTo>
                <a:cubicBezTo>
                  <a:pt x="37" y="59"/>
                  <a:pt x="37" y="59"/>
                  <a:pt x="37" y="59"/>
                </a:cubicBezTo>
                <a:cubicBezTo>
                  <a:pt x="38" y="59"/>
                  <a:pt x="37" y="60"/>
                  <a:pt x="37" y="60"/>
                </a:cubicBezTo>
                <a:cubicBezTo>
                  <a:pt x="37" y="60"/>
                  <a:pt x="37" y="60"/>
                  <a:pt x="36" y="60"/>
                </a:cubicBezTo>
                <a:cubicBezTo>
                  <a:pt x="36" y="60"/>
                  <a:pt x="36" y="60"/>
                  <a:pt x="36" y="61"/>
                </a:cubicBezTo>
                <a:cubicBezTo>
                  <a:pt x="35" y="61"/>
                  <a:pt x="34" y="61"/>
                  <a:pt x="34" y="62"/>
                </a:cubicBezTo>
                <a:cubicBezTo>
                  <a:pt x="34" y="62"/>
                  <a:pt x="34" y="62"/>
                  <a:pt x="34" y="62"/>
                </a:cubicBezTo>
                <a:cubicBezTo>
                  <a:pt x="34" y="62"/>
                  <a:pt x="34" y="62"/>
                  <a:pt x="34" y="62"/>
                </a:cubicBezTo>
                <a:cubicBezTo>
                  <a:pt x="34" y="62"/>
                  <a:pt x="34" y="62"/>
                  <a:pt x="34" y="63"/>
                </a:cubicBezTo>
                <a:cubicBezTo>
                  <a:pt x="34" y="63"/>
                  <a:pt x="34" y="63"/>
                  <a:pt x="34" y="64"/>
                </a:cubicBezTo>
                <a:cubicBezTo>
                  <a:pt x="34" y="64"/>
                  <a:pt x="34" y="64"/>
                  <a:pt x="34" y="64"/>
                </a:cubicBezTo>
                <a:cubicBezTo>
                  <a:pt x="35" y="64"/>
                  <a:pt x="35" y="64"/>
                  <a:pt x="35" y="64"/>
                </a:cubicBezTo>
                <a:cubicBezTo>
                  <a:pt x="35" y="64"/>
                  <a:pt x="36" y="64"/>
                  <a:pt x="36" y="63"/>
                </a:cubicBezTo>
                <a:cubicBezTo>
                  <a:pt x="36" y="63"/>
                  <a:pt x="37" y="63"/>
                  <a:pt x="37" y="63"/>
                </a:cubicBezTo>
                <a:cubicBezTo>
                  <a:pt x="37" y="63"/>
                  <a:pt x="37" y="63"/>
                  <a:pt x="37" y="63"/>
                </a:cubicBezTo>
                <a:cubicBezTo>
                  <a:pt x="38" y="63"/>
                  <a:pt x="38" y="63"/>
                  <a:pt x="38" y="63"/>
                </a:cubicBezTo>
                <a:cubicBezTo>
                  <a:pt x="38" y="63"/>
                  <a:pt x="38" y="63"/>
                  <a:pt x="38" y="63"/>
                </a:cubicBezTo>
                <a:cubicBezTo>
                  <a:pt x="38" y="63"/>
                  <a:pt x="39" y="63"/>
                  <a:pt x="39" y="63"/>
                </a:cubicBezTo>
                <a:cubicBezTo>
                  <a:pt x="39" y="63"/>
                  <a:pt x="39" y="63"/>
                  <a:pt x="39" y="63"/>
                </a:cubicBezTo>
                <a:cubicBezTo>
                  <a:pt x="39" y="64"/>
                  <a:pt x="39" y="64"/>
                  <a:pt x="39" y="64"/>
                </a:cubicBezTo>
                <a:cubicBezTo>
                  <a:pt x="39" y="64"/>
                  <a:pt x="39" y="64"/>
                  <a:pt x="39" y="65"/>
                </a:cubicBezTo>
                <a:cubicBezTo>
                  <a:pt x="38" y="65"/>
                  <a:pt x="38" y="65"/>
                  <a:pt x="38" y="65"/>
                </a:cubicBezTo>
                <a:cubicBezTo>
                  <a:pt x="38" y="65"/>
                  <a:pt x="38" y="66"/>
                  <a:pt x="38" y="66"/>
                </a:cubicBezTo>
                <a:cubicBezTo>
                  <a:pt x="38" y="66"/>
                  <a:pt x="38" y="66"/>
                  <a:pt x="38" y="66"/>
                </a:cubicBezTo>
                <a:cubicBezTo>
                  <a:pt x="37" y="67"/>
                  <a:pt x="37" y="67"/>
                  <a:pt x="37" y="67"/>
                </a:cubicBezTo>
                <a:cubicBezTo>
                  <a:pt x="37" y="67"/>
                  <a:pt x="37" y="68"/>
                  <a:pt x="37" y="68"/>
                </a:cubicBezTo>
                <a:cubicBezTo>
                  <a:pt x="37" y="68"/>
                  <a:pt x="36" y="69"/>
                  <a:pt x="36" y="69"/>
                </a:cubicBezTo>
                <a:cubicBezTo>
                  <a:pt x="36" y="70"/>
                  <a:pt x="36" y="70"/>
                  <a:pt x="36" y="70"/>
                </a:cubicBezTo>
                <a:cubicBezTo>
                  <a:pt x="36" y="70"/>
                  <a:pt x="36" y="71"/>
                  <a:pt x="36" y="71"/>
                </a:cubicBezTo>
                <a:cubicBezTo>
                  <a:pt x="35" y="71"/>
                  <a:pt x="35" y="72"/>
                  <a:pt x="35" y="72"/>
                </a:cubicBezTo>
                <a:cubicBezTo>
                  <a:pt x="35" y="72"/>
                  <a:pt x="35" y="72"/>
                  <a:pt x="35" y="72"/>
                </a:cubicBezTo>
                <a:cubicBezTo>
                  <a:pt x="35" y="73"/>
                  <a:pt x="35" y="73"/>
                  <a:pt x="35" y="73"/>
                </a:cubicBezTo>
                <a:cubicBezTo>
                  <a:pt x="35" y="73"/>
                  <a:pt x="34" y="73"/>
                  <a:pt x="34" y="73"/>
                </a:cubicBezTo>
                <a:cubicBezTo>
                  <a:pt x="34" y="73"/>
                  <a:pt x="34" y="73"/>
                  <a:pt x="34" y="73"/>
                </a:cubicBezTo>
                <a:cubicBezTo>
                  <a:pt x="33" y="73"/>
                  <a:pt x="33" y="73"/>
                  <a:pt x="33" y="73"/>
                </a:cubicBezTo>
                <a:cubicBezTo>
                  <a:pt x="33" y="72"/>
                  <a:pt x="33" y="72"/>
                  <a:pt x="33" y="72"/>
                </a:cubicBezTo>
                <a:cubicBezTo>
                  <a:pt x="33" y="72"/>
                  <a:pt x="33" y="72"/>
                  <a:pt x="33" y="72"/>
                </a:cubicBezTo>
                <a:cubicBezTo>
                  <a:pt x="33" y="71"/>
                  <a:pt x="32" y="71"/>
                  <a:pt x="32" y="71"/>
                </a:cubicBezTo>
                <a:cubicBezTo>
                  <a:pt x="32" y="71"/>
                  <a:pt x="32" y="72"/>
                  <a:pt x="32" y="72"/>
                </a:cubicBezTo>
                <a:cubicBezTo>
                  <a:pt x="32" y="72"/>
                  <a:pt x="32" y="72"/>
                  <a:pt x="32" y="72"/>
                </a:cubicBezTo>
                <a:close/>
                <a:moveTo>
                  <a:pt x="30" y="64"/>
                </a:moveTo>
                <a:cubicBezTo>
                  <a:pt x="30" y="64"/>
                  <a:pt x="30" y="64"/>
                  <a:pt x="30" y="63"/>
                </a:cubicBezTo>
                <a:cubicBezTo>
                  <a:pt x="31" y="63"/>
                  <a:pt x="31" y="63"/>
                  <a:pt x="31" y="63"/>
                </a:cubicBezTo>
                <a:cubicBezTo>
                  <a:pt x="32" y="63"/>
                  <a:pt x="32" y="63"/>
                  <a:pt x="32" y="63"/>
                </a:cubicBezTo>
                <a:cubicBezTo>
                  <a:pt x="32" y="63"/>
                  <a:pt x="32" y="63"/>
                  <a:pt x="33" y="63"/>
                </a:cubicBezTo>
                <a:cubicBezTo>
                  <a:pt x="33" y="63"/>
                  <a:pt x="33" y="63"/>
                  <a:pt x="33" y="63"/>
                </a:cubicBezTo>
                <a:cubicBezTo>
                  <a:pt x="33" y="63"/>
                  <a:pt x="33" y="63"/>
                  <a:pt x="33" y="64"/>
                </a:cubicBezTo>
                <a:cubicBezTo>
                  <a:pt x="33" y="64"/>
                  <a:pt x="33" y="65"/>
                  <a:pt x="33" y="65"/>
                </a:cubicBezTo>
                <a:cubicBezTo>
                  <a:pt x="33" y="65"/>
                  <a:pt x="33" y="65"/>
                  <a:pt x="33" y="65"/>
                </a:cubicBezTo>
                <a:cubicBezTo>
                  <a:pt x="33" y="65"/>
                  <a:pt x="32" y="65"/>
                  <a:pt x="32" y="65"/>
                </a:cubicBezTo>
                <a:cubicBezTo>
                  <a:pt x="31" y="65"/>
                  <a:pt x="31" y="66"/>
                  <a:pt x="31" y="66"/>
                </a:cubicBezTo>
                <a:cubicBezTo>
                  <a:pt x="31" y="66"/>
                  <a:pt x="31" y="66"/>
                  <a:pt x="31" y="66"/>
                </a:cubicBezTo>
                <a:cubicBezTo>
                  <a:pt x="31" y="66"/>
                  <a:pt x="30" y="65"/>
                  <a:pt x="30" y="65"/>
                </a:cubicBezTo>
                <a:cubicBezTo>
                  <a:pt x="30" y="65"/>
                  <a:pt x="30" y="64"/>
                  <a:pt x="30" y="64"/>
                </a:cubicBezTo>
                <a:cubicBezTo>
                  <a:pt x="30" y="64"/>
                  <a:pt x="30" y="64"/>
                  <a:pt x="30" y="64"/>
                </a:cubicBezTo>
                <a:cubicBezTo>
                  <a:pt x="30" y="64"/>
                  <a:pt x="30" y="64"/>
                  <a:pt x="30" y="64"/>
                </a:cubicBezTo>
                <a:close/>
                <a:moveTo>
                  <a:pt x="47" y="72"/>
                </a:moveTo>
                <a:cubicBezTo>
                  <a:pt x="47" y="72"/>
                  <a:pt x="47" y="71"/>
                  <a:pt x="47" y="70"/>
                </a:cubicBezTo>
                <a:cubicBezTo>
                  <a:pt x="47" y="70"/>
                  <a:pt x="47" y="69"/>
                  <a:pt x="47" y="69"/>
                </a:cubicBezTo>
                <a:cubicBezTo>
                  <a:pt x="47" y="69"/>
                  <a:pt x="47" y="69"/>
                  <a:pt x="47" y="69"/>
                </a:cubicBezTo>
                <a:cubicBezTo>
                  <a:pt x="47" y="69"/>
                  <a:pt x="47" y="69"/>
                  <a:pt x="48" y="69"/>
                </a:cubicBezTo>
                <a:cubicBezTo>
                  <a:pt x="48" y="69"/>
                  <a:pt x="48" y="69"/>
                  <a:pt x="48" y="69"/>
                </a:cubicBezTo>
                <a:cubicBezTo>
                  <a:pt x="48" y="69"/>
                  <a:pt x="48" y="69"/>
                  <a:pt x="48" y="70"/>
                </a:cubicBezTo>
                <a:cubicBezTo>
                  <a:pt x="49" y="70"/>
                  <a:pt x="49" y="70"/>
                  <a:pt x="49" y="70"/>
                </a:cubicBezTo>
                <a:cubicBezTo>
                  <a:pt x="49" y="70"/>
                  <a:pt x="49" y="71"/>
                  <a:pt x="49" y="71"/>
                </a:cubicBezTo>
                <a:cubicBezTo>
                  <a:pt x="49" y="72"/>
                  <a:pt x="49" y="72"/>
                  <a:pt x="49" y="72"/>
                </a:cubicBezTo>
                <a:cubicBezTo>
                  <a:pt x="49" y="73"/>
                  <a:pt x="49" y="73"/>
                  <a:pt x="49" y="73"/>
                </a:cubicBezTo>
                <a:cubicBezTo>
                  <a:pt x="49" y="73"/>
                  <a:pt x="48" y="73"/>
                  <a:pt x="48" y="73"/>
                </a:cubicBezTo>
                <a:cubicBezTo>
                  <a:pt x="48" y="73"/>
                  <a:pt x="48" y="73"/>
                  <a:pt x="48" y="73"/>
                </a:cubicBezTo>
                <a:cubicBezTo>
                  <a:pt x="48" y="73"/>
                  <a:pt x="47" y="72"/>
                  <a:pt x="47" y="72"/>
                </a:cubicBezTo>
                <a:close/>
                <a:moveTo>
                  <a:pt x="55" y="69"/>
                </a:moveTo>
                <a:cubicBezTo>
                  <a:pt x="55" y="69"/>
                  <a:pt x="55" y="69"/>
                  <a:pt x="55" y="68"/>
                </a:cubicBezTo>
                <a:cubicBezTo>
                  <a:pt x="55" y="68"/>
                  <a:pt x="55" y="67"/>
                  <a:pt x="55" y="67"/>
                </a:cubicBezTo>
                <a:cubicBezTo>
                  <a:pt x="55" y="67"/>
                  <a:pt x="55" y="66"/>
                  <a:pt x="55" y="66"/>
                </a:cubicBezTo>
                <a:cubicBezTo>
                  <a:pt x="55" y="66"/>
                  <a:pt x="56" y="65"/>
                  <a:pt x="56" y="65"/>
                </a:cubicBezTo>
                <a:cubicBezTo>
                  <a:pt x="55" y="65"/>
                  <a:pt x="55" y="65"/>
                  <a:pt x="55" y="65"/>
                </a:cubicBezTo>
                <a:cubicBezTo>
                  <a:pt x="55" y="65"/>
                  <a:pt x="55" y="65"/>
                  <a:pt x="55" y="65"/>
                </a:cubicBezTo>
                <a:cubicBezTo>
                  <a:pt x="55" y="65"/>
                  <a:pt x="55" y="65"/>
                  <a:pt x="55" y="65"/>
                </a:cubicBezTo>
                <a:cubicBezTo>
                  <a:pt x="54" y="65"/>
                  <a:pt x="54" y="65"/>
                  <a:pt x="54" y="65"/>
                </a:cubicBezTo>
                <a:cubicBezTo>
                  <a:pt x="54" y="65"/>
                  <a:pt x="54" y="66"/>
                  <a:pt x="53" y="66"/>
                </a:cubicBezTo>
                <a:cubicBezTo>
                  <a:pt x="53" y="66"/>
                  <a:pt x="53" y="67"/>
                  <a:pt x="53" y="67"/>
                </a:cubicBezTo>
                <a:cubicBezTo>
                  <a:pt x="53" y="67"/>
                  <a:pt x="53" y="67"/>
                  <a:pt x="53" y="67"/>
                </a:cubicBezTo>
                <a:cubicBezTo>
                  <a:pt x="53" y="67"/>
                  <a:pt x="52" y="67"/>
                  <a:pt x="52" y="68"/>
                </a:cubicBezTo>
                <a:cubicBezTo>
                  <a:pt x="51" y="68"/>
                  <a:pt x="51" y="68"/>
                  <a:pt x="51" y="69"/>
                </a:cubicBezTo>
                <a:cubicBezTo>
                  <a:pt x="50" y="69"/>
                  <a:pt x="49" y="69"/>
                  <a:pt x="49" y="69"/>
                </a:cubicBezTo>
                <a:cubicBezTo>
                  <a:pt x="49" y="69"/>
                  <a:pt x="49" y="68"/>
                  <a:pt x="48" y="68"/>
                </a:cubicBezTo>
                <a:cubicBezTo>
                  <a:pt x="48" y="68"/>
                  <a:pt x="48" y="68"/>
                  <a:pt x="48" y="68"/>
                </a:cubicBezTo>
                <a:cubicBezTo>
                  <a:pt x="48" y="68"/>
                  <a:pt x="48" y="67"/>
                  <a:pt x="48" y="67"/>
                </a:cubicBezTo>
                <a:cubicBezTo>
                  <a:pt x="49" y="67"/>
                  <a:pt x="49" y="67"/>
                  <a:pt x="49" y="67"/>
                </a:cubicBezTo>
                <a:cubicBezTo>
                  <a:pt x="49" y="67"/>
                  <a:pt x="49" y="67"/>
                  <a:pt x="50" y="67"/>
                </a:cubicBezTo>
                <a:cubicBezTo>
                  <a:pt x="50" y="67"/>
                  <a:pt x="50" y="67"/>
                  <a:pt x="51" y="67"/>
                </a:cubicBezTo>
                <a:cubicBezTo>
                  <a:pt x="51" y="67"/>
                  <a:pt x="51" y="66"/>
                  <a:pt x="51" y="66"/>
                </a:cubicBezTo>
                <a:cubicBezTo>
                  <a:pt x="51" y="66"/>
                  <a:pt x="51" y="66"/>
                  <a:pt x="51" y="66"/>
                </a:cubicBezTo>
                <a:cubicBezTo>
                  <a:pt x="51" y="66"/>
                  <a:pt x="51" y="66"/>
                  <a:pt x="51" y="65"/>
                </a:cubicBezTo>
                <a:cubicBezTo>
                  <a:pt x="50" y="65"/>
                  <a:pt x="50" y="66"/>
                  <a:pt x="50" y="66"/>
                </a:cubicBezTo>
                <a:cubicBezTo>
                  <a:pt x="50" y="66"/>
                  <a:pt x="50" y="66"/>
                  <a:pt x="50" y="66"/>
                </a:cubicBezTo>
                <a:cubicBezTo>
                  <a:pt x="49" y="66"/>
                  <a:pt x="49" y="66"/>
                  <a:pt x="49" y="65"/>
                </a:cubicBezTo>
                <a:cubicBezTo>
                  <a:pt x="49" y="65"/>
                  <a:pt x="48" y="65"/>
                  <a:pt x="48" y="65"/>
                </a:cubicBezTo>
                <a:cubicBezTo>
                  <a:pt x="48" y="65"/>
                  <a:pt x="48" y="65"/>
                  <a:pt x="48" y="65"/>
                </a:cubicBezTo>
                <a:cubicBezTo>
                  <a:pt x="48" y="65"/>
                  <a:pt x="48" y="65"/>
                  <a:pt x="48" y="65"/>
                </a:cubicBezTo>
                <a:cubicBezTo>
                  <a:pt x="48" y="65"/>
                  <a:pt x="48" y="65"/>
                  <a:pt x="48" y="64"/>
                </a:cubicBezTo>
                <a:cubicBezTo>
                  <a:pt x="49" y="64"/>
                  <a:pt x="48" y="64"/>
                  <a:pt x="49" y="64"/>
                </a:cubicBezTo>
                <a:cubicBezTo>
                  <a:pt x="49" y="64"/>
                  <a:pt x="50" y="64"/>
                  <a:pt x="50" y="64"/>
                </a:cubicBezTo>
                <a:cubicBezTo>
                  <a:pt x="50" y="64"/>
                  <a:pt x="50" y="64"/>
                  <a:pt x="50" y="64"/>
                </a:cubicBezTo>
                <a:cubicBezTo>
                  <a:pt x="50" y="64"/>
                  <a:pt x="50" y="64"/>
                  <a:pt x="51" y="64"/>
                </a:cubicBezTo>
                <a:cubicBezTo>
                  <a:pt x="51" y="64"/>
                  <a:pt x="52" y="64"/>
                  <a:pt x="52" y="63"/>
                </a:cubicBezTo>
                <a:cubicBezTo>
                  <a:pt x="52" y="63"/>
                  <a:pt x="52" y="63"/>
                  <a:pt x="52" y="62"/>
                </a:cubicBezTo>
                <a:cubicBezTo>
                  <a:pt x="53" y="62"/>
                  <a:pt x="53" y="62"/>
                  <a:pt x="53" y="61"/>
                </a:cubicBezTo>
                <a:cubicBezTo>
                  <a:pt x="53" y="61"/>
                  <a:pt x="53" y="61"/>
                  <a:pt x="53" y="61"/>
                </a:cubicBezTo>
                <a:cubicBezTo>
                  <a:pt x="53" y="61"/>
                  <a:pt x="53" y="60"/>
                  <a:pt x="53" y="60"/>
                </a:cubicBezTo>
                <a:cubicBezTo>
                  <a:pt x="53" y="60"/>
                  <a:pt x="53" y="60"/>
                  <a:pt x="53" y="60"/>
                </a:cubicBezTo>
                <a:cubicBezTo>
                  <a:pt x="53" y="59"/>
                  <a:pt x="53" y="59"/>
                  <a:pt x="54" y="59"/>
                </a:cubicBezTo>
                <a:cubicBezTo>
                  <a:pt x="54" y="59"/>
                  <a:pt x="54" y="59"/>
                  <a:pt x="54" y="59"/>
                </a:cubicBezTo>
                <a:cubicBezTo>
                  <a:pt x="54" y="59"/>
                  <a:pt x="54" y="59"/>
                  <a:pt x="54" y="59"/>
                </a:cubicBezTo>
                <a:cubicBezTo>
                  <a:pt x="55" y="60"/>
                  <a:pt x="55" y="60"/>
                  <a:pt x="55" y="60"/>
                </a:cubicBezTo>
                <a:cubicBezTo>
                  <a:pt x="55" y="60"/>
                  <a:pt x="55" y="61"/>
                  <a:pt x="55" y="62"/>
                </a:cubicBezTo>
                <a:cubicBezTo>
                  <a:pt x="54" y="62"/>
                  <a:pt x="55" y="62"/>
                  <a:pt x="55" y="62"/>
                </a:cubicBezTo>
                <a:cubicBezTo>
                  <a:pt x="55" y="61"/>
                  <a:pt x="55" y="61"/>
                  <a:pt x="55" y="61"/>
                </a:cubicBezTo>
                <a:cubicBezTo>
                  <a:pt x="55" y="62"/>
                  <a:pt x="56" y="61"/>
                  <a:pt x="56" y="61"/>
                </a:cubicBezTo>
                <a:cubicBezTo>
                  <a:pt x="56" y="61"/>
                  <a:pt x="56" y="61"/>
                  <a:pt x="56" y="61"/>
                </a:cubicBezTo>
                <a:cubicBezTo>
                  <a:pt x="56" y="61"/>
                  <a:pt x="57" y="60"/>
                  <a:pt x="57" y="61"/>
                </a:cubicBezTo>
                <a:cubicBezTo>
                  <a:pt x="57" y="61"/>
                  <a:pt x="57" y="61"/>
                  <a:pt x="57" y="61"/>
                </a:cubicBezTo>
                <a:cubicBezTo>
                  <a:pt x="57" y="62"/>
                  <a:pt x="57" y="62"/>
                  <a:pt x="56" y="62"/>
                </a:cubicBezTo>
                <a:cubicBezTo>
                  <a:pt x="55" y="63"/>
                  <a:pt x="54" y="63"/>
                  <a:pt x="54" y="63"/>
                </a:cubicBezTo>
                <a:cubicBezTo>
                  <a:pt x="53" y="63"/>
                  <a:pt x="53" y="64"/>
                  <a:pt x="53" y="64"/>
                </a:cubicBezTo>
                <a:cubicBezTo>
                  <a:pt x="52" y="65"/>
                  <a:pt x="52" y="65"/>
                  <a:pt x="52" y="65"/>
                </a:cubicBezTo>
                <a:cubicBezTo>
                  <a:pt x="52" y="65"/>
                  <a:pt x="52" y="66"/>
                  <a:pt x="52" y="66"/>
                </a:cubicBezTo>
                <a:cubicBezTo>
                  <a:pt x="53" y="66"/>
                  <a:pt x="53" y="65"/>
                  <a:pt x="54" y="65"/>
                </a:cubicBezTo>
                <a:cubicBezTo>
                  <a:pt x="54" y="65"/>
                  <a:pt x="54" y="64"/>
                  <a:pt x="55" y="64"/>
                </a:cubicBezTo>
                <a:cubicBezTo>
                  <a:pt x="55" y="64"/>
                  <a:pt x="55" y="64"/>
                  <a:pt x="55" y="64"/>
                </a:cubicBezTo>
                <a:cubicBezTo>
                  <a:pt x="56" y="64"/>
                  <a:pt x="56" y="64"/>
                  <a:pt x="56" y="63"/>
                </a:cubicBezTo>
                <a:cubicBezTo>
                  <a:pt x="56" y="63"/>
                  <a:pt x="56" y="63"/>
                  <a:pt x="56" y="63"/>
                </a:cubicBezTo>
                <a:cubicBezTo>
                  <a:pt x="56" y="63"/>
                  <a:pt x="57" y="63"/>
                  <a:pt x="57" y="64"/>
                </a:cubicBezTo>
                <a:cubicBezTo>
                  <a:pt x="57" y="64"/>
                  <a:pt x="57" y="64"/>
                  <a:pt x="57" y="64"/>
                </a:cubicBezTo>
                <a:cubicBezTo>
                  <a:pt x="57" y="65"/>
                  <a:pt x="57" y="65"/>
                  <a:pt x="57" y="66"/>
                </a:cubicBezTo>
                <a:cubicBezTo>
                  <a:pt x="57" y="66"/>
                  <a:pt x="57" y="67"/>
                  <a:pt x="56" y="67"/>
                </a:cubicBezTo>
                <a:cubicBezTo>
                  <a:pt x="56" y="69"/>
                  <a:pt x="56" y="71"/>
                  <a:pt x="55" y="72"/>
                </a:cubicBezTo>
                <a:cubicBezTo>
                  <a:pt x="55" y="72"/>
                  <a:pt x="55" y="72"/>
                  <a:pt x="55" y="72"/>
                </a:cubicBezTo>
                <a:cubicBezTo>
                  <a:pt x="55" y="72"/>
                  <a:pt x="54" y="72"/>
                  <a:pt x="54" y="72"/>
                </a:cubicBezTo>
                <a:cubicBezTo>
                  <a:pt x="54" y="72"/>
                  <a:pt x="54" y="71"/>
                  <a:pt x="54" y="71"/>
                </a:cubicBezTo>
                <a:cubicBezTo>
                  <a:pt x="53" y="71"/>
                  <a:pt x="53" y="71"/>
                  <a:pt x="53" y="71"/>
                </a:cubicBezTo>
                <a:cubicBezTo>
                  <a:pt x="53" y="71"/>
                  <a:pt x="53" y="71"/>
                  <a:pt x="53" y="71"/>
                </a:cubicBezTo>
                <a:cubicBezTo>
                  <a:pt x="53" y="71"/>
                  <a:pt x="53" y="71"/>
                  <a:pt x="52" y="71"/>
                </a:cubicBezTo>
                <a:cubicBezTo>
                  <a:pt x="52" y="71"/>
                  <a:pt x="52" y="71"/>
                  <a:pt x="52" y="72"/>
                </a:cubicBezTo>
                <a:cubicBezTo>
                  <a:pt x="52" y="72"/>
                  <a:pt x="52" y="72"/>
                  <a:pt x="52" y="72"/>
                </a:cubicBezTo>
                <a:cubicBezTo>
                  <a:pt x="52" y="73"/>
                  <a:pt x="52" y="73"/>
                  <a:pt x="52" y="73"/>
                </a:cubicBezTo>
                <a:cubicBezTo>
                  <a:pt x="51" y="73"/>
                  <a:pt x="51" y="73"/>
                  <a:pt x="51" y="73"/>
                </a:cubicBezTo>
                <a:cubicBezTo>
                  <a:pt x="51" y="73"/>
                  <a:pt x="51" y="73"/>
                  <a:pt x="51" y="73"/>
                </a:cubicBezTo>
                <a:cubicBezTo>
                  <a:pt x="51" y="72"/>
                  <a:pt x="51" y="72"/>
                  <a:pt x="51" y="71"/>
                </a:cubicBezTo>
                <a:cubicBezTo>
                  <a:pt x="51" y="71"/>
                  <a:pt x="50" y="71"/>
                  <a:pt x="50" y="71"/>
                </a:cubicBezTo>
                <a:cubicBezTo>
                  <a:pt x="50" y="71"/>
                  <a:pt x="50" y="71"/>
                  <a:pt x="50" y="71"/>
                </a:cubicBezTo>
                <a:cubicBezTo>
                  <a:pt x="50" y="70"/>
                  <a:pt x="50" y="71"/>
                  <a:pt x="51" y="71"/>
                </a:cubicBezTo>
                <a:cubicBezTo>
                  <a:pt x="51" y="70"/>
                  <a:pt x="51" y="70"/>
                  <a:pt x="51" y="70"/>
                </a:cubicBezTo>
                <a:cubicBezTo>
                  <a:pt x="51" y="70"/>
                  <a:pt x="51" y="70"/>
                  <a:pt x="50" y="70"/>
                </a:cubicBezTo>
                <a:cubicBezTo>
                  <a:pt x="50" y="70"/>
                  <a:pt x="50" y="69"/>
                  <a:pt x="50" y="69"/>
                </a:cubicBezTo>
                <a:cubicBezTo>
                  <a:pt x="51" y="69"/>
                  <a:pt x="51" y="69"/>
                  <a:pt x="51" y="69"/>
                </a:cubicBezTo>
                <a:cubicBezTo>
                  <a:pt x="52" y="69"/>
                  <a:pt x="53" y="69"/>
                  <a:pt x="53" y="69"/>
                </a:cubicBezTo>
                <a:cubicBezTo>
                  <a:pt x="53" y="69"/>
                  <a:pt x="53" y="69"/>
                  <a:pt x="53" y="69"/>
                </a:cubicBezTo>
                <a:cubicBezTo>
                  <a:pt x="53" y="69"/>
                  <a:pt x="53" y="69"/>
                  <a:pt x="53" y="70"/>
                </a:cubicBezTo>
                <a:cubicBezTo>
                  <a:pt x="53" y="70"/>
                  <a:pt x="53" y="70"/>
                  <a:pt x="53" y="70"/>
                </a:cubicBezTo>
                <a:cubicBezTo>
                  <a:pt x="54" y="71"/>
                  <a:pt x="54" y="70"/>
                  <a:pt x="55" y="70"/>
                </a:cubicBezTo>
                <a:cubicBezTo>
                  <a:pt x="55" y="70"/>
                  <a:pt x="55" y="70"/>
                  <a:pt x="55" y="69"/>
                </a:cubicBezTo>
                <a:close/>
                <a:moveTo>
                  <a:pt x="84" y="65"/>
                </a:moveTo>
                <a:cubicBezTo>
                  <a:pt x="84" y="65"/>
                  <a:pt x="84" y="66"/>
                  <a:pt x="84" y="66"/>
                </a:cubicBezTo>
                <a:cubicBezTo>
                  <a:pt x="84" y="66"/>
                  <a:pt x="84" y="66"/>
                  <a:pt x="84" y="66"/>
                </a:cubicBezTo>
                <a:cubicBezTo>
                  <a:pt x="85" y="66"/>
                  <a:pt x="85" y="65"/>
                  <a:pt x="85" y="65"/>
                </a:cubicBezTo>
                <a:cubicBezTo>
                  <a:pt x="86" y="64"/>
                  <a:pt x="87" y="63"/>
                  <a:pt x="87" y="63"/>
                </a:cubicBezTo>
                <a:cubicBezTo>
                  <a:pt x="88" y="63"/>
                  <a:pt x="89" y="62"/>
                  <a:pt x="89" y="63"/>
                </a:cubicBezTo>
                <a:cubicBezTo>
                  <a:pt x="90" y="63"/>
                  <a:pt x="89" y="64"/>
                  <a:pt x="88" y="66"/>
                </a:cubicBezTo>
                <a:cubicBezTo>
                  <a:pt x="88" y="66"/>
                  <a:pt x="88" y="67"/>
                  <a:pt x="88" y="67"/>
                </a:cubicBezTo>
                <a:cubicBezTo>
                  <a:pt x="88" y="68"/>
                  <a:pt x="88" y="68"/>
                  <a:pt x="88" y="69"/>
                </a:cubicBezTo>
                <a:cubicBezTo>
                  <a:pt x="88" y="70"/>
                  <a:pt x="88" y="71"/>
                  <a:pt x="87" y="71"/>
                </a:cubicBezTo>
                <a:cubicBezTo>
                  <a:pt x="87" y="71"/>
                  <a:pt x="87" y="71"/>
                  <a:pt x="87" y="71"/>
                </a:cubicBezTo>
                <a:cubicBezTo>
                  <a:pt x="87" y="70"/>
                  <a:pt x="87" y="70"/>
                  <a:pt x="86" y="70"/>
                </a:cubicBezTo>
                <a:cubicBezTo>
                  <a:pt x="86" y="70"/>
                  <a:pt x="86" y="70"/>
                  <a:pt x="85" y="70"/>
                </a:cubicBezTo>
                <a:cubicBezTo>
                  <a:pt x="85" y="70"/>
                  <a:pt x="85" y="70"/>
                  <a:pt x="85" y="70"/>
                </a:cubicBezTo>
                <a:cubicBezTo>
                  <a:pt x="86" y="70"/>
                  <a:pt x="86" y="69"/>
                  <a:pt x="86" y="68"/>
                </a:cubicBezTo>
                <a:cubicBezTo>
                  <a:pt x="86" y="68"/>
                  <a:pt x="85" y="68"/>
                  <a:pt x="85" y="68"/>
                </a:cubicBezTo>
                <a:cubicBezTo>
                  <a:pt x="85" y="68"/>
                  <a:pt x="85" y="68"/>
                  <a:pt x="85" y="68"/>
                </a:cubicBezTo>
                <a:cubicBezTo>
                  <a:pt x="85" y="68"/>
                  <a:pt x="85" y="68"/>
                  <a:pt x="85" y="68"/>
                </a:cubicBezTo>
                <a:cubicBezTo>
                  <a:pt x="85" y="68"/>
                  <a:pt x="86" y="66"/>
                  <a:pt x="86" y="66"/>
                </a:cubicBezTo>
                <a:cubicBezTo>
                  <a:pt x="85" y="66"/>
                  <a:pt x="85" y="66"/>
                  <a:pt x="86" y="66"/>
                </a:cubicBezTo>
                <a:cubicBezTo>
                  <a:pt x="86" y="66"/>
                  <a:pt x="86" y="65"/>
                  <a:pt x="86" y="65"/>
                </a:cubicBezTo>
                <a:cubicBezTo>
                  <a:pt x="86" y="65"/>
                  <a:pt x="86" y="65"/>
                  <a:pt x="86" y="65"/>
                </a:cubicBezTo>
                <a:cubicBezTo>
                  <a:pt x="85" y="66"/>
                  <a:pt x="85" y="67"/>
                  <a:pt x="84" y="68"/>
                </a:cubicBezTo>
                <a:cubicBezTo>
                  <a:pt x="84" y="68"/>
                  <a:pt x="85" y="69"/>
                  <a:pt x="84" y="69"/>
                </a:cubicBezTo>
                <a:cubicBezTo>
                  <a:pt x="84" y="70"/>
                  <a:pt x="84" y="70"/>
                  <a:pt x="84" y="70"/>
                </a:cubicBezTo>
                <a:cubicBezTo>
                  <a:pt x="84" y="69"/>
                  <a:pt x="83" y="69"/>
                  <a:pt x="83" y="69"/>
                </a:cubicBezTo>
                <a:cubicBezTo>
                  <a:pt x="83" y="68"/>
                  <a:pt x="83" y="67"/>
                  <a:pt x="84" y="66"/>
                </a:cubicBezTo>
                <a:cubicBezTo>
                  <a:pt x="84" y="66"/>
                  <a:pt x="84" y="65"/>
                  <a:pt x="84" y="65"/>
                </a:cubicBezTo>
                <a:close/>
                <a:moveTo>
                  <a:pt x="88" y="63"/>
                </a:moveTo>
                <a:cubicBezTo>
                  <a:pt x="88" y="63"/>
                  <a:pt x="88" y="63"/>
                  <a:pt x="88" y="63"/>
                </a:cubicBezTo>
                <a:cubicBezTo>
                  <a:pt x="88" y="63"/>
                  <a:pt x="88" y="64"/>
                  <a:pt x="88" y="64"/>
                </a:cubicBezTo>
                <a:cubicBezTo>
                  <a:pt x="88" y="65"/>
                  <a:pt x="88" y="66"/>
                  <a:pt x="87" y="67"/>
                </a:cubicBezTo>
                <a:cubicBezTo>
                  <a:pt x="87" y="66"/>
                  <a:pt x="87" y="66"/>
                  <a:pt x="87" y="66"/>
                </a:cubicBezTo>
                <a:cubicBezTo>
                  <a:pt x="87" y="66"/>
                  <a:pt x="87" y="65"/>
                  <a:pt x="86" y="65"/>
                </a:cubicBezTo>
                <a:cubicBezTo>
                  <a:pt x="86" y="64"/>
                  <a:pt x="86" y="64"/>
                  <a:pt x="86" y="64"/>
                </a:cubicBezTo>
                <a:cubicBezTo>
                  <a:pt x="87" y="64"/>
                  <a:pt x="87" y="64"/>
                  <a:pt x="87" y="63"/>
                </a:cubicBezTo>
                <a:cubicBezTo>
                  <a:pt x="88" y="63"/>
                  <a:pt x="88" y="63"/>
                  <a:pt x="88" y="63"/>
                </a:cubicBezTo>
                <a:close/>
                <a:moveTo>
                  <a:pt x="87" y="67"/>
                </a:moveTo>
                <a:cubicBezTo>
                  <a:pt x="87" y="67"/>
                  <a:pt x="87" y="69"/>
                  <a:pt x="87" y="69"/>
                </a:cubicBezTo>
                <a:cubicBezTo>
                  <a:pt x="87" y="69"/>
                  <a:pt x="87" y="70"/>
                  <a:pt x="87" y="70"/>
                </a:cubicBezTo>
                <a:cubicBezTo>
                  <a:pt x="87" y="70"/>
                  <a:pt x="87" y="70"/>
                  <a:pt x="86" y="70"/>
                </a:cubicBezTo>
                <a:cubicBezTo>
                  <a:pt x="86" y="69"/>
                  <a:pt x="87" y="68"/>
                  <a:pt x="87" y="68"/>
                </a:cubicBezTo>
                <a:cubicBezTo>
                  <a:pt x="87" y="68"/>
                  <a:pt x="87" y="67"/>
                  <a:pt x="87" y="67"/>
                </a:cubicBezTo>
                <a:close/>
                <a:moveTo>
                  <a:pt x="80" y="70"/>
                </a:moveTo>
                <a:cubicBezTo>
                  <a:pt x="80" y="70"/>
                  <a:pt x="81" y="70"/>
                  <a:pt x="82" y="71"/>
                </a:cubicBezTo>
                <a:cubicBezTo>
                  <a:pt x="82" y="71"/>
                  <a:pt x="83" y="71"/>
                  <a:pt x="83" y="71"/>
                </a:cubicBezTo>
                <a:cubicBezTo>
                  <a:pt x="85" y="72"/>
                  <a:pt x="86" y="72"/>
                  <a:pt x="88" y="72"/>
                </a:cubicBezTo>
                <a:cubicBezTo>
                  <a:pt x="88" y="73"/>
                  <a:pt x="90" y="72"/>
                  <a:pt x="91" y="72"/>
                </a:cubicBezTo>
                <a:cubicBezTo>
                  <a:pt x="91" y="72"/>
                  <a:pt x="91" y="72"/>
                  <a:pt x="91" y="72"/>
                </a:cubicBezTo>
                <a:cubicBezTo>
                  <a:pt x="91" y="72"/>
                  <a:pt x="91" y="72"/>
                  <a:pt x="91" y="73"/>
                </a:cubicBezTo>
                <a:cubicBezTo>
                  <a:pt x="90" y="73"/>
                  <a:pt x="90" y="73"/>
                  <a:pt x="90" y="73"/>
                </a:cubicBezTo>
                <a:cubicBezTo>
                  <a:pt x="89" y="73"/>
                  <a:pt x="89" y="73"/>
                  <a:pt x="89" y="73"/>
                </a:cubicBezTo>
                <a:cubicBezTo>
                  <a:pt x="89" y="73"/>
                  <a:pt x="88" y="74"/>
                  <a:pt x="88" y="74"/>
                </a:cubicBezTo>
                <a:cubicBezTo>
                  <a:pt x="86" y="74"/>
                  <a:pt x="86" y="74"/>
                  <a:pt x="85" y="73"/>
                </a:cubicBezTo>
                <a:cubicBezTo>
                  <a:pt x="84" y="72"/>
                  <a:pt x="83" y="72"/>
                  <a:pt x="82" y="71"/>
                </a:cubicBezTo>
                <a:cubicBezTo>
                  <a:pt x="81" y="71"/>
                  <a:pt x="80" y="71"/>
                  <a:pt x="80" y="70"/>
                </a:cubicBezTo>
                <a:close/>
                <a:moveTo>
                  <a:pt x="82" y="69"/>
                </a:moveTo>
                <a:cubicBezTo>
                  <a:pt x="82" y="69"/>
                  <a:pt x="82" y="69"/>
                  <a:pt x="82" y="69"/>
                </a:cubicBezTo>
                <a:cubicBezTo>
                  <a:pt x="82" y="69"/>
                  <a:pt x="83" y="70"/>
                  <a:pt x="83" y="70"/>
                </a:cubicBezTo>
                <a:cubicBezTo>
                  <a:pt x="83" y="70"/>
                  <a:pt x="83" y="70"/>
                  <a:pt x="83" y="71"/>
                </a:cubicBezTo>
                <a:cubicBezTo>
                  <a:pt x="82" y="71"/>
                  <a:pt x="82" y="71"/>
                  <a:pt x="82" y="71"/>
                </a:cubicBezTo>
                <a:cubicBezTo>
                  <a:pt x="82" y="70"/>
                  <a:pt x="82" y="70"/>
                  <a:pt x="82" y="70"/>
                </a:cubicBezTo>
                <a:cubicBezTo>
                  <a:pt x="82" y="70"/>
                  <a:pt x="82" y="69"/>
                  <a:pt x="82" y="69"/>
                </a:cubicBezTo>
                <a:close/>
                <a:moveTo>
                  <a:pt x="81" y="66"/>
                </a:moveTo>
                <a:cubicBezTo>
                  <a:pt x="82" y="66"/>
                  <a:pt x="83" y="67"/>
                  <a:pt x="83" y="68"/>
                </a:cubicBezTo>
                <a:cubicBezTo>
                  <a:pt x="82" y="68"/>
                  <a:pt x="82" y="68"/>
                  <a:pt x="82" y="68"/>
                </a:cubicBezTo>
                <a:cubicBezTo>
                  <a:pt x="82" y="68"/>
                  <a:pt x="82" y="68"/>
                  <a:pt x="81" y="68"/>
                </a:cubicBezTo>
                <a:cubicBezTo>
                  <a:pt x="81" y="68"/>
                  <a:pt x="81" y="67"/>
                  <a:pt x="81" y="67"/>
                </a:cubicBezTo>
                <a:cubicBezTo>
                  <a:pt x="81" y="67"/>
                  <a:pt x="81" y="66"/>
                  <a:pt x="81" y="66"/>
                </a:cubicBezTo>
                <a:close/>
                <a:moveTo>
                  <a:pt x="86" y="63"/>
                </a:moveTo>
                <a:cubicBezTo>
                  <a:pt x="86" y="63"/>
                  <a:pt x="86" y="63"/>
                  <a:pt x="86" y="63"/>
                </a:cubicBezTo>
                <a:cubicBezTo>
                  <a:pt x="87" y="62"/>
                  <a:pt x="87" y="62"/>
                  <a:pt x="87" y="61"/>
                </a:cubicBezTo>
                <a:cubicBezTo>
                  <a:pt x="87" y="61"/>
                  <a:pt x="87" y="61"/>
                  <a:pt x="87" y="61"/>
                </a:cubicBezTo>
                <a:cubicBezTo>
                  <a:pt x="87" y="61"/>
                  <a:pt x="87" y="61"/>
                  <a:pt x="87" y="60"/>
                </a:cubicBezTo>
                <a:cubicBezTo>
                  <a:pt x="88" y="60"/>
                  <a:pt x="88" y="60"/>
                  <a:pt x="88" y="59"/>
                </a:cubicBezTo>
                <a:cubicBezTo>
                  <a:pt x="88" y="59"/>
                  <a:pt x="88" y="59"/>
                  <a:pt x="88" y="59"/>
                </a:cubicBezTo>
                <a:cubicBezTo>
                  <a:pt x="88" y="59"/>
                  <a:pt x="88" y="59"/>
                  <a:pt x="87" y="60"/>
                </a:cubicBezTo>
                <a:cubicBezTo>
                  <a:pt x="87" y="60"/>
                  <a:pt x="86" y="61"/>
                  <a:pt x="86" y="61"/>
                </a:cubicBezTo>
                <a:cubicBezTo>
                  <a:pt x="85" y="61"/>
                  <a:pt x="85" y="62"/>
                  <a:pt x="85" y="62"/>
                </a:cubicBezTo>
                <a:cubicBezTo>
                  <a:pt x="84" y="62"/>
                  <a:pt x="82" y="62"/>
                  <a:pt x="82" y="62"/>
                </a:cubicBezTo>
                <a:cubicBezTo>
                  <a:pt x="83" y="62"/>
                  <a:pt x="84" y="61"/>
                  <a:pt x="85" y="60"/>
                </a:cubicBezTo>
                <a:cubicBezTo>
                  <a:pt x="85" y="60"/>
                  <a:pt x="86" y="59"/>
                  <a:pt x="87" y="58"/>
                </a:cubicBezTo>
                <a:cubicBezTo>
                  <a:pt x="87" y="58"/>
                  <a:pt x="88" y="58"/>
                  <a:pt x="88" y="58"/>
                </a:cubicBezTo>
                <a:cubicBezTo>
                  <a:pt x="88" y="58"/>
                  <a:pt x="88" y="58"/>
                  <a:pt x="89" y="58"/>
                </a:cubicBezTo>
                <a:cubicBezTo>
                  <a:pt x="89" y="58"/>
                  <a:pt x="89" y="57"/>
                  <a:pt x="89" y="57"/>
                </a:cubicBezTo>
                <a:cubicBezTo>
                  <a:pt x="89" y="57"/>
                  <a:pt x="89" y="57"/>
                  <a:pt x="90" y="57"/>
                </a:cubicBezTo>
                <a:cubicBezTo>
                  <a:pt x="90" y="57"/>
                  <a:pt x="90" y="57"/>
                  <a:pt x="90" y="57"/>
                </a:cubicBezTo>
                <a:cubicBezTo>
                  <a:pt x="90" y="58"/>
                  <a:pt x="90" y="58"/>
                  <a:pt x="90" y="58"/>
                </a:cubicBezTo>
                <a:cubicBezTo>
                  <a:pt x="90" y="58"/>
                  <a:pt x="90" y="59"/>
                  <a:pt x="90" y="59"/>
                </a:cubicBezTo>
                <a:cubicBezTo>
                  <a:pt x="89" y="59"/>
                  <a:pt x="89" y="59"/>
                  <a:pt x="89" y="59"/>
                </a:cubicBezTo>
                <a:cubicBezTo>
                  <a:pt x="89" y="60"/>
                  <a:pt x="89" y="60"/>
                  <a:pt x="88" y="61"/>
                </a:cubicBezTo>
                <a:cubicBezTo>
                  <a:pt x="88" y="61"/>
                  <a:pt x="88" y="61"/>
                  <a:pt x="88" y="61"/>
                </a:cubicBezTo>
                <a:cubicBezTo>
                  <a:pt x="88" y="61"/>
                  <a:pt x="89" y="61"/>
                  <a:pt x="89" y="61"/>
                </a:cubicBezTo>
                <a:cubicBezTo>
                  <a:pt x="89" y="61"/>
                  <a:pt x="89" y="61"/>
                  <a:pt x="89" y="62"/>
                </a:cubicBezTo>
                <a:cubicBezTo>
                  <a:pt x="88" y="62"/>
                  <a:pt x="87" y="63"/>
                  <a:pt x="86" y="63"/>
                </a:cubicBezTo>
                <a:close/>
                <a:moveTo>
                  <a:pt x="70" y="65"/>
                </a:moveTo>
                <a:cubicBezTo>
                  <a:pt x="70" y="65"/>
                  <a:pt x="70" y="65"/>
                  <a:pt x="70" y="65"/>
                </a:cubicBezTo>
                <a:cubicBezTo>
                  <a:pt x="70" y="66"/>
                  <a:pt x="70" y="66"/>
                  <a:pt x="71" y="66"/>
                </a:cubicBezTo>
                <a:cubicBezTo>
                  <a:pt x="71" y="66"/>
                  <a:pt x="71" y="66"/>
                  <a:pt x="71" y="67"/>
                </a:cubicBezTo>
                <a:cubicBezTo>
                  <a:pt x="71" y="67"/>
                  <a:pt x="71" y="67"/>
                  <a:pt x="71" y="68"/>
                </a:cubicBezTo>
                <a:cubicBezTo>
                  <a:pt x="71" y="68"/>
                  <a:pt x="70" y="68"/>
                  <a:pt x="70" y="68"/>
                </a:cubicBezTo>
                <a:cubicBezTo>
                  <a:pt x="71" y="69"/>
                  <a:pt x="71" y="69"/>
                  <a:pt x="71" y="69"/>
                </a:cubicBezTo>
                <a:cubicBezTo>
                  <a:pt x="71" y="70"/>
                  <a:pt x="72" y="71"/>
                  <a:pt x="73" y="71"/>
                </a:cubicBezTo>
                <a:cubicBezTo>
                  <a:pt x="73" y="71"/>
                  <a:pt x="73" y="72"/>
                  <a:pt x="73" y="72"/>
                </a:cubicBezTo>
                <a:cubicBezTo>
                  <a:pt x="74" y="72"/>
                  <a:pt x="75" y="72"/>
                  <a:pt x="75" y="73"/>
                </a:cubicBezTo>
                <a:cubicBezTo>
                  <a:pt x="75" y="73"/>
                  <a:pt x="75" y="73"/>
                  <a:pt x="75" y="73"/>
                </a:cubicBezTo>
                <a:cubicBezTo>
                  <a:pt x="75" y="73"/>
                  <a:pt x="74" y="73"/>
                  <a:pt x="74" y="73"/>
                </a:cubicBezTo>
                <a:cubicBezTo>
                  <a:pt x="74" y="73"/>
                  <a:pt x="73" y="73"/>
                  <a:pt x="73" y="73"/>
                </a:cubicBezTo>
                <a:cubicBezTo>
                  <a:pt x="73" y="74"/>
                  <a:pt x="72" y="73"/>
                  <a:pt x="72" y="73"/>
                </a:cubicBezTo>
                <a:cubicBezTo>
                  <a:pt x="71" y="72"/>
                  <a:pt x="71" y="72"/>
                  <a:pt x="70" y="71"/>
                </a:cubicBezTo>
                <a:cubicBezTo>
                  <a:pt x="70" y="71"/>
                  <a:pt x="70" y="70"/>
                  <a:pt x="69" y="69"/>
                </a:cubicBezTo>
                <a:cubicBezTo>
                  <a:pt x="69" y="69"/>
                  <a:pt x="69" y="69"/>
                  <a:pt x="69" y="69"/>
                </a:cubicBezTo>
                <a:cubicBezTo>
                  <a:pt x="68" y="71"/>
                  <a:pt x="67" y="71"/>
                  <a:pt x="66" y="72"/>
                </a:cubicBezTo>
                <a:cubicBezTo>
                  <a:pt x="65" y="73"/>
                  <a:pt x="64" y="73"/>
                  <a:pt x="63" y="73"/>
                </a:cubicBezTo>
                <a:cubicBezTo>
                  <a:pt x="63" y="73"/>
                  <a:pt x="63" y="73"/>
                  <a:pt x="63" y="73"/>
                </a:cubicBezTo>
                <a:cubicBezTo>
                  <a:pt x="63" y="73"/>
                  <a:pt x="63" y="73"/>
                  <a:pt x="63" y="73"/>
                </a:cubicBezTo>
                <a:cubicBezTo>
                  <a:pt x="63" y="73"/>
                  <a:pt x="64" y="73"/>
                  <a:pt x="64" y="73"/>
                </a:cubicBezTo>
                <a:cubicBezTo>
                  <a:pt x="64" y="73"/>
                  <a:pt x="65" y="72"/>
                  <a:pt x="65" y="72"/>
                </a:cubicBezTo>
                <a:cubicBezTo>
                  <a:pt x="66" y="72"/>
                  <a:pt x="66" y="71"/>
                  <a:pt x="66" y="71"/>
                </a:cubicBezTo>
                <a:cubicBezTo>
                  <a:pt x="67" y="70"/>
                  <a:pt x="67" y="70"/>
                  <a:pt x="67" y="70"/>
                </a:cubicBezTo>
                <a:cubicBezTo>
                  <a:pt x="68" y="69"/>
                  <a:pt x="68" y="68"/>
                  <a:pt x="68" y="68"/>
                </a:cubicBezTo>
                <a:cubicBezTo>
                  <a:pt x="68" y="67"/>
                  <a:pt x="67" y="66"/>
                  <a:pt x="67" y="66"/>
                </a:cubicBezTo>
                <a:cubicBezTo>
                  <a:pt x="68" y="66"/>
                  <a:pt x="69" y="67"/>
                  <a:pt x="69" y="67"/>
                </a:cubicBezTo>
                <a:cubicBezTo>
                  <a:pt x="69" y="67"/>
                  <a:pt x="69" y="67"/>
                  <a:pt x="69" y="67"/>
                </a:cubicBezTo>
                <a:cubicBezTo>
                  <a:pt x="69" y="67"/>
                  <a:pt x="69" y="67"/>
                  <a:pt x="69" y="67"/>
                </a:cubicBezTo>
                <a:cubicBezTo>
                  <a:pt x="69" y="67"/>
                  <a:pt x="70" y="66"/>
                  <a:pt x="70" y="65"/>
                </a:cubicBezTo>
                <a:close/>
                <a:moveTo>
                  <a:pt x="71" y="64"/>
                </a:moveTo>
                <a:cubicBezTo>
                  <a:pt x="71" y="64"/>
                  <a:pt x="71" y="63"/>
                  <a:pt x="71" y="63"/>
                </a:cubicBezTo>
                <a:cubicBezTo>
                  <a:pt x="71" y="63"/>
                  <a:pt x="71" y="63"/>
                  <a:pt x="71" y="63"/>
                </a:cubicBezTo>
                <a:cubicBezTo>
                  <a:pt x="71" y="63"/>
                  <a:pt x="71" y="63"/>
                  <a:pt x="71" y="63"/>
                </a:cubicBezTo>
                <a:cubicBezTo>
                  <a:pt x="70" y="63"/>
                  <a:pt x="70" y="64"/>
                  <a:pt x="69" y="64"/>
                </a:cubicBezTo>
                <a:cubicBezTo>
                  <a:pt x="69" y="65"/>
                  <a:pt x="68" y="65"/>
                  <a:pt x="67" y="65"/>
                </a:cubicBezTo>
                <a:cubicBezTo>
                  <a:pt x="67" y="65"/>
                  <a:pt x="66" y="66"/>
                  <a:pt x="66" y="65"/>
                </a:cubicBezTo>
                <a:cubicBezTo>
                  <a:pt x="66" y="65"/>
                  <a:pt x="66" y="65"/>
                  <a:pt x="66" y="65"/>
                </a:cubicBezTo>
                <a:cubicBezTo>
                  <a:pt x="66" y="64"/>
                  <a:pt x="67" y="64"/>
                  <a:pt x="67" y="64"/>
                </a:cubicBezTo>
                <a:cubicBezTo>
                  <a:pt x="67" y="64"/>
                  <a:pt x="68" y="63"/>
                  <a:pt x="68" y="63"/>
                </a:cubicBezTo>
                <a:cubicBezTo>
                  <a:pt x="68" y="63"/>
                  <a:pt x="68" y="63"/>
                  <a:pt x="68" y="63"/>
                </a:cubicBezTo>
                <a:cubicBezTo>
                  <a:pt x="68" y="63"/>
                  <a:pt x="68" y="63"/>
                  <a:pt x="68" y="63"/>
                </a:cubicBezTo>
                <a:cubicBezTo>
                  <a:pt x="69" y="63"/>
                  <a:pt x="69" y="63"/>
                  <a:pt x="69" y="63"/>
                </a:cubicBezTo>
                <a:cubicBezTo>
                  <a:pt x="70" y="63"/>
                  <a:pt x="71" y="62"/>
                  <a:pt x="72" y="62"/>
                </a:cubicBezTo>
                <a:cubicBezTo>
                  <a:pt x="72" y="62"/>
                  <a:pt x="72" y="63"/>
                  <a:pt x="72" y="63"/>
                </a:cubicBezTo>
                <a:cubicBezTo>
                  <a:pt x="72" y="63"/>
                  <a:pt x="72" y="63"/>
                  <a:pt x="73" y="63"/>
                </a:cubicBezTo>
                <a:cubicBezTo>
                  <a:pt x="73" y="63"/>
                  <a:pt x="72" y="64"/>
                  <a:pt x="72" y="64"/>
                </a:cubicBezTo>
                <a:cubicBezTo>
                  <a:pt x="72" y="64"/>
                  <a:pt x="71" y="64"/>
                  <a:pt x="71" y="64"/>
                </a:cubicBezTo>
                <a:close/>
                <a:moveTo>
                  <a:pt x="69" y="58"/>
                </a:moveTo>
                <a:cubicBezTo>
                  <a:pt x="69" y="58"/>
                  <a:pt x="71" y="58"/>
                  <a:pt x="71" y="59"/>
                </a:cubicBezTo>
                <a:cubicBezTo>
                  <a:pt x="71" y="59"/>
                  <a:pt x="71" y="59"/>
                  <a:pt x="71" y="60"/>
                </a:cubicBezTo>
                <a:cubicBezTo>
                  <a:pt x="71" y="60"/>
                  <a:pt x="72" y="60"/>
                  <a:pt x="73" y="59"/>
                </a:cubicBezTo>
                <a:cubicBezTo>
                  <a:pt x="73" y="59"/>
                  <a:pt x="73" y="59"/>
                  <a:pt x="73" y="59"/>
                </a:cubicBezTo>
                <a:cubicBezTo>
                  <a:pt x="73" y="59"/>
                  <a:pt x="74" y="59"/>
                  <a:pt x="74" y="59"/>
                </a:cubicBezTo>
                <a:cubicBezTo>
                  <a:pt x="74" y="59"/>
                  <a:pt x="74" y="59"/>
                  <a:pt x="74" y="60"/>
                </a:cubicBezTo>
                <a:cubicBezTo>
                  <a:pt x="74" y="60"/>
                  <a:pt x="74" y="60"/>
                  <a:pt x="74" y="60"/>
                </a:cubicBezTo>
                <a:cubicBezTo>
                  <a:pt x="73" y="60"/>
                  <a:pt x="72" y="61"/>
                  <a:pt x="70" y="61"/>
                </a:cubicBezTo>
                <a:cubicBezTo>
                  <a:pt x="70" y="61"/>
                  <a:pt x="70" y="61"/>
                  <a:pt x="70" y="61"/>
                </a:cubicBezTo>
                <a:cubicBezTo>
                  <a:pt x="71" y="61"/>
                  <a:pt x="71" y="61"/>
                  <a:pt x="71" y="61"/>
                </a:cubicBezTo>
                <a:cubicBezTo>
                  <a:pt x="71" y="61"/>
                  <a:pt x="71" y="61"/>
                  <a:pt x="71" y="61"/>
                </a:cubicBezTo>
                <a:cubicBezTo>
                  <a:pt x="71" y="61"/>
                  <a:pt x="71" y="61"/>
                  <a:pt x="71" y="61"/>
                </a:cubicBezTo>
                <a:cubicBezTo>
                  <a:pt x="71" y="61"/>
                  <a:pt x="70" y="61"/>
                  <a:pt x="70" y="61"/>
                </a:cubicBezTo>
                <a:cubicBezTo>
                  <a:pt x="69" y="61"/>
                  <a:pt x="68" y="62"/>
                  <a:pt x="67" y="62"/>
                </a:cubicBezTo>
                <a:cubicBezTo>
                  <a:pt x="67" y="61"/>
                  <a:pt x="67" y="61"/>
                  <a:pt x="67" y="61"/>
                </a:cubicBezTo>
                <a:cubicBezTo>
                  <a:pt x="68" y="61"/>
                  <a:pt x="69" y="60"/>
                  <a:pt x="69" y="59"/>
                </a:cubicBezTo>
                <a:cubicBezTo>
                  <a:pt x="69" y="59"/>
                  <a:pt x="69" y="58"/>
                  <a:pt x="69" y="58"/>
                </a:cubicBezTo>
                <a:close/>
                <a:moveTo>
                  <a:pt x="104" y="59"/>
                </a:moveTo>
                <a:cubicBezTo>
                  <a:pt x="105" y="59"/>
                  <a:pt x="105" y="59"/>
                  <a:pt x="105" y="60"/>
                </a:cubicBezTo>
                <a:cubicBezTo>
                  <a:pt x="105" y="60"/>
                  <a:pt x="105" y="60"/>
                  <a:pt x="105" y="60"/>
                </a:cubicBezTo>
                <a:cubicBezTo>
                  <a:pt x="105" y="61"/>
                  <a:pt x="105" y="61"/>
                  <a:pt x="105" y="61"/>
                </a:cubicBezTo>
                <a:cubicBezTo>
                  <a:pt x="105" y="61"/>
                  <a:pt x="104" y="62"/>
                  <a:pt x="104" y="62"/>
                </a:cubicBezTo>
                <a:cubicBezTo>
                  <a:pt x="104" y="63"/>
                  <a:pt x="104" y="63"/>
                  <a:pt x="104" y="63"/>
                </a:cubicBezTo>
                <a:cubicBezTo>
                  <a:pt x="104" y="63"/>
                  <a:pt x="104" y="63"/>
                  <a:pt x="105" y="63"/>
                </a:cubicBezTo>
                <a:cubicBezTo>
                  <a:pt x="105" y="63"/>
                  <a:pt x="105" y="63"/>
                  <a:pt x="105" y="63"/>
                </a:cubicBezTo>
                <a:cubicBezTo>
                  <a:pt x="105" y="63"/>
                  <a:pt x="106" y="63"/>
                  <a:pt x="106" y="63"/>
                </a:cubicBezTo>
                <a:cubicBezTo>
                  <a:pt x="106" y="63"/>
                  <a:pt x="106" y="63"/>
                  <a:pt x="106" y="63"/>
                </a:cubicBezTo>
                <a:cubicBezTo>
                  <a:pt x="106" y="64"/>
                  <a:pt x="106" y="64"/>
                  <a:pt x="106" y="64"/>
                </a:cubicBezTo>
                <a:cubicBezTo>
                  <a:pt x="106" y="64"/>
                  <a:pt x="105" y="64"/>
                  <a:pt x="105" y="65"/>
                </a:cubicBezTo>
                <a:cubicBezTo>
                  <a:pt x="104" y="65"/>
                  <a:pt x="104" y="65"/>
                  <a:pt x="103" y="65"/>
                </a:cubicBezTo>
                <a:cubicBezTo>
                  <a:pt x="103" y="65"/>
                  <a:pt x="102" y="67"/>
                  <a:pt x="102" y="68"/>
                </a:cubicBezTo>
                <a:cubicBezTo>
                  <a:pt x="103" y="68"/>
                  <a:pt x="103" y="69"/>
                  <a:pt x="105" y="70"/>
                </a:cubicBezTo>
                <a:cubicBezTo>
                  <a:pt x="105" y="70"/>
                  <a:pt x="106" y="70"/>
                  <a:pt x="107" y="70"/>
                </a:cubicBezTo>
                <a:cubicBezTo>
                  <a:pt x="107" y="70"/>
                  <a:pt x="107" y="70"/>
                  <a:pt x="107" y="70"/>
                </a:cubicBezTo>
                <a:cubicBezTo>
                  <a:pt x="107" y="70"/>
                  <a:pt x="107" y="70"/>
                  <a:pt x="107" y="70"/>
                </a:cubicBezTo>
                <a:cubicBezTo>
                  <a:pt x="107" y="71"/>
                  <a:pt x="106" y="71"/>
                  <a:pt x="106" y="71"/>
                </a:cubicBezTo>
                <a:cubicBezTo>
                  <a:pt x="106" y="71"/>
                  <a:pt x="106" y="71"/>
                  <a:pt x="106" y="72"/>
                </a:cubicBezTo>
                <a:cubicBezTo>
                  <a:pt x="105" y="72"/>
                  <a:pt x="105" y="72"/>
                  <a:pt x="104" y="72"/>
                </a:cubicBezTo>
                <a:cubicBezTo>
                  <a:pt x="104" y="71"/>
                  <a:pt x="103" y="71"/>
                  <a:pt x="103" y="71"/>
                </a:cubicBezTo>
                <a:cubicBezTo>
                  <a:pt x="103" y="71"/>
                  <a:pt x="103" y="70"/>
                  <a:pt x="102" y="69"/>
                </a:cubicBezTo>
                <a:cubicBezTo>
                  <a:pt x="102" y="69"/>
                  <a:pt x="102" y="69"/>
                  <a:pt x="102" y="69"/>
                </a:cubicBezTo>
                <a:cubicBezTo>
                  <a:pt x="102" y="68"/>
                  <a:pt x="101" y="68"/>
                  <a:pt x="101" y="68"/>
                </a:cubicBezTo>
                <a:cubicBezTo>
                  <a:pt x="101" y="69"/>
                  <a:pt x="100" y="69"/>
                  <a:pt x="100" y="70"/>
                </a:cubicBezTo>
                <a:cubicBezTo>
                  <a:pt x="99" y="71"/>
                  <a:pt x="98" y="71"/>
                  <a:pt x="96" y="72"/>
                </a:cubicBezTo>
                <a:cubicBezTo>
                  <a:pt x="96" y="73"/>
                  <a:pt x="95" y="73"/>
                  <a:pt x="93" y="73"/>
                </a:cubicBezTo>
                <a:cubicBezTo>
                  <a:pt x="93" y="73"/>
                  <a:pt x="93" y="73"/>
                  <a:pt x="93" y="73"/>
                </a:cubicBezTo>
                <a:cubicBezTo>
                  <a:pt x="94" y="73"/>
                  <a:pt x="95" y="72"/>
                  <a:pt x="95" y="72"/>
                </a:cubicBezTo>
                <a:cubicBezTo>
                  <a:pt x="97" y="71"/>
                  <a:pt x="98" y="69"/>
                  <a:pt x="99" y="68"/>
                </a:cubicBezTo>
                <a:cubicBezTo>
                  <a:pt x="100" y="67"/>
                  <a:pt x="100" y="66"/>
                  <a:pt x="100" y="65"/>
                </a:cubicBezTo>
                <a:cubicBezTo>
                  <a:pt x="100" y="65"/>
                  <a:pt x="99" y="64"/>
                  <a:pt x="99" y="64"/>
                </a:cubicBezTo>
                <a:cubicBezTo>
                  <a:pt x="99" y="64"/>
                  <a:pt x="99" y="64"/>
                  <a:pt x="99" y="64"/>
                </a:cubicBezTo>
                <a:cubicBezTo>
                  <a:pt x="100" y="64"/>
                  <a:pt x="101" y="64"/>
                  <a:pt x="102" y="64"/>
                </a:cubicBezTo>
                <a:cubicBezTo>
                  <a:pt x="102" y="63"/>
                  <a:pt x="102" y="63"/>
                  <a:pt x="103" y="62"/>
                </a:cubicBezTo>
                <a:cubicBezTo>
                  <a:pt x="103" y="62"/>
                  <a:pt x="103" y="61"/>
                  <a:pt x="103" y="61"/>
                </a:cubicBezTo>
                <a:cubicBezTo>
                  <a:pt x="103" y="60"/>
                  <a:pt x="104" y="60"/>
                  <a:pt x="104" y="59"/>
                </a:cubicBezTo>
                <a:close/>
                <a:moveTo>
                  <a:pt x="102" y="94"/>
                </a:moveTo>
                <a:cubicBezTo>
                  <a:pt x="102" y="89"/>
                  <a:pt x="102" y="89"/>
                  <a:pt x="102" y="89"/>
                </a:cubicBezTo>
                <a:cubicBezTo>
                  <a:pt x="127" y="89"/>
                  <a:pt x="127" y="89"/>
                  <a:pt x="127" y="89"/>
                </a:cubicBezTo>
                <a:cubicBezTo>
                  <a:pt x="127" y="94"/>
                  <a:pt x="127" y="94"/>
                  <a:pt x="127" y="94"/>
                </a:cubicBezTo>
                <a:cubicBezTo>
                  <a:pt x="102" y="94"/>
                  <a:pt x="102" y="94"/>
                  <a:pt x="102" y="94"/>
                </a:cubicBezTo>
                <a:close/>
                <a:moveTo>
                  <a:pt x="112" y="102"/>
                </a:moveTo>
                <a:cubicBezTo>
                  <a:pt x="112" y="98"/>
                  <a:pt x="112" y="98"/>
                  <a:pt x="112" y="98"/>
                </a:cubicBezTo>
                <a:cubicBezTo>
                  <a:pt x="118" y="98"/>
                  <a:pt x="118" y="98"/>
                  <a:pt x="118" y="98"/>
                </a:cubicBezTo>
                <a:cubicBezTo>
                  <a:pt x="118" y="102"/>
                  <a:pt x="118" y="102"/>
                  <a:pt x="118" y="102"/>
                </a:cubicBezTo>
                <a:cubicBezTo>
                  <a:pt x="112" y="102"/>
                  <a:pt x="112" y="102"/>
                  <a:pt x="112" y="102"/>
                </a:cubicBezTo>
                <a:close/>
                <a:moveTo>
                  <a:pt x="113" y="20"/>
                </a:moveTo>
                <a:cubicBezTo>
                  <a:pt x="113" y="20"/>
                  <a:pt x="113" y="20"/>
                  <a:pt x="113" y="20"/>
                </a:cubicBezTo>
                <a:cubicBezTo>
                  <a:pt x="112" y="20"/>
                  <a:pt x="112" y="20"/>
                  <a:pt x="112" y="20"/>
                </a:cubicBezTo>
                <a:cubicBezTo>
                  <a:pt x="112" y="20"/>
                  <a:pt x="112" y="20"/>
                  <a:pt x="112" y="21"/>
                </a:cubicBezTo>
                <a:cubicBezTo>
                  <a:pt x="112" y="21"/>
                  <a:pt x="112" y="21"/>
                  <a:pt x="112" y="21"/>
                </a:cubicBezTo>
                <a:cubicBezTo>
                  <a:pt x="112" y="21"/>
                  <a:pt x="111" y="21"/>
                  <a:pt x="111" y="21"/>
                </a:cubicBezTo>
                <a:cubicBezTo>
                  <a:pt x="111" y="21"/>
                  <a:pt x="111" y="21"/>
                  <a:pt x="111" y="21"/>
                </a:cubicBezTo>
                <a:cubicBezTo>
                  <a:pt x="111" y="21"/>
                  <a:pt x="111" y="21"/>
                  <a:pt x="111" y="21"/>
                </a:cubicBezTo>
                <a:cubicBezTo>
                  <a:pt x="111" y="19"/>
                  <a:pt x="111" y="19"/>
                  <a:pt x="111" y="19"/>
                </a:cubicBezTo>
                <a:cubicBezTo>
                  <a:pt x="111" y="19"/>
                  <a:pt x="111" y="19"/>
                  <a:pt x="111" y="20"/>
                </a:cubicBezTo>
                <a:cubicBezTo>
                  <a:pt x="112" y="20"/>
                  <a:pt x="112" y="20"/>
                  <a:pt x="112" y="20"/>
                </a:cubicBezTo>
                <a:cubicBezTo>
                  <a:pt x="112" y="20"/>
                  <a:pt x="112" y="20"/>
                  <a:pt x="112" y="20"/>
                </a:cubicBezTo>
                <a:cubicBezTo>
                  <a:pt x="112" y="20"/>
                  <a:pt x="112" y="20"/>
                  <a:pt x="112" y="20"/>
                </a:cubicBezTo>
                <a:cubicBezTo>
                  <a:pt x="112" y="20"/>
                  <a:pt x="112" y="20"/>
                  <a:pt x="112" y="20"/>
                </a:cubicBezTo>
                <a:cubicBezTo>
                  <a:pt x="112" y="20"/>
                  <a:pt x="112" y="20"/>
                  <a:pt x="112" y="20"/>
                </a:cubicBezTo>
                <a:cubicBezTo>
                  <a:pt x="112" y="20"/>
                  <a:pt x="112" y="20"/>
                  <a:pt x="112" y="20"/>
                </a:cubicBezTo>
                <a:cubicBezTo>
                  <a:pt x="112" y="20"/>
                  <a:pt x="112" y="20"/>
                  <a:pt x="112" y="20"/>
                </a:cubicBezTo>
                <a:cubicBezTo>
                  <a:pt x="112" y="20"/>
                  <a:pt x="112" y="20"/>
                  <a:pt x="112" y="20"/>
                </a:cubicBezTo>
                <a:cubicBezTo>
                  <a:pt x="112" y="20"/>
                  <a:pt x="112" y="20"/>
                  <a:pt x="112" y="20"/>
                </a:cubicBezTo>
                <a:cubicBezTo>
                  <a:pt x="112" y="20"/>
                  <a:pt x="112" y="20"/>
                  <a:pt x="112" y="20"/>
                </a:cubicBezTo>
                <a:cubicBezTo>
                  <a:pt x="112" y="20"/>
                  <a:pt x="112" y="20"/>
                  <a:pt x="112" y="20"/>
                </a:cubicBezTo>
                <a:cubicBezTo>
                  <a:pt x="112" y="20"/>
                  <a:pt x="112" y="20"/>
                  <a:pt x="112" y="20"/>
                </a:cubicBezTo>
                <a:cubicBezTo>
                  <a:pt x="112" y="20"/>
                  <a:pt x="112" y="20"/>
                  <a:pt x="112" y="20"/>
                </a:cubicBezTo>
                <a:cubicBezTo>
                  <a:pt x="112" y="20"/>
                  <a:pt x="112" y="20"/>
                  <a:pt x="112" y="20"/>
                </a:cubicBezTo>
                <a:cubicBezTo>
                  <a:pt x="112" y="20"/>
                  <a:pt x="112" y="20"/>
                  <a:pt x="112" y="20"/>
                </a:cubicBezTo>
                <a:cubicBezTo>
                  <a:pt x="112" y="20"/>
                  <a:pt x="112" y="20"/>
                  <a:pt x="112" y="20"/>
                </a:cubicBezTo>
                <a:cubicBezTo>
                  <a:pt x="112" y="20"/>
                  <a:pt x="112" y="20"/>
                  <a:pt x="112" y="20"/>
                </a:cubicBezTo>
                <a:cubicBezTo>
                  <a:pt x="112" y="20"/>
                  <a:pt x="112" y="20"/>
                  <a:pt x="112" y="20"/>
                </a:cubicBezTo>
                <a:cubicBezTo>
                  <a:pt x="112" y="20"/>
                  <a:pt x="112" y="20"/>
                  <a:pt x="112" y="20"/>
                </a:cubicBezTo>
                <a:cubicBezTo>
                  <a:pt x="112" y="20"/>
                  <a:pt x="112" y="20"/>
                  <a:pt x="112" y="20"/>
                </a:cubicBezTo>
                <a:cubicBezTo>
                  <a:pt x="112" y="20"/>
                  <a:pt x="112" y="20"/>
                  <a:pt x="112" y="20"/>
                </a:cubicBezTo>
                <a:cubicBezTo>
                  <a:pt x="113" y="20"/>
                  <a:pt x="113" y="20"/>
                  <a:pt x="113" y="20"/>
                </a:cubicBezTo>
                <a:cubicBezTo>
                  <a:pt x="113" y="20"/>
                  <a:pt x="113" y="20"/>
                  <a:pt x="113" y="20"/>
                </a:cubicBezTo>
                <a:cubicBezTo>
                  <a:pt x="113" y="20"/>
                  <a:pt x="113" y="20"/>
                  <a:pt x="113" y="20"/>
                </a:cubicBezTo>
                <a:cubicBezTo>
                  <a:pt x="113" y="20"/>
                  <a:pt x="113" y="20"/>
                  <a:pt x="113" y="20"/>
                </a:cubicBezTo>
                <a:cubicBezTo>
                  <a:pt x="113" y="20"/>
                  <a:pt x="113" y="20"/>
                  <a:pt x="113" y="20"/>
                </a:cubicBezTo>
                <a:cubicBezTo>
                  <a:pt x="113" y="20"/>
                  <a:pt x="113" y="20"/>
                  <a:pt x="113" y="20"/>
                </a:cubicBezTo>
                <a:cubicBezTo>
                  <a:pt x="113" y="20"/>
                  <a:pt x="113" y="20"/>
                  <a:pt x="113" y="20"/>
                </a:cubicBezTo>
                <a:cubicBezTo>
                  <a:pt x="113" y="20"/>
                  <a:pt x="113" y="20"/>
                  <a:pt x="113" y="20"/>
                </a:cubicBezTo>
                <a:cubicBezTo>
                  <a:pt x="113" y="20"/>
                  <a:pt x="113" y="20"/>
                  <a:pt x="113" y="20"/>
                </a:cubicBezTo>
                <a:cubicBezTo>
                  <a:pt x="113" y="20"/>
                  <a:pt x="113" y="20"/>
                  <a:pt x="113" y="20"/>
                </a:cubicBezTo>
                <a:cubicBezTo>
                  <a:pt x="113" y="20"/>
                  <a:pt x="113" y="20"/>
                  <a:pt x="113" y="20"/>
                </a:cubicBezTo>
                <a:cubicBezTo>
                  <a:pt x="113" y="20"/>
                  <a:pt x="113" y="20"/>
                  <a:pt x="113" y="20"/>
                </a:cubicBezTo>
                <a:cubicBezTo>
                  <a:pt x="113" y="20"/>
                  <a:pt x="113" y="20"/>
                  <a:pt x="113" y="20"/>
                </a:cubicBezTo>
                <a:cubicBezTo>
                  <a:pt x="113" y="20"/>
                  <a:pt x="113" y="20"/>
                  <a:pt x="113" y="20"/>
                </a:cubicBezTo>
                <a:cubicBezTo>
                  <a:pt x="113" y="20"/>
                  <a:pt x="113" y="20"/>
                  <a:pt x="113" y="20"/>
                </a:cubicBezTo>
                <a:cubicBezTo>
                  <a:pt x="113" y="20"/>
                  <a:pt x="113" y="20"/>
                  <a:pt x="113" y="20"/>
                </a:cubicBezTo>
                <a:cubicBezTo>
                  <a:pt x="113" y="20"/>
                  <a:pt x="113" y="20"/>
                  <a:pt x="113" y="20"/>
                </a:cubicBezTo>
                <a:cubicBezTo>
                  <a:pt x="113" y="20"/>
                  <a:pt x="113" y="20"/>
                  <a:pt x="113" y="20"/>
                </a:cubicBezTo>
                <a:cubicBezTo>
                  <a:pt x="113" y="20"/>
                  <a:pt x="113" y="20"/>
                  <a:pt x="113" y="20"/>
                </a:cubicBezTo>
                <a:cubicBezTo>
                  <a:pt x="113" y="20"/>
                  <a:pt x="113" y="20"/>
                  <a:pt x="113" y="20"/>
                </a:cubicBezTo>
                <a:cubicBezTo>
                  <a:pt x="113" y="20"/>
                  <a:pt x="113" y="20"/>
                  <a:pt x="113" y="20"/>
                </a:cubicBezTo>
                <a:cubicBezTo>
                  <a:pt x="113" y="20"/>
                  <a:pt x="113" y="20"/>
                  <a:pt x="113" y="20"/>
                </a:cubicBezTo>
                <a:cubicBezTo>
                  <a:pt x="113" y="20"/>
                  <a:pt x="113" y="20"/>
                  <a:pt x="113" y="20"/>
                </a:cubicBezTo>
                <a:cubicBezTo>
                  <a:pt x="113" y="20"/>
                  <a:pt x="113" y="20"/>
                  <a:pt x="113" y="20"/>
                </a:cubicBezTo>
                <a:cubicBezTo>
                  <a:pt x="113" y="20"/>
                  <a:pt x="113" y="20"/>
                  <a:pt x="113" y="20"/>
                </a:cubicBezTo>
                <a:cubicBezTo>
                  <a:pt x="113" y="20"/>
                  <a:pt x="113" y="20"/>
                  <a:pt x="113" y="20"/>
                </a:cubicBezTo>
                <a:cubicBezTo>
                  <a:pt x="113" y="20"/>
                  <a:pt x="113" y="20"/>
                  <a:pt x="113" y="20"/>
                </a:cubicBezTo>
                <a:cubicBezTo>
                  <a:pt x="113" y="20"/>
                  <a:pt x="113" y="20"/>
                  <a:pt x="113" y="20"/>
                </a:cubicBezTo>
                <a:cubicBezTo>
                  <a:pt x="113" y="20"/>
                  <a:pt x="113" y="20"/>
                  <a:pt x="113" y="20"/>
                </a:cubicBezTo>
                <a:cubicBezTo>
                  <a:pt x="113" y="20"/>
                  <a:pt x="113" y="20"/>
                  <a:pt x="113" y="20"/>
                </a:cubicBezTo>
                <a:cubicBezTo>
                  <a:pt x="113" y="20"/>
                  <a:pt x="113" y="20"/>
                  <a:pt x="113" y="20"/>
                </a:cubicBezTo>
                <a:close/>
                <a:moveTo>
                  <a:pt x="113" y="18"/>
                </a:moveTo>
                <a:cubicBezTo>
                  <a:pt x="113" y="18"/>
                  <a:pt x="113" y="18"/>
                  <a:pt x="113" y="18"/>
                </a:cubicBezTo>
                <a:cubicBezTo>
                  <a:pt x="113" y="18"/>
                  <a:pt x="113" y="18"/>
                  <a:pt x="113" y="18"/>
                </a:cubicBezTo>
                <a:cubicBezTo>
                  <a:pt x="113" y="18"/>
                  <a:pt x="113" y="18"/>
                  <a:pt x="113" y="18"/>
                </a:cubicBezTo>
                <a:cubicBezTo>
                  <a:pt x="113" y="18"/>
                  <a:pt x="113" y="18"/>
                  <a:pt x="113" y="18"/>
                </a:cubicBezTo>
                <a:cubicBezTo>
                  <a:pt x="113" y="18"/>
                  <a:pt x="113" y="19"/>
                  <a:pt x="113" y="19"/>
                </a:cubicBezTo>
                <a:cubicBezTo>
                  <a:pt x="113" y="19"/>
                  <a:pt x="113" y="19"/>
                  <a:pt x="113" y="19"/>
                </a:cubicBezTo>
                <a:cubicBezTo>
                  <a:pt x="113" y="19"/>
                  <a:pt x="113" y="19"/>
                  <a:pt x="113" y="19"/>
                </a:cubicBezTo>
                <a:cubicBezTo>
                  <a:pt x="113" y="19"/>
                  <a:pt x="113" y="19"/>
                  <a:pt x="113" y="19"/>
                </a:cubicBezTo>
                <a:cubicBezTo>
                  <a:pt x="113" y="19"/>
                  <a:pt x="113" y="19"/>
                  <a:pt x="113" y="19"/>
                </a:cubicBezTo>
                <a:cubicBezTo>
                  <a:pt x="113" y="19"/>
                  <a:pt x="113" y="19"/>
                  <a:pt x="113" y="19"/>
                </a:cubicBezTo>
                <a:cubicBezTo>
                  <a:pt x="113" y="19"/>
                  <a:pt x="113" y="19"/>
                  <a:pt x="113" y="19"/>
                </a:cubicBezTo>
                <a:cubicBezTo>
                  <a:pt x="113" y="19"/>
                  <a:pt x="113" y="19"/>
                  <a:pt x="113" y="19"/>
                </a:cubicBezTo>
                <a:cubicBezTo>
                  <a:pt x="113" y="19"/>
                  <a:pt x="113" y="19"/>
                  <a:pt x="113" y="19"/>
                </a:cubicBezTo>
                <a:cubicBezTo>
                  <a:pt x="113" y="19"/>
                  <a:pt x="113" y="19"/>
                  <a:pt x="113" y="19"/>
                </a:cubicBezTo>
                <a:cubicBezTo>
                  <a:pt x="113" y="19"/>
                  <a:pt x="112" y="19"/>
                  <a:pt x="112" y="19"/>
                </a:cubicBezTo>
                <a:cubicBezTo>
                  <a:pt x="112" y="18"/>
                  <a:pt x="112" y="18"/>
                  <a:pt x="111" y="18"/>
                </a:cubicBezTo>
                <a:cubicBezTo>
                  <a:pt x="111" y="18"/>
                  <a:pt x="111" y="18"/>
                  <a:pt x="111" y="18"/>
                </a:cubicBezTo>
                <a:cubicBezTo>
                  <a:pt x="111" y="18"/>
                  <a:pt x="111" y="18"/>
                  <a:pt x="111" y="18"/>
                </a:cubicBezTo>
                <a:cubicBezTo>
                  <a:pt x="111" y="18"/>
                  <a:pt x="111" y="18"/>
                  <a:pt x="111" y="18"/>
                </a:cubicBezTo>
                <a:cubicBezTo>
                  <a:pt x="111" y="18"/>
                  <a:pt x="111" y="18"/>
                  <a:pt x="111" y="18"/>
                </a:cubicBezTo>
                <a:cubicBezTo>
                  <a:pt x="111" y="17"/>
                  <a:pt x="111" y="17"/>
                  <a:pt x="111" y="17"/>
                </a:cubicBezTo>
                <a:cubicBezTo>
                  <a:pt x="111" y="17"/>
                  <a:pt x="112" y="17"/>
                  <a:pt x="112" y="18"/>
                </a:cubicBezTo>
                <a:cubicBezTo>
                  <a:pt x="113" y="18"/>
                  <a:pt x="113" y="18"/>
                  <a:pt x="113" y="18"/>
                </a:cubicBezTo>
                <a:cubicBezTo>
                  <a:pt x="113" y="18"/>
                  <a:pt x="113" y="18"/>
                  <a:pt x="113" y="18"/>
                </a:cubicBezTo>
                <a:cubicBezTo>
                  <a:pt x="113" y="18"/>
                  <a:pt x="113" y="18"/>
                  <a:pt x="113" y="18"/>
                </a:cubicBezTo>
                <a:cubicBezTo>
                  <a:pt x="113" y="18"/>
                  <a:pt x="113" y="18"/>
                  <a:pt x="113" y="18"/>
                </a:cubicBezTo>
                <a:cubicBezTo>
                  <a:pt x="113" y="18"/>
                  <a:pt x="113" y="18"/>
                  <a:pt x="113" y="18"/>
                </a:cubicBezTo>
                <a:cubicBezTo>
                  <a:pt x="113" y="18"/>
                  <a:pt x="113" y="18"/>
                  <a:pt x="113" y="18"/>
                </a:cubicBezTo>
                <a:cubicBezTo>
                  <a:pt x="113" y="18"/>
                  <a:pt x="113" y="18"/>
                  <a:pt x="113" y="18"/>
                </a:cubicBezTo>
                <a:cubicBezTo>
                  <a:pt x="113" y="18"/>
                  <a:pt x="113" y="18"/>
                  <a:pt x="113" y="18"/>
                </a:cubicBezTo>
                <a:cubicBezTo>
                  <a:pt x="113" y="18"/>
                  <a:pt x="113" y="18"/>
                  <a:pt x="113" y="18"/>
                </a:cubicBezTo>
                <a:cubicBezTo>
                  <a:pt x="113" y="18"/>
                  <a:pt x="113" y="18"/>
                  <a:pt x="113" y="18"/>
                </a:cubicBezTo>
                <a:cubicBezTo>
                  <a:pt x="113" y="18"/>
                  <a:pt x="113" y="18"/>
                  <a:pt x="113" y="18"/>
                </a:cubicBezTo>
                <a:cubicBezTo>
                  <a:pt x="113" y="18"/>
                  <a:pt x="113" y="18"/>
                  <a:pt x="113" y="18"/>
                </a:cubicBezTo>
                <a:cubicBezTo>
                  <a:pt x="113" y="18"/>
                  <a:pt x="113" y="18"/>
                  <a:pt x="113" y="18"/>
                </a:cubicBezTo>
                <a:cubicBezTo>
                  <a:pt x="113" y="18"/>
                  <a:pt x="113" y="18"/>
                  <a:pt x="113" y="18"/>
                </a:cubicBezTo>
                <a:cubicBezTo>
                  <a:pt x="113" y="18"/>
                  <a:pt x="113" y="18"/>
                  <a:pt x="113" y="18"/>
                </a:cubicBezTo>
                <a:cubicBezTo>
                  <a:pt x="113" y="18"/>
                  <a:pt x="113" y="18"/>
                  <a:pt x="113" y="18"/>
                </a:cubicBezTo>
                <a:cubicBezTo>
                  <a:pt x="113" y="18"/>
                  <a:pt x="113" y="18"/>
                  <a:pt x="113" y="18"/>
                </a:cubicBezTo>
                <a:cubicBezTo>
                  <a:pt x="113" y="18"/>
                  <a:pt x="113" y="18"/>
                  <a:pt x="113" y="18"/>
                </a:cubicBezTo>
                <a:cubicBezTo>
                  <a:pt x="113" y="18"/>
                  <a:pt x="113" y="18"/>
                  <a:pt x="113" y="18"/>
                </a:cubicBezTo>
                <a:cubicBezTo>
                  <a:pt x="113" y="18"/>
                  <a:pt x="113" y="18"/>
                  <a:pt x="113" y="18"/>
                </a:cubicBezTo>
                <a:cubicBezTo>
                  <a:pt x="113" y="18"/>
                  <a:pt x="113" y="18"/>
                  <a:pt x="113" y="18"/>
                </a:cubicBezTo>
                <a:cubicBezTo>
                  <a:pt x="113" y="18"/>
                  <a:pt x="113" y="18"/>
                  <a:pt x="113" y="18"/>
                </a:cubicBezTo>
                <a:cubicBezTo>
                  <a:pt x="113" y="18"/>
                  <a:pt x="113" y="18"/>
                  <a:pt x="113" y="18"/>
                </a:cubicBezTo>
                <a:cubicBezTo>
                  <a:pt x="113" y="18"/>
                  <a:pt x="113" y="18"/>
                  <a:pt x="113" y="18"/>
                </a:cubicBezTo>
                <a:cubicBezTo>
                  <a:pt x="113" y="18"/>
                  <a:pt x="113" y="18"/>
                  <a:pt x="113" y="18"/>
                </a:cubicBezTo>
                <a:cubicBezTo>
                  <a:pt x="113" y="18"/>
                  <a:pt x="113" y="18"/>
                  <a:pt x="113" y="18"/>
                </a:cubicBezTo>
                <a:cubicBezTo>
                  <a:pt x="113" y="18"/>
                  <a:pt x="113" y="18"/>
                  <a:pt x="113" y="18"/>
                </a:cubicBezTo>
                <a:cubicBezTo>
                  <a:pt x="113" y="18"/>
                  <a:pt x="113" y="18"/>
                  <a:pt x="113" y="18"/>
                </a:cubicBezTo>
                <a:cubicBezTo>
                  <a:pt x="113" y="18"/>
                  <a:pt x="113" y="18"/>
                  <a:pt x="113" y="18"/>
                </a:cubicBezTo>
                <a:cubicBezTo>
                  <a:pt x="113" y="18"/>
                  <a:pt x="113" y="18"/>
                  <a:pt x="113" y="18"/>
                </a:cubicBezTo>
                <a:cubicBezTo>
                  <a:pt x="113" y="18"/>
                  <a:pt x="113" y="18"/>
                  <a:pt x="113" y="18"/>
                </a:cubicBezTo>
                <a:cubicBezTo>
                  <a:pt x="113" y="18"/>
                  <a:pt x="113" y="18"/>
                  <a:pt x="113" y="18"/>
                </a:cubicBezTo>
                <a:close/>
                <a:moveTo>
                  <a:pt x="92" y="11"/>
                </a:moveTo>
                <a:cubicBezTo>
                  <a:pt x="92" y="11"/>
                  <a:pt x="92" y="11"/>
                  <a:pt x="92" y="11"/>
                </a:cubicBezTo>
                <a:cubicBezTo>
                  <a:pt x="92" y="11"/>
                  <a:pt x="92" y="11"/>
                  <a:pt x="92" y="11"/>
                </a:cubicBezTo>
                <a:cubicBezTo>
                  <a:pt x="92" y="11"/>
                  <a:pt x="92" y="11"/>
                  <a:pt x="92" y="11"/>
                </a:cubicBezTo>
                <a:close/>
                <a:moveTo>
                  <a:pt x="88" y="29"/>
                </a:move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7" y="29"/>
                  <a:pt x="87" y="29"/>
                  <a:pt x="87" y="29"/>
                </a:cubicBezTo>
                <a:cubicBezTo>
                  <a:pt x="87" y="28"/>
                  <a:pt x="87" y="28"/>
                  <a:pt x="87" y="28"/>
                </a:cubicBezTo>
                <a:cubicBezTo>
                  <a:pt x="87" y="28"/>
                  <a:pt x="87" y="28"/>
                  <a:pt x="87" y="28"/>
                </a:cubicBezTo>
                <a:cubicBezTo>
                  <a:pt x="87" y="28"/>
                  <a:pt x="87" y="27"/>
                  <a:pt x="87" y="27"/>
                </a:cubicBezTo>
                <a:cubicBezTo>
                  <a:pt x="87" y="27"/>
                  <a:pt x="87" y="26"/>
                  <a:pt x="87" y="26"/>
                </a:cubicBezTo>
                <a:cubicBezTo>
                  <a:pt x="87" y="26"/>
                  <a:pt x="87" y="26"/>
                  <a:pt x="87" y="26"/>
                </a:cubicBezTo>
                <a:cubicBezTo>
                  <a:pt x="87" y="26"/>
                  <a:pt x="87" y="25"/>
                  <a:pt x="86" y="25"/>
                </a:cubicBezTo>
                <a:cubicBezTo>
                  <a:pt x="86" y="25"/>
                  <a:pt x="86" y="24"/>
                  <a:pt x="86" y="24"/>
                </a:cubicBezTo>
                <a:cubicBezTo>
                  <a:pt x="86" y="23"/>
                  <a:pt x="86" y="23"/>
                  <a:pt x="86" y="22"/>
                </a:cubicBezTo>
                <a:cubicBezTo>
                  <a:pt x="86" y="22"/>
                  <a:pt x="86" y="21"/>
                  <a:pt x="86" y="21"/>
                </a:cubicBezTo>
                <a:cubicBezTo>
                  <a:pt x="86" y="18"/>
                  <a:pt x="86" y="18"/>
                  <a:pt x="86" y="18"/>
                </a:cubicBezTo>
                <a:cubicBezTo>
                  <a:pt x="86" y="17"/>
                  <a:pt x="86" y="17"/>
                  <a:pt x="86" y="17"/>
                </a:cubicBezTo>
                <a:cubicBezTo>
                  <a:pt x="86" y="16"/>
                  <a:pt x="86" y="16"/>
                  <a:pt x="86" y="16"/>
                </a:cubicBezTo>
                <a:cubicBezTo>
                  <a:pt x="86" y="16"/>
                  <a:pt x="86" y="16"/>
                  <a:pt x="86" y="16"/>
                </a:cubicBezTo>
                <a:cubicBezTo>
                  <a:pt x="86" y="15"/>
                  <a:pt x="86" y="15"/>
                  <a:pt x="86" y="15"/>
                </a:cubicBezTo>
                <a:cubicBezTo>
                  <a:pt x="86" y="14"/>
                  <a:pt x="86" y="14"/>
                  <a:pt x="86" y="14"/>
                </a:cubicBezTo>
                <a:cubicBezTo>
                  <a:pt x="86" y="14"/>
                  <a:pt x="86" y="14"/>
                  <a:pt x="86" y="14"/>
                </a:cubicBezTo>
                <a:cubicBezTo>
                  <a:pt x="86" y="14"/>
                  <a:pt x="86" y="14"/>
                  <a:pt x="86" y="14"/>
                </a:cubicBezTo>
                <a:cubicBezTo>
                  <a:pt x="86" y="14"/>
                  <a:pt x="86" y="14"/>
                  <a:pt x="87" y="13"/>
                </a:cubicBezTo>
                <a:cubicBezTo>
                  <a:pt x="87" y="13"/>
                  <a:pt x="87" y="13"/>
                  <a:pt x="87" y="13"/>
                </a:cubicBezTo>
                <a:cubicBezTo>
                  <a:pt x="87" y="13"/>
                  <a:pt x="87" y="13"/>
                  <a:pt x="87" y="13"/>
                </a:cubicBezTo>
                <a:cubicBezTo>
                  <a:pt x="87" y="13"/>
                  <a:pt x="87" y="13"/>
                  <a:pt x="87" y="13"/>
                </a:cubicBezTo>
                <a:cubicBezTo>
                  <a:pt x="87" y="13"/>
                  <a:pt x="87" y="13"/>
                  <a:pt x="87" y="13"/>
                </a:cubicBezTo>
                <a:cubicBezTo>
                  <a:pt x="87" y="13"/>
                  <a:pt x="87" y="13"/>
                  <a:pt x="87" y="13"/>
                </a:cubicBezTo>
                <a:cubicBezTo>
                  <a:pt x="87" y="13"/>
                  <a:pt x="87" y="13"/>
                  <a:pt x="87" y="13"/>
                </a:cubicBezTo>
                <a:cubicBezTo>
                  <a:pt x="87" y="13"/>
                  <a:pt x="87" y="13"/>
                  <a:pt x="87" y="13"/>
                </a:cubicBezTo>
                <a:cubicBezTo>
                  <a:pt x="87" y="13"/>
                  <a:pt x="87" y="13"/>
                  <a:pt x="88" y="13"/>
                </a:cubicBezTo>
                <a:cubicBezTo>
                  <a:pt x="88" y="13"/>
                  <a:pt x="88" y="13"/>
                  <a:pt x="88" y="13"/>
                </a:cubicBezTo>
                <a:cubicBezTo>
                  <a:pt x="88" y="13"/>
                  <a:pt x="88" y="13"/>
                  <a:pt x="88" y="13"/>
                </a:cubicBezTo>
                <a:cubicBezTo>
                  <a:pt x="88" y="13"/>
                  <a:pt x="88" y="13"/>
                  <a:pt x="88" y="13"/>
                </a:cubicBezTo>
                <a:cubicBezTo>
                  <a:pt x="88" y="13"/>
                  <a:pt x="88" y="13"/>
                  <a:pt x="88" y="13"/>
                </a:cubicBezTo>
                <a:cubicBezTo>
                  <a:pt x="88" y="13"/>
                  <a:pt x="88" y="14"/>
                  <a:pt x="88" y="14"/>
                </a:cubicBezTo>
                <a:cubicBezTo>
                  <a:pt x="88" y="14"/>
                  <a:pt x="88" y="14"/>
                  <a:pt x="88" y="14"/>
                </a:cubicBezTo>
                <a:cubicBezTo>
                  <a:pt x="88" y="14"/>
                  <a:pt x="88" y="14"/>
                  <a:pt x="88" y="14"/>
                </a:cubicBezTo>
                <a:cubicBezTo>
                  <a:pt x="88" y="14"/>
                  <a:pt x="88" y="14"/>
                  <a:pt x="88" y="14"/>
                </a:cubicBezTo>
                <a:cubicBezTo>
                  <a:pt x="88" y="14"/>
                  <a:pt x="88" y="15"/>
                  <a:pt x="88" y="16"/>
                </a:cubicBezTo>
                <a:cubicBezTo>
                  <a:pt x="88" y="16"/>
                  <a:pt x="88" y="17"/>
                  <a:pt x="88" y="18"/>
                </a:cubicBezTo>
                <a:cubicBezTo>
                  <a:pt x="88" y="18"/>
                  <a:pt x="88" y="18"/>
                  <a:pt x="88" y="18"/>
                </a:cubicBezTo>
                <a:cubicBezTo>
                  <a:pt x="88" y="20"/>
                  <a:pt x="88" y="20"/>
                  <a:pt x="88" y="20"/>
                </a:cubicBezTo>
                <a:cubicBezTo>
                  <a:pt x="88" y="21"/>
                  <a:pt x="88" y="21"/>
                  <a:pt x="88" y="22"/>
                </a:cubicBezTo>
                <a:cubicBezTo>
                  <a:pt x="88" y="23"/>
                  <a:pt x="88" y="23"/>
                  <a:pt x="88" y="24"/>
                </a:cubicBezTo>
                <a:cubicBezTo>
                  <a:pt x="88" y="24"/>
                  <a:pt x="88" y="24"/>
                  <a:pt x="88" y="25"/>
                </a:cubicBezTo>
                <a:cubicBezTo>
                  <a:pt x="88" y="25"/>
                  <a:pt x="88" y="26"/>
                  <a:pt x="88" y="26"/>
                </a:cubicBezTo>
                <a:cubicBezTo>
                  <a:pt x="88" y="26"/>
                  <a:pt x="88" y="26"/>
                  <a:pt x="88" y="26"/>
                </a:cubicBezTo>
                <a:cubicBezTo>
                  <a:pt x="88" y="26"/>
                  <a:pt x="88" y="27"/>
                  <a:pt x="88" y="27"/>
                </a:cubicBezTo>
                <a:cubicBezTo>
                  <a:pt x="88" y="27"/>
                  <a:pt x="88" y="27"/>
                  <a:pt x="88" y="27"/>
                </a:cubicBezTo>
                <a:cubicBezTo>
                  <a:pt x="88" y="27"/>
                  <a:pt x="88" y="27"/>
                  <a:pt x="88" y="27"/>
                </a:cubicBezTo>
                <a:cubicBezTo>
                  <a:pt x="89" y="28"/>
                  <a:pt x="89" y="28"/>
                  <a:pt x="89" y="28"/>
                </a:cubicBezTo>
                <a:cubicBezTo>
                  <a:pt x="89" y="27"/>
                  <a:pt x="90" y="27"/>
                  <a:pt x="90" y="26"/>
                </a:cubicBezTo>
                <a:cubicBezTo>
                  <a:pt x="90" y="26"/>
                  <a:pt x="90" y="25"/>
                  <a:pt x="91" y="25"/>
                </a:cubicBezTo>
                <a:cubicBezTo>
                  <a:pt x="91" y="25"/>
                  <a:pt x="91" y="25"/>
                  <a:pt x="91" y="25"/>
                </a:cubicBezTo>
                <a:cubicBezTo>
                  <a:pt x="91" y="25"/>
                  <a:pt x="91" y="25"/>
                  <a:pt x="91" y="25"/>
                </a:cubicBezTo>
                <a:cubicBezTo>
                  <a:pt x="91" y="25"/>
                  <a:pt x="91" y="25"/>
                  <a:pt x="91" y="25"/>
                </a:cubicBezTo>
                <a:cubicBezTo>
                  <a:pt x="91" y="24"/>
                  <a:pt x="91" y="24"/>
                  <a:pt x="91" y="24"/>
                </a:cubicBezTo>
                <a:cubicBezTo>
                  <a:pt x="91" y="24"/>
                  <a:pt x="91" y="24"/>
                  <a:pt x="91" y="24"/>
                </a:cubicBezTo>
                <a:cubicBezTo>
                  <a:pt x="91" y="24"/>
                  <a:pt x="91" y="24"/>
                  <a:pt x="91" y="24"/>
                </a:cubicBezTo>
                <a:cubicBezTo>
                  <a:pt x="91" y="23"/>
                  <a:pt x="91" y="23"/>
                  <a:pt x="91" y="23"/>
                </a:cubicBezTo>
                <a:cubicBezTo>
                  <a:pt x="91" y="23"/>
                  <a:pt x="91" y="23"/>
                  <a:pt x="91" y="23"/>
                </a:cubicBezTo>
                <a:cubicBezTo>
                  <a:pt x="91" y="23"/>
                  <a:pt x="91" y="23"/>
                  <a:pt x="91" y="23"/>
                </a:cubicBezTo>
                <a:cubicBezTo>
                  <a:pt x="91" y="22"/>
                  <a:pt x="91" y="22"/>
                  <a:pt x="91" y="22"/>
                </a:cubicBezTo>
                <a:cubicBezTo>
                  <a:pt x="91" y="19"/>
                  <a:pt x="91" y="19"/>
                  <a:pt x="91" y="19"/>
                </a:cubicBezTo>
                <a:cubicBezTo>
                  <a:pt x="91" y="19"/>
                  <a:pt x="91" y="19"/>
                  <a:pt x="91" y="19"/>
                </a:cubicBezTo>
                <a:cubicBezTo>
                  <a:pt x="91" y="15"/>
                  <a:pt x="91" y="15"/>
                  <a:pt x="91" y="15"/>
                </a:cubicBezTo>
                <a:cubicBezTo>
                  <a:pt x="91" y="14"/>
                  <a:pt x="91" y="14"/>
                  <a:pt x="91" y="13"/>
                </a:cubicBezTo>
                <a:cubicBezTo>
                  <a:pt x="91" y="13"/>
                  <a:pt x="91" y="13"/>
                  <a:pt x="91" y="12"/>
                </a:cubicBezTo>
                <a:cubicBezTo>
                  <a:pt x="91" y="12"/>
                  <a:pt x="91" y="12"/>
                  <a:pt x="91" y="12"/>
                </a:cubicBezTo>
                <a:cubicBezTo>
                  <a:pt x="91" y="12"/>
                  <a:pt x="91" y="12"/>
                  <a:pt x="91" y="12"/>
                </a:cubicBezTo>
                <a:cubicBezTo>
                  <a:pt x="91" y="12"/>
                  <a:pt x="91" y="12"/>
                  <a:pt x="91" y="12"/>
                </a:cubicBezTo>
                <a:cubicBezTo>
                  <a:pt x="91" y="12"/>
                  <a:pt x="91" y="12"/>
                  <a:pt x="91" y="12"/>
                </a:cubicBezTo>
                <a:cubicBezTo>
                  <a:pt x="91" y="12"/>
                  <a:pt x="91" y="11"/>
                  <a:pt x="91" y="11"/>
                </a:cubicBezTo>
                <a:cubicBezTo>
                  <a:pt x="92" y="11"/>
                  <a:pt x="92" y="11"/>
                  <a:pt x="92" y="11"/>
                </a:cubicBezTo>
                <a:cubicBezTo>
                  <a:pt x="92" y="11"/>
                  <a:pt x="92" y="11"/>
                  <a:pt x="92" y="11"/>
                </a:cubicBezTo>
                <a:cubicBezTo>
                  <a:pt x="92" y="11"/>
                  <a:pt x="92" y="11"/>
                  <a:pt x="92" y="11"/>
                </a:cubicBezTo>
                <a:cubicBezTo>
                  <a:pt x="92" y="11"/>
                  <a:pt x="92" y="11"/>
                  <a:pt x="92" y="11"/>
                </a:cubicBezTo>
                <a:cubicBezTo>
                  <a:pt x="92" y="11"/>
                  <a:pt x="92" y="11"/>
                  <a:pt x="92" y="11"/>
                </a:cubicBezTo>
                <a:cubicBezTo>
                  <a:pt x="92" y="11"/>
                  <a:pt x="92" y="11"/>
                  <a:pt x="92" y="11"/>
                </a:cubicBezTo>
                <a:cubicBezTo>
                  <a:pt x="92" y="11"/>
                  <a:pt x="93" y="11"/>
                  <a:pt x="93" y="11"/>
                </a:cubicBezTo>
                <a:cubicBezTo>
                  <a:pt x="93" y="11"/>
                  <a:pt x="93" y="11"/>
                  <a:pt x="93" y="11"/>
                </a:cubicBezTo>
                <a:cubicBezTo>
                  <a:pt x="93" y="11"/>
                  <a:pt x="93" y="12"/>
                  <a:pt x="93" y="12"/>
                </a:cubicBezTo>
                <a:cubicBezTo>
                  <a:pt x="93" y="12"/>
                  <a:pt x="93" y="12"/>
                  <a:pt x="93" y="12"/>
                </a:cubicBezTo>
                <a:cubicBezTo>
                  <a:pt x="93" y="12"/>
                  <a:pt x="93" y="13"/>
                  <a:pt x="93" y="13"/>
                </a:cubicBezTo>
                <a:cubicBezTo>
                  <a:pt x="93" y="13"/>
                  <a:pt x="93" y="13"/>
                  <a:pt x="93" y="14"/>
                </a:cubicBezTo>
                <a:cubicBezTo>
                  <a:pt x="93" y="14"/>
                  <a:pt x="93" y="14"/>
                  <a:pt x="93" y="14"/>
                </a:cubicBezTo>
                <a:cubicBezTo>
                  <a:pt x="93" y="18"/>
                  <a:pt x="93" y="18"/>
                  <a:pt x="93" y="18"/>
                </a:cubicBezTo>
                <a:cubicBezTo>
                  <a:pt x="93" y="20"/>
                  <a:pt x="93" y="20"/>
                  <a:pt x="93" y="20"/>
                </a:cubicBezTo>
                <a:cubicBezTo>
                  <a:pt x="93" y="20"/>
                  <a:pt x="93" y="20"/>
                  <a:pt x="93" y="20"/>
                </a:cubicBezTo>
                <a:cubicBezTo>
                  <a:pt x="93" y="21"/>
                  <a:pt x="93" y="21"/>
                  <a:pt x="93" y="21"/>
                </a:cubicBezTo>
                <a:cubicBezTo>
                  <a:pt x="93" y="22"/>
                  <a:pt x="93" y="22"/>
                  <a:pt x="93" y="22"/>
                </a:cubicBezTo>
                <a:cubicBezTo>
                  <a:pt x="93" y="23"/>
                  <a:pt x="93" y="23"/>
                  <a:pt x="93" y="23"/>
                </a:cubicBezTo>
                <a:cubicBezTo>
                  <a:pt x="93" y="23"/>
                  <a:pt x="93" y="23"/>
                  <a:pt x="93" y="23"/>
                </a:cubicBezTo>
                <a:cubicBezTo>
                  <a:pt x="93" y="23"/>
                  <a:pt x="93" y="23"/>
                  <a:pt x="93" y="23"/>
                </a:cubicBezTo>
                <a:cubicBezTo>
                  <a:pt x="93" y="23"/>
                  <a:pt x="93" y="24"/>
                  <a:pt x="93" y="24"/>
                </a:cubicBezTo>
                <a:cubicBezTo>
                  <a:pt x="93" y="24"/>
                  <a:pt x="93" y="24"/>
                  <a:pt x="93" y="24"/>
                </a:cubicBezTo>
                <a:cubicBezTo>
                  <a:pt x="93" y="24"/>
                  <a:pt x="93" y="24"/>
                  <a:pt x="93" y="24"/>
                </a:cubicBezTo>
                <a:cubicBezTo>
                  <a:pt x="93" y="25"/>
                  <a:pt x="94" y="25"/>
                  <a:pt x="94" y="25"/>
                </a:cubicBezTo>
                <a:cubicBezTo>
                  <a:pt x="94" y="25"/>
                  <a:pt x="94" y="26"/>
                  <a:pt x="94" y="26"/>
                </a:cubicBezTo>
                <a:cubicBezTo>
                  <a:pt x="94" y="26"/>
                  <a:pt x="94" y="26"/>
                  <a:pt x="95" y="27"/>
                </a:cubicBezTo>
                <a:cubicBezTo>
                  <a:pt x="95" y="27"/>
                  <a:pt x="95" y="27"/>
                  <a:pt x="95" y="28"/>
                </a:cubicBezTo>
                <a:cubicBezTo>
                  <a:pt x="96" y="28"/>
                  <a:pt x="96" y="28"/>
                  <a:pt x="96" y="28"/>
                </a:cubicBezTo>
                <a:cubicBezTo>
                  <a:pt x="96" y="28"/>
                  <a:pt x="96" y="28"/>
                  <a:pt x="96" y="28"/>
                </a:cubicBezTo>
                <a:cubicBezTo>
                  <a:pt x="96" y="28"/>
                  <a:pt x="96" y="28"/>
                  <a:pt x="96" y="27"/>
                </a:cubicBezTo>
                <a:cubicBezTo>
                  <a:pt x="96" y="27"/>
                  <a:pt x="96" y="27"/>
                  <a:pt x="96" y="27"/>
                </a:cubicBezTo>
                <a:cubicBezTo>
                  <a:pt x="96" y="27"/>
                  <a:pt x="96" y="27"/>
                  <a:pt x="96" y="26"/>
                </a:cubicBezTo>
                <a:cubicBezTo>
                  <a:pt x="96" y="26"/>
                  <a:pt x="96" y="26"/>
                  <a:pt x="96" y="26"/>
                </a:cubicBezTo>
                <a:cubicBezTo>
                  <a:pt x="96" y="26"/>
                  <a:pt x="96" y="26"/>
                  <a:pt x="96" y="25"/>
                </a:cubicBezTo>
                <a:cubicBezTo>
                  <a:pt x="96" y="25"/>
                  <a:pt x="96" y="24"/>
                  <a:pt x="96" y="24"/>
                </a:cubicBezTo>
                <a:cubicBezTo>
                  <a:pt x="96" y="24"/>
                  <a:pt x="96" y="24"/>
                  <a:pt x="96" y="24"/>
                </a:cubicBezTo>
                <a:cubicBezTo>
                  <a:pt x="96" y="18"/>
                  <a:pt x="96" y="18"/>
                  <a:pt x="96" y="18"/>
                </a:cubicBezTo>
                <a:cubicBezTo>
                  <a:pt x="96" y="17"/>
                  <a:pt x="96" y="17"/>
                  <a:pt x="96" y="17"/>
                </a:cubicBezTo>
                <a:cubicBezTo>
                  <a:pt x="96" y="17"/>
                  <a:pt x="96" y="16"/>
                  <a:pt x="96" y="16"/>
                </a:cubicBezTo>
                <a:cubicBezTo>
                  <a:pt x="96" y="14"/>
                  <a:pt x="96" y="14"/>
                  <a:pt x="96" y="14"/>
                </a:cubicBezTo>
                <a:cubicBezTo>
                  <a:pt x="96" y="14"/>
                  <a:pt x="96" y="14"/>
                  <a:pt x="96" y="14"/>
                </a:cubicBezTo>
                <a:cubicBezTo>
                  <a:pt x="96" y="14"/>
                  <a:pt x="96" y="14"/>
                  <a:pt x="96" y="14"/>
                </a:cubicBezTo>
                <a:cubicBezTo>
                  <a:pt x="96" y="14"/>
                  <a:pt x="96" y="13"/>
                  <a:pt x="96" y="13"/>
                </a:cubicBezTo>
                <a:cubicBezTo>
                  <a:pt x="96" y="13"/>
                  <a:pt x="96" y="13"/>
                  <a:pt x="96" y="13"/>
                </a:cubicBezTo>
                <a:cubicBezTo>
                  <a:pt x="96" y="13"/>
                  <a:pt x="96" y="13"/>
                  <a:pt x="96" y="12"/>
                </a:cubicBezTo>
                <a:cubicBezTo>
                  <a:pt x="96" y="12"/>
                  <a:pt x="96" y="12"/>
                  <a:pt x="96" y="12"/>
                </a:cubicBezTo>
                <a:cubicBezTo>
                  <a:pt x="96" y="12"/>
                  <a:pt x="97" y="12"/>
                  <a:pt x="97" y="12"/>
                </a:cubicBezTo>
                <a:cubicBezTo>
                  <a:pt x="97" y="12"/>
                  <a:pt x="97" y="12"/>
                  <a:pt x="97" y="12"/>
                </a:cubicBezTo>
                <a:cubicBezTo>
                  <a:pt x="97" y="12"/>
                  <a:pt x="97" y="12"/>
                  <a:pt x="97" y="12"/>
                </a:cubicBezTo>
                <a:cubicBezTo>
                  <a:pt x="97" y="12"/>
                  <a:pt x="97" y="12"/>
                  <a:pt x="97" y="12"/>
                </a:cubicBezTo>
                <a:cubicBezTo>
                  <a:pt x="97" y="12"/>
                  <a:pt x="97" y="12"/>
                  <a:pt x="97" y="12"/>
                </a:cubicBezTo>
                <a:cubicBezTo>
                  <a:pt x="97" y="12"/>
                  <a:pt x="97" y="12"/>
                  <a:pt x="97" y="12"/>
                </a:cubicBezTo>
                <a:cubicBezTo>
                  <a:pt x="97" y="13"/>
                  <a:pt x="97" y="13"/>
                  <a:pt x="97" y="13"/>
                </a:cubicBezTo>
                <a:cubicBezTo>
                  <a:pt x="97" y="13"/>
                  <a:pt x="97" y="13"/>
                  <a:pt x="97" y="13"/>
                </a:cubicBezTo>
                <a:cubicBezTo>
                  <a:pt x="97" y="14"/>
                  <a:pt x="97" y="14"/>
                  <a:pt x="97" y="14"/>
                </a:cubicBezTo>
                <a:cubicBezTo>
                  <a:pt x="97" y="14"/>
                  <a:pt x="97" y="14"/>
                  <a:pt x="97" y="14"/>
                </a:cubicBezTo>
                <a:cubicBezTo>
                  <a:pt x="97" y="15"/>
                  <a:pt x="97" y="15"/>
                  <a:pt x="97" y="15"/>
                </a:cubicBezTo>
                <a:cubicBezTo>
                  <a:pt x="97" y="17"/>
                  <a:pt x="97" y="17"/>
                  <a:pt x="97" y="17"/>
                </a:cubicBezTo>
                <a:cubicBezTo>
                  <a:pt x="97" y="17"/>
                  <a:pt x="97" y="17"/>
                  <a:pt x="97" y="17"/>
                </a:cubicBezTo>
                <a:cubicBezTo>
                  <a:pt x="97" y="17"/>
                  <a:pt x="97" y="17"/>
                  <a:pt x="97" y="18"/>
                </a:cubicBezTo>
                <a:cubicBezTo>
                  <a:pt x="97" y="19"/>
                  <a:pt x="97" y="19"/>
                  <a:pt x="97" y="20"/>
                </a:cubicBezTo>
                <a:cubicBezTo>
                  <a:pt x="97" y="20"/>
                  <a:pt x="97" y="20"/>
                  <a:pt x="97" y="20"/>
                </a:cubicBezTo>
                <a:cubicBezTo>
                  <a:pt x="97" y="20"/>
                  <a:pt x="97" y="20"/>
                  <a:pt x="97" y="20"/>
                </a:cubicBezTo>
                <a:cubicBezTo>
                  <a:pt x="97" y="20"/>
                  <a:pt x="97" y="20"/>
                  <a:pt x="97" y="20"/>
                </a:cubicBezTo>
                <a:cubicBezTo>
                  <a:pt x="97" y="22"/>
                  <a:pt x="97" y="23"/>
                  <a:pt x="97" y="24"/>
                </a:cubicBezTo>
                <a:cubicBezTo>
                  <a:pt x="97" y="24"/>
                  <a:pt x="97" y="24"/>
                  <a:pt x="97" y="24"/>
                </a:cubicBezTo>
                <a:cubicBezTo>
                  <a:pt x="97" y="24"/>
                  <a:pt x="97" y="24"/>
                  <a:pt x="97" y="25"/>
                </a:cubicBezTo>
                <a:cubicBezTo>
                  <a:pt x="97" y="25"/>
                  <a:pt x="97" y="26"/>
                  <a:pt x="97" y="26"/>
                </a:cubicBezTo>
                <a:cubicBezTo>
                  <a:pt x="97" y="27"/>
                  <a:pt x="97" y="27"/>
                  <a:pt x="97" y="28"/>
                </a:cubicBezTo>
                <a:cubicBezTo>
                  <a:pt x="97" y="28"/>
                  <a:pt x="96" y="29"/>
                  <a:pt x="96" y="29"/>
                </a:cubicBezTo>
                <a:cubicBezTo>
                  <a:pt x="96" y="29"/>
                  <a:pt x="95" y="30"/>
                  <a:pt x="94" y="30"/>
                </a:cubicBezTo>
                <a:cubicBezTo>
                  <a:pt x="94" y="30"/>
                  <a:pt x="93" y="30"/>
                  <a:pt x="92" y="30"/>
                </a:cubicBezTo>
                <a:cubicBezTo>
                  <a:pt x="91" y="30"/>
                  <a:pt x="91" y="30"/>
                  <a:pt x="90" y="30"/>
                </a:cubicBezTo>
                <a:cubicBezTo>
                  <a:pt x="90" y="30"/>
                  <a:pt x="90" y="30"/>
                  <a:pt x="90" y="30"/>
                </a:cubicBezTo>
                <a:cubicBezTo>
                  <a:pt x="90" y="30"/>
                  <a:pt x="89" y="30"/>
                  <a:pt x="89" y="30"/>
                </a:cubicBezTo>
                <a:cubicBezTo>
                  <a:pt x="89" y="30"/>
                  <a:pt x="89" y="30"/>
                  <a:pt x="89" y="30"/>
                </a:cubicBezTo>
                <a:cubicBezTo>
                  <a:pt x="89" y="30"/>
                  <a:pt x="89" y="30"/>
                  <a:pt x="88" y="30"/>
                </a:cubicBezTo>
                <a:cubicBezTo>
                  <a:pt x="88" y="30"/>
                  <a:pt x="88" y="30"/>
                  <a:pt x="88" y="30"/>
                </a:cubicBezTo>
                <a:cubicBezTo>
                  <a:pt x="88" y="29"/>
                  <a:pt x="88" y="29"/>
                  <a:pt x="88" y="29"/>
                </a:cubicBezTo>
                <a:close/>
                <a:moveTo>
                  <a:pt x="94" y="28"/>
                </a:moveTo>
                <a:cubicBezTo>
                  <a:pt x="94" y="29"/>
                  <a:pt x="94" y="29"/>
                  <a:pt x="93" y="29"/>
                </a:cubicBezTo>
                <a:cubicBezTo>
                  <a:pt x="93" y="29"/>
                  <a:pt x="92" y="29"/>
                  <a:pt x="92" y="29"/>
                </a:cubicBezTo>
                <a:cubicBezTo>
                  <a:pt x="91" y="29"/>
                  <a:pt x="91" y="29"/>
                  <a:pt x="91" y="29"/>
                </a:cubicBezTo>
                <a:cubicBezTo>
                  <a:pt x="90" y="29"/>
                  <a:pt x="90" y="29"/>
                  <a:pt x="90" y="29"/>
                </a:cubicBezTo>
                <a:cubicBezTo>
                  <a:pt x="90" y="29"/>
                  <a:pt x="90" y="29"/>
                  <a:pt x="90" y="29"/>
                </a:cubicBezTo>
                <a:cubicBezTo>
                  <a:pt x="90" y="29"/>
                  <a:pt x="90" y="29"/>
                  <a:pt x="90" y="29"/>
                </a:cubicBezTo>
                <a:cubicBezTo>
                  <a:pt x="90" y="29"/>
                  <a:pt x="90" y="29"/>
                  <a:pt x="90" y="29"/>
                </a:cubicBezTo>
                <a:cubicBezTo>
                  <a:pt x="90" y="28"/>
                  <a:pt x="90" y="27"/>
                  <a:pt x="91" y="27"/>
                </a:cubicBezTo>
                <a:cubicBezTo>
                  <a:pt x="91" y="27"/>
                  <a:pt x="91" y="26"/>
                  <a:pt x="91" y="26"/>
                </a:cubicBezTo>
                <a:cubicBezTo>
                  <a:pt x="92" y="26"/>
                  <a:pt x="92" y="26"/>
                  <a:pt x="92" y="25"/>
                </a:cubicBezTo>
                <a:cubicBezTo>
                  <a:pt x="92" y="25"/>
                  <a:pt x="92" y="25"/>
                  <a:pt x="92" y="25"/>
                </a:cubicBezTo>
                <a:cubicBezTo>
                  <a:pt x="92" y="25"/>
                  <a:pt x="92" y="25"/>
                  <a:pt x="92" y="25"/>
                </a:cubicBezTo>
                <a:cubicBezTo>
                  <a:pt x="92" y="25"/>
                  <a:pt x="92" y="25"/>
                  <a:pt x="92" y="25"/>
                </a:cubicBezTo>
                <a:cubicBezTo>
                  <a:pt x="92" y="25"/>
                  <a:pt x="92" y="25"/>
                  <a:pt x="92" y="25"/>
                </a:cubicBezTo>
                <a:cubicBezTo>
                  <a:pt x="93" y="26"/>
                  <a:pt x="93" y="26"/>
                  <a:pt x="93" y="26"/>
                </a:cubicBezTo>
                <a:cubicBezTo>
                  <a:pt x="93" y="27"/>
                  <a:pt x="93" y="27"/>
                  <a:pt x="94" y="27"/>
                </a:cubicBezTo>
                <a:cubicBezTo>
                  <a:pt x="94" y="28"/>
                  <a:pt x="94" y="28"/>
                  <a:pt x="94" y="28"/>
                </a:cubicBezTo>
                <a:cubicBezTo>
                  <a:pt x="94" y="28"/>
                  <a:pt x="94" y="28"/>
                  <a:pt x="94" y="28"/>
                </a:cubicBezTo>
                <a:cubicBezTo>
                  <a:pt x="94" y="28"/>
                  <a:pt x="94" y="28"/>
                  <a:pt x="94" y="28"/>
                </a:cubicBezTo>
                <a:cubicBezTo>
                  <a:pt x="94" y="28"/>
                  <a:pt x="94" y="28"/>
                  <a:pt x="94" y="28"/>
                </a:cubicBezTo>
                <a:cubicBezTo>
                  <a:pt x="94" y="28"/>
                  <a:pt x="94" y="28"/>
                  <a:pt x="94" y="28"/>
                </a:cubicBezTo>
                <a:cubicBezTo>
                  <a:pt x="94" y="28"/>
                  <a:pt x="94" y="28"/>
                  <a:pt x="94" y="28"/>
                </a:cubicBezTo>
                <a:cubicBezTo>
                  <a:pt x="94" y="28"/>
                  <a:pt x="94" y="28"/>
                  <a:pt x="94" y="28"/>
                </a:cubicBezTo>
                <a:cubicBezTo>
                  <a:pt x="94" y="28"/>
                  <a:pt x="94" y="28"/>
                  <a:pt x="94" y="28"/>
                </a:cubicBezTo>
                <a:cubicBezTo>
                  <a:pt x="94" y="28"/>
                  <a:pt x="94" y="28"/>
                  <a:pt x="94" y="28"/>
                </a:cubicBezTo>
                <a:cubicBezTo>
                  <a:pt x="94" y="28"/>
                  <a:pt x="94" y="28"/>
                  <a:pt x="94" y="28"/>
                </a:cubicBezTo>
                <a:cubicBezTo>
                  <a:pt x="94" y="28"/>
                  <a:pt x="94" y="28"/>
                  <a:pt x="94" y="28"/>
                </a:cubicBezTo>
                <a:cubicBezTo>
                  <a:pt x="94" y="28"/>
                  <a:pt x="94" y="28"/>
                  <a:pt x="94" y="28"/>
                </a:cubicBezTo>
                <a:cubicBezTo>
                  <a:pt x="94" y="28"/>
                  <a:pt x="94" y="28"/>
                  <a:pt x="94" y="28"/>
                </a:cubicBezTo>
                <a:close/>
                <a:moveTo>
                  <a:pt x="17" y="113"/>
                </a:moveTo>
                <a:cubicBezTo>
                  <a:pt x="15" y="112"/>
                  <a:pt x="17" y="108"/>
                  <a:pt x="20" y="108"/>
                </a:cubicBezTo>
                <a:cubicBezTo>
                  <a:pt x="21" y="108"/>
                  <a:pt x="21" y="108"/>
                  <a:pt x="22" y="108"/>
                </a:cubicBezTo>
                <a:cubicBezTo>
                  <a:pt x="22" y="107"/>
                  <a:pt x="22" y="106"/>
                  <a:pt x="21" y="106"/>
                </a:cubicBezTo>
                <a:cubicBezTo>
                  <a:pt x="15" y="105"/>
                  <a:pt x="16" y="90"/>
                  <a:pt x="23" y="89"/>
                </a:cubicBezTo>
                <a:cubicBezTo>
                  <a:pt x="25" y="89"/>
                  <a:pt x="26" y="89"/>
                  <a:pt x="27" y="90"/>
                </a:cubicBezTo>
                <a:cubicBezTo>
                  <a:pt x="28" y="91"/>
                  <a:pt x="27" y="92"/>
                  <a:pt x="26" y="91"/>
                </a:cubicBezTo>
                <a:cubicBezTo>
                  <a:pt x="25" y="90"/>
                  <a:pt x="25" y="90"/>
                  <a:pt x="24" y="90"/>
                </a:cubicBezTo>
                <a:cubicBezTo>
                  <a:pt x="23" y="91"/>
                  <a:pt x="22" y="91"/>
                  <a:pt x="21" y="92"/>
                </a:cubicBezTo>
                <a:cubicBezTo>
                  <a:pt x="21" y="92"/>
                  <a:pt x="20" y="94"/>
                  <a:pt x="20" y="94"/>
                </a:cubicBezTo>
                <a:cubicBezTo>
                  <a:pt x="20" y="95"/>
                  <a:pt x="20" y="95"/>
                  <a:pt x="21" y="96"/>
                </a:cubicBezTo>
                <a:cubicBezTo>
                  <a:pt x="23" y="97"/>
                  <a:pt x="27" y="96"/>
                  <a:pt x="26" y="98"/>
                </a:cubicBezTo>
                <a:cubicBezTo>
                  <a:pt x="26" y="99"/>
                  <a:pt x="24" y="99"/>
                  <a:pt x="23" y="98"/>
                </a:cubicBezTo>
                <a:cubicBezTo>
                  <a:pt x="21" y="97"/>
                  <a:pt x="20" y="98"/>
                  <a:pt x="19" y="100"/>
                </a:cubicBezTo>
                <a:cubicBezTo>
                  <a:pt x="19" y="102"/>
                  <a:pt x="20" y="102"/>
                  <a:pt x="20" y="102"/>
                </a:cubicBezTo>
                <a:cubicBezTo>
                  <a:pt x="21" y="102"/>
                  <a:pt x="21" y="102"/>
                  <a:pt x="22" y="102"/>
                </a:cubicBezTo>
                <a:cubicBezTo>
                  <a:pt x="22" y="101"/>
                  <a:pt x="23" y="101"/>
                  <a:pt x="24" y="101"/>
                </a:cubicBezTo>
                <a:cubicBezTo>
                  <a:pt x="24" y="101"/>
                  <a:pt x="25" y="101"/>
                  <a:pt x="24" y="102"/>
                </a:cubicBezTo>
                <a:cubicBezTo>
                  <a:pt x="24" y="103"/>
                  <a:pt x="24" y="104"/>
                  <a:pt x="27" y="105"/>
                </a:cubicBezTo>
                <a:cubicBezTo>
                  <a:pt x="27" y="105"/>
                  <a:pt x="27" y="105"/>
                  <a:pt x="27" y="106"/>
                </a:cubicBezTo>
                <a:cubicBezTo>
                  <a:pt x="27" y="107"/>
                  <a:pt x="26" y="107"/>
                  <a:pt x="25" y="107"/>
                </a:cubicBezTo>
                <a:cubicBezTo>
                  <a:pt x="26" y="110"/>
                  <a:pt x="22" y="111"/>
                  <a:pt x="20" y="110"/>
                </a:cubicBezTo>
                <a:cubicBezTo>
                  <a:pt x="18" y="110"/>
                  <a:pt x="18" y="112"/>
                  <a:pt x="17" y="113"/>
                </a:cubicBezTo>
                <a:close/>
                <a:moveTo>
                  <a:pt x="45" y="108"/>
                </a:moveTo>
                <a:cubicBezTo>
                  <a:pt x="46" y="107"/>
                  <a:pt x="50" y="109"/>
                  <a:pt x="51" y="110"/>
                </a:cubicBezTo>
                <a:cubicBezTo>
                  <a:pt x="51" y="110"/>
                  <a:pt x="51" y="110"/>
                  <a:pt x="51" y="110"/>
                </a:cubicBezTo>
                <a:cubicBezTo>
                  <a:pt x="50" y="112"/>
                  <a:pt x="47" y="109"/>
                  <a:pt x="46" y="109"/>
                </a:cubicBezTo>
                <a:cubicBezTo>
                  <a:pt x="45" y="110"/>
                  <a:pt x="44" y="109"/>
                  <a:pt x="45" y="108"/>
                </a:cubicBezTo>
                <a:close/>
                <a:moveTo>
                  <a:pt x="25" y="127"/>
                </a:moveTo>
                <a:cubicBezTo>
                  <a:pt x="24" y="128"/>
                  <a:pt x="24" y="128"/>
                  <a:pt x="24" y="128"/>
                </a:cubicBezTo>
                <a:cubicBezTo>
                  <a:pt x="20" y="129"/>
                  <a:pt x="18" y="126"/>
                  <a:pt x="17" y="125"/>
                </a:cubicBezTo>
                <a:cubicBezTo>
                  <a:pt x="16" y="123"/>
                  <a:pt x="18" y="123"/>
                  <a:pt x="17" y="122"/>
                </a:cubicBezTo>
                <a:cubicBezTo>
                  <a:pt x="15" y="120"/>
                  <a:pt x="12" y="116"/>
                  <a:pt x="16" y="114"/>
                </a:cubicBezTo>
                <a:cubicBezTo>
                  <a:pt x="16" y="114"/>
                  <a:pt x="17" y="115"/>
                  <a:pt x="17" y="116"/>
                </a:cubicBezTo>
                <a:cubicBezTo>
                  <a:pt x="17" y="116"/>
                  <a:pt x="16" y="118"/>
                  <a:pt x="17" y="119"/>
                </a:cubicBezTo>
                <a:cubicBezTo>
                  <a:pt x="18" y="119"/>
                  <a:pt x="19" y="120"/>
                  <a:pt x="20" y="121"/>
                </a:cubicBezTo>
                <a:cubicBezTo>
                  <a:pt x="22" y="122"/>
                  <a:pt x="21" y="123"/>
                  <a:pt x="21" y="124"/>
                </a:cubicBezTo>
                <a:cubicBezTo>
                  <a:pt x="22" y="126"/>
                  <a:pt x="23" y="126"/>
                  <a:pt x="25" y="126"/>
                </a:cubicBezTo>
                <a:cubicBezTo>
                  <a:pt x="26" y="126"/>
                  <a:pt x="26" y="127"/>
                  <a:pt x="25" y="127"/>
                </a:cubicBezTo>
                <a:close/>
                <a:moveTo>
                  <a:pt x="41" y="96"/>
                </a:moveTo>
                <a:cubicBezTo>
                  <a:pt x="41" y="95"/>
                  <a:pt x="42" y="95"/>
                  <a:pt x="41" y="94"/>
                </a:cubicBezTo>
                <a:cubicBezTo>
                  <a:pt x="38" y="88"/>
                  <a:pt x="42" y="89"/>
                  <a:pt x="42" y="86"/>
                </a:cubicBezTo>
                <a:cubicBezTo>
                  <a:pt x="42" y="85"/>
                  <a:pt x="42" y="85"/>
                  <a:pt x="41" y="85"/>
                </a:cubicBezTo>
                <a:cubicBezTo>
                  <a:pt x="40" y="84"/>
                  <a:pt x="39" y="85"/>
                  <a:pt x="38" y="85"/>
                </a:cubicBezTo>
                <a:cubicBezTo>
                  <a:pt x="37" y="85"/>
                  <a:pt x="37" y="83"/>
                  <a:pt x="36" y="83"/>
                </a:cubicBezTo>
                <a:cubicBezTo>
                  <a:pt x="35" y="83"/>
                  <a:pt x="34" y="84"/>
                  <a:pt x="33" y="83"/>
                </a:cubicBezTo>
                <a:cubicBezTo>
                  <a:pt x="31" y="82"/>
                  <a:pt x="32" y="83"/>
                  <a:pt x="29" y="83"/>
                </a:cubicBezTo>
                <a:cubicBezTo>
                  <a:pt x="27" y="83"/>
                  <a:pt x="26" y="84"/>
                  <a:pt x="25" y="87"/>
                </a:cubicBezTo>
                <a:cubicBezTo>
                  <a:pt x="25" y="88"/>
                  <a:pt x="24" y="88"/>
                  <a:pt x="24" y="88"/>
                </a:cubicBezTo>
                <a:cubicBezTo>
                  <a:pt x="24" y="87"/>
                  <a:pt x="23" y="85"/>
                  <a:pt x="25" y="83"/>
                </a:cubicBezTo>
                <a:cubicBezTo>
                  <a:pt x="26" y="82"/>
                  <a:pt x="28" y="82"/>
                  <a:pt x="29" y="81"/>
                </a:cubicBezTo>
                <a:cubicBezTo>
                  <a:pt x="31" y="80"/>
                  <a:pt x="33" y="80"/>
                  <a:pt x="35" y="81"/>
                </a:cubicBezTo>
                <a:cubicBezTo>
                  <a:pt x="37" y="81"/>
                  <a:pt x="38" y="82"/>
                  <a:pt x="39" y="84"/>
                </a:cubicBezTo>
                <a:cubicBezTo>
                  <a:pt x="39" y="85"/>
                  <a:pt x="41" y="83"/>
                  <a:pt x="42" y="84"/>
                </a:cubicBezTo>
                <a:cubicBezTo>
                  <a:pt x="43" y="84"/>
                  <a:pt x="44" y="84"/>
                  <a:pt x="44" y="86"/>
                </a:cubicBezTo>
                <a:cubicBezTo>
                  <a:pt x="45" y="87"/>
                  <a:pt x="44" y="89"/>
                  <a:pt x="43" y="90"/>
                </a:cubicBezTo>
                <a:cubicBezTo>
                  <a:pt x="43" y="91"/>
                  <a:pt x="43" y="91"/>
                  <a:pt x="43" y="91"/>
                </a:cubicBezTo>
                <a:cubicBezTo>
                  <a:pt x="44" y="93"/>
                  <a:pt x="46" y="90"/>
                  <a:pt x="48" y="88"/>
                </a:cubicBezTo>
                <a:cubicBezTo>
                  <a:pt x="49" y="86"/>
                  <a:pt x="50" y="86"/>
                  <a:pt x="51" y="86"/>
                </a:cubicBezTo>
                <a:cubicBezTo>
                  <a:pt x="52" y="86"/>
                  <a:pt x="53" y="87"/>
                  <a:pt x="54" y="88"/>
                </a:cubicBezTo>
                <a:cubicBezTo>
                  <a:pt x="55" y="89"/>
                  <a:pt x="55" y="90"/>
                  <a:pt x="54" y="90"/>
                </a:cubicBezTo>
                <a:cubicBezTo>
                  <a:pt x="52" y="90"/>
                  <a:pt x="51" y="90"/>
                  <a:pt x="49" y="88"/>
                </a:cubicBezTo>
                <a:cubicBezTo>
                  <a:pt x="48" y="88"/>
                  <a:pt x="48" y="90"/>
                  <a:pt x="47" y="91"/>
                </a:cubicBezTo>
                <a:cubicBezTo>
                  <a:pt x="47" y="94"/>
                  <a:pt x="43" y="94"/>
                  <a:pt x="42" y="98"/>
                </a:cubicBezTo>
                <a:cubicBezTo>
                  <a:pt x="42" y="98"/>
                  <a:pt x="42" y="98"/>
                  <a:pt x="41" y="99"/>
                </a:cubicBezTo>
                <a:cubicBezTo>
                  <a:pt x="41" y="100"/>
                  <a:pt x="40" y="100"/>
                  <a:pt x="41" y="99"/>
                </a:cubicBezTo>
                <a:cubicBezTo>
                  <a:pt x="41" y="97"/>
                  <a:pt x="41" y="98"/>
                  <a:pt x="41" y="97"/>
                </a:cubicBezTo>
                <a:cubicBezTo>
                  <a:pt x="41" y="97"/>
                  <a:pt x="41" y="96"/>
                  <a:pt x="41" y="96"/>
                </a:cubicBezTo>
                <a:close/>
                <a:moveTo>
                  <a:pt x="39" y="111"/>
                </a:moveTo>
                <a:cubicBezTo>
                  <a:pt x="38" y="111"/>
                  <a:pt x="36" y="110"/>
                  <a:pt x="35" y="109"/>
                </a:cubicBezTo>
                <a:cubicBezTo>
                  <a:pt x="35" y="108"/>
                  <a:pt x="34" y="107"/>
                  <a:pt x="34" y="106"/>
                </a:cubicBezTo>
                <a:cubicBezTo>
                  <a:pt x="29" y="105"/>
                  <a:pt x="27" y="102"/>
                  <a:pt x="27" y="101"/>
                </a:cubicBezTo>
                <a:cubicBezTo>
                  <a:pt x="27" y="101"/>
                  <a:pt x="28" y="101"/>
                  <a:pt x="29" y="102"/>
                </a:cubicBezTo>
                <a:cubicBezTo>
                  <a:pt x="30" y="104"/>
                  <a:pt x="34" y="104"/>
                  <a:pt x="34" y="104"/>
                </a:cubicBezTo>
                <a:cubicBezTo>
                  <a:pt x="33" y="103"/>
                  <a:pt x="33" y="101"/>
                  <a:pt x="34" y="100"/>
                </a:cubicBezTo>
                <a:cubicBezTo>
                  <a:pt x="34" y="99"/>
                  <a:pt x="34" y="99"/>
                  <a:pt x="33" y="99"/>
                </a:cubicBezTo>
                <a:cubicBezTo>
                  <a:pt x="31" y="97"/>
                  <a:pt x="29" y="98"/>
                  <a:pt x="28" y="97"/>
                </a:cubicBezTo>
                <a:cubicBezTo>
                  <a:pt x="27" y="96"/>
                  <a:pt x="28" y="94"/>
                  <a:pt x="30" y="95"/>
                </a:cubicBezTo>
                <a:cubicBezTo>
                  <a:pt x="30" y="95"/>
                  <a:pt x="31" y="96"/>
                  <a:pt x="32" y="96"/>
                </a:cubicBezTo>
                <a:cubicBezTo>
                  <a:pt x="33" y="97"/>
                  <a:pt x="33" y="96"/>
                  <a:pt x="33" y="95"/>
                </a:cubicBezTo>
                <a:cubicBezTo>
                  <a:pt x="33" y="93"/>
                  <a:pt x="34" y="89"/>
                  <a:pt x="34" y="88"/>
                </a:cubicBezTo>
                <a:cubicBezTo>
                  <a:pt x="34" y="87"/>
                  <a:pt x="34" y="87"/>
                  <a:pt x="35" y="87"/>
                </a:cubicBezTo>
                <a:cubicBezTo>
                  <a:pt x="36" y="87"/>
                  <a:pt x="37" y="88"/>
                  <a:pt x="38" y="89"/>
                </a:cubicBezTo>
                <a:cubicBezTo>
                  <a:pt x="38" y="89"/>
                  <a:pt x="38" y="90"/>
                  <a:pt x="38" y="90"/>
                </a:cubicBezTo>
                <a:cubicBezTo>
                  <a:pt x="36" y="93"/>
                  <a:pt x="35" y="94"/>
                  <a:pt x="36" y="96"/>
                </a:cubicBezTo>
                <a:cubicBezTo>
                  <a:pt x="36" y="96"/>
                  <a:pt x="36" y="98"/>
                  <a:pt x="36" y="99"/>
                </a:cubicBezTo>
                <a:cubicBezTo>
                  <a:pt x="37" y="99"/>
                  <a:pt x="38" y="99"/>
                  <a:pt x="39" y="98"/>
                </a:cubicBezTo>
                <a:cubicBezTo>
                  <a:pt x="39" y="97"/>
                  <a:pt x="40" y="98"/>
                  <a:pt x="39" y="99"/>
                </a:cubicBezTo>
                <a:cubicBezTo>
                  <a:pt x="39" y="100"/>
                  <a:pt x="37" y="101"/>
                  <a:pt x="37" y="101"/>
                </a:cubicBezTo>
                <a:cubicBezTo>
                  <a:pt x="36" y="103"/>
                  <a:pt x="37" y="109"/>
                  <a:pt x="38" y="107"/>
                </a:cubicBezTo>
                <a:cubicBezTo>
                  <a:pt x="40" y="105"/>
                  <a:pt x="41" y="103"/>
                  <a:pt x="45" y="104"/>
                </a:cubicBezTo>
                <a:cubicBezTo>
                  <a:pt x="45" y="104"/>
                  <a:pt x="45" y="104"/>
                  <a:pt x="45" y="104"/>
                </a:cubicBezTo>
                <a:cubicBezTo>
                  <a:pt x="43" y="104"/>
                  <a:pt x="39" y="106"/>
                  <a:pt x="40" y="108"/>
                </a:cubicBezTo>
                <a:cubicBezTo>
                  <a:pt x="40" y="109"/>
                  <a:pt x="41" y="109"/>
                  <a:pt x="41" y="110"/>
                </a:cubicBezTo>
                <a:cubicBezTo>
                  <a:pt x="40" y="111"/>
                  <a:pt x="40" y="112"/>
                  <a:pt x="39" y="111"/>
                </a:cubicBezTo>
                <a:close/>
                <a:moveTo>
                  <a:pt x="55" y="122"/>
                </a:moveTo>
                <a:cubicBezTo>
                  <a:pt x="54" y="121"/>
                  <a:pt x="54" y="121"/>
                  <a:pt x="55" y="120"/>
                </a:cubicBezTo>
                <a:cubicBezTo>
                  <a:pt x="55" y="119"/>
                  <a:pt x="57" y="120"/>
                  <a:pt x="58" y="120"/>
                </a:cubicBezTo>
                <a:cubicBezTo>
                  <a:pt x="61" y="120"/>
                  <a:pt x="60" y="117"/>
                  <a:pt x="61" y="117"/>
                </a:cubicBezTo>
                <a:cubicBezTo>
                  <a:pt x="63" y="114"/>
                  <a:pt x="61" y="125"/>
                  <a:pt x="55" y="122"/>
                </a:cubicBezTo>
                <a:close/>
                <a:moveTo>
                  <a:pt x="58" y="115"/>
                </a:moveTo>
                <a:cubicBezTo>
                  <a:pt x="59" y="113"/>
                  <a:pt x="61" y="110"/>
                  <a:pt x="59" y="108"/>
                </a:cubicBezTo>
                <a:cubicBezTo>
                  <a:pt x="58" y="108"/>
                  <a:pt x="58" y="106"/>
                  <a:pt x="59" y="106"/>
                </a:cubicBezTo>
                <a:cubicBezTo>
                  <a:pt x="61" y="106"/>
                  <a:pt x="64" y="107"/>
                  <a:pt x="64" y="109"/>
                </a:cubicBezTo>
                <a:cubicBezTo>
                  <a:pt x="64" y="113"/>
                  <a:pt x="60" y="114"/>
                  <a:pt x="60" y="115"/>
                </a:cubicBezTo>
                <a:cubicBezTo>
                  <a:pt x="60" y="116"/>
                  <a:pt x="59" y="116"/>
                  <a:pt x="58" y="116"/>
                </a:cubicBezTo>
                <a:cubicBezTo>
                  <a:pt x="57" y="115"/>
                  <a:pt x="57" y="115"/>
                  <a:pt x="58" y="115"/>
                </a:cubicBezTo>
                <a:close/>
                <a:moveTo>
                  <a:pt x="52" y="111"/>
                </a:moveTo>
                <a:cubicBezTo>
                  <a:pt x="54" y="106"/>
                  <a:pt x="48" y="101"/>
                  <a:pt x="47" y="101"/>
                </a:cubicBezTo>
                <a:cubicBezTo>
                  <a:pt x="46" y="101"/>
                  <a:pt x="47" y="100"/>
                  <a:pt x="47" y="100"/>
                </a:cubicBezTo>
                <a:cubicBezTo>
                  <a:pt x="53" y="103"/>
                  <a:pt x="51" y="101"/>
                  <a:pt x="51" y="97"/>
                </a:cubicBezTo>
                <a:cubicBezTo>
                  <a:pt x="51" y="95"/>
                  <a:pt x="51" y="92"/>
                  <a:pt x="52" y="92"/>
                </a:cubicBezTo>
                <a:cubicBezTo>
                  <a:pt x="52" y="92"/>
                  <a:pt x="51" y="97"/>
                  <a:pt x="53" y="98"/>
                </a:cubicBezTo>
                <a:cubicBezTo>
                  <a:pt x="53" y="99"/>
                  <a:pt x="54" y="96"/>
                  <a:pt x="54" y="96"/>
                </a:cubicBezTo>
                <a:cubicBezTo>
                  <a:pt x="55" y="95"/>
                  <a:pt x="55" y="96"/>
                  <a:pt x="55" y="97"/>
                </a:cubicBezTo>
                <a:cubicBezTo>
                  <a:pt x="54" y="101"/>
                  <a:pt x="56" y="109"/>
                  <a:pt x="54" y="113"/>
                </a:cubicBezTo>
                <a:cubicBezTo>
                  <a:pt x="53" y="114"/>
                  <a:pt x="51" y="114"/>
                  <a:pt x="52" y="111"/>
                </a:cubicBezTo>
                <a:close/>
                <a:moveTo>
                  <a:pt x="56" y="107"/>
                </a:moveTo>
                <a:cubicBezTo>
                  <a:pt x="55" y="107"/>
                  <a:pt x="55" y="106"/>
                  <a:pt x="55" y="106"/>
                </a:cubicBezTo>
                <a:cubicBezTo>
                  <a:pt x="56" y="105"/>
                  <a:pt x="58" y="104"/>
                  <a:pt x="58" y="104"/>
                </a:cubicBezTo>
                <a:cubicBezTo>
                  <a:pt x="59" y="103"/>
                  <a:pt x="58" y="103"/>
                  <a:pt x="58" y="102"/>
                </a:cubicBezTo>
                <a:cubicBezTo>
                  <a:pt x="58" y="102"/>
                  <a:pt x="57" y="102"/>
                  <a:pt x="57" y="101"/>
                </a:cubicBezTo>
                <a:cubicBezTo>
                  <a:pt x="57" y="100"/>
                  <a:pt x="59" y="100"/>
                  <a:pt x="59" y="99"/>
                </a:cubicBezTo>
                <a:cubicBezTo>
                  <a:pt x="59" y="96"/>
                  <a:pt x="58" y="97"/>
                  <a:pt x="58" y="95"/>
                </a:cubicBezTo>
                <a:cubicBezTo>
                  <a:pt x="58" y="93"/>
                  <a:pt x="56" y="92"/>
                  <a:pt x="56" y="92"/>
                </a:cubicBezTo>
                <a:cubicBezTo>
                  <a:pt x="55" y="91"/>
                  <a:pt x="56" y="90"/>
                  <a:pt x="57" y="91"/>
                </a:cubicBezTo>
                <a:cubicBezTo>
                  <a:pt x="62" y="92"/>
                  <a:pt x="63" y="96"/>
                  <a:pt x="60" y="99"/>
                </a:cubicBezTo>
                <a:cubicBezTo>
                  <a:pt x="62" y="102"/>
                  <a:pt x="59" y="106"/>
                  <a:pt x="56" y="107"/>
                </a:cubicBezTo>
                <a:close/>
                <a:moveTo>
                  <a:pt x="76" y="8"/>
                </a:moveTo>
                <a:cubicBezTo>
                  <a:pt x="76" y="54"/>
                  <a:pt x="76" y="54"/>
                  <a:pt x="76" y="54"/>
                </a:cubicBezTo>
                <a:cubicBezTo>
                  <a:pt x="76" y="54"/>
                  <a:pt x="76" y="54"/>
                  <a:pt x="76" y="54"/>
                </a:cubicBezTo>
                <a:cubicBezTo>
                  <a:pt x="4" y="54"/>
                  <a:pt x="4" y="54"/>
                  <a:pt x="4" y="54"/>
                </a:cubicBezTo>
                <a:cubicBezTo>
                  <a:pt x="4" y="24"/>
                  <a:pt x="4" y="24"/>
                  <a:pt x="4" y="24"/>
                </a:cubicBezTo>
                <a:cubicBezTo>
                  <a:pt x="11" y="20"/>
                  <a:pt x="22" y="12"/>
                  <a:pt x="26" y="4"/>
                </a:cubicBezTo>
                <a:cubicBezTo>
                  <a:pt x="76" y="4"/>
                  <a:pt x="76" y="4"/>
                  <a:pt x="76" y="4"/>
                </a:cubicBezTo>
                <a:cubicBezTo>
                  <a:pt x="125" y="4"/>
                  <a:pt x="125" y="4"/>
                  <a:pt x="125" y="4"/>
                </a:cubicBezTo>
                <a:cubicBezTo>
                  <a:pt x="130" y="12"/>
                  <a:pt x="140" y="21"/>
                  <a:pt x="147" y="24"/>
                </a:cubicBezTo>
                <a:cubicBezTo>
                  <a:pt x="147" y="39"/>
                  <a:pt x="147" y="39"/>
                  <a:pt x="147" y="39"/>
                </a:cubicBezTo>
                <a:cubicBezTo>
                  <a:pt x="131" y="39"/>
                  <a:pt x="131" y="39"/>
                  <a:pt x="131" y="39"/>
                </a:cubicBezTo>
                <a:cubicBezTo>
                  <a:pt x="131" y="46"/>
                  <a:pt x="131" y="46"/>
                  <a:pt x="131" y="46"/>
                </a:cubicBezTo>
                <a:cubicBezTo>
                  <a:pt x="147" y="46"/>
                  <a:pt x="147" y="46"/>
                  <a:pt x="147" y="46"/>
                </a:cubicBezTo>
                <a:cubicBezTo>
                  <a:pt x="147" y="54"/>
                  <a:pt x="147" y="54"/>
                  <a:pt x="147" y="54"/>
                </a:cubicBezTo>
                <a:cubicBezTo>
                  <a:pt x="86" y="54"/>
                  <a:pt x="86" y="54"/>
                  <a:pt x="86" y="54"/>
                </a:cubicBezTo>
                <a:cubicBezTo>
                  <a:pt x="86" y="46"/>
                  <a:pt x="86" y="46"/>
                  <a:pt x="86" y="46"/>
                </a:cubicBezTo>
                <a:cubicBezTo>
                  <a:pt x="102" y="46"/>
                  <a:pt x="102" y="46"/>
                  <a:pt x="102" y="46"/>
                </a:cubicBezTo>
                <a:cubicBezTo>
                  <a:pt x="102" y="39"/>
                  <a:pt x="102" y="39"/>
                  <a:pt x="102" y="39"/>
                </a:cubicBezTo>
                <a:cubicBezTo>
                  <a:pt x="86" y="39"/>
                  <a:pt x="86" y="39"/>
                  <a:pt x="86" y="39"/>
                </a:cubicBezTo>
                <a:cubicBezTo>
                  <a:pt x="86" y="33"/>
                  <a:pt x="86" y="33"/>
                  <a:pt x="86" y="33"/>
                </a:cubicBezTo>
                <a:cubicBezTo>
                  <a:pt x="143" y="33"/>
                  <a:pt x="143" y="33"/>
                  <a:pt x="143" y="33"/>
                </a:cubicBezTo>
                <a:cubicBezTo>
                  <a:pt x="136" y="30"/>
                  <a:pt x="122" y="20"/>
                  <a:pt x="118" y="8"/>
                </a:cubicBezTo>
                <a:cubicBezTo>
                  <a:pt x="76" y="8"/>
                  <a:pt x="76" y="8"/>
                  <a:pt x="76" y="8"/>
                </a:cubicBezTo>
                <a:close/>
                <a:moveTo>
                  <a:pt x="49" y="141"/>
                </a:moveTo>
                <a:cubicBezTo>
                  <a:pt x="48" y="142"/>
                  <a:pt x="50" y="143"/>
                  <a:pt x="51" y="143"/>
                </a:cubicBezTo>
                <a:cubicBezTo>
                  <a:pt x="54" y="142"/>
                  <a:pt x="60" y="144"/>
                  <a:pt x="59" y="142"/>
                </a:cubicBezTo>
                <a:cubicBezTo>
                  <a:pt x="54" y="141"/>
                  <a:pt x="52" y="133"/>
                  <a:pt x="54" y="130"/>
                </a:cubicBezTo>
                <a:cubicBezTo>
                  <a:pt x="55" y="127"/>
                  <a:pt x="61" y="127"/>
                  <a:pt x="62" y="123"/>
                </a:cubicBezTo>
                <a:cubicBezTo>
                  <a:pt x="62" y="123"/>
                  <a:pt x="62" y="122"/>
                  <a:pt x="61" y="123"/>
                </a:cubicBezTo>
                <a:cubicBezTo>
                  <a:pt x="59" y="123"/>
                  <a:pt x="57" y="125"/>
                  <a:pt x="56" y="125"/>
                </a:cubicBezTo>
                <a:cubicBezTo>
                  <a:pt x="53" y="125"/>
                  <a:pt x="54" y="122"/>
                  <a:pt x="55" y="118"/>
                </a:cubicBezTo>
                <a:cubicBezTo>
                  <a:pt x="55" y="117"/>
                  <a:pt x="56" y="114"/>
                  <a:pt x="56" y="114"/>
                </a:cubicBezTo>
                <a:cubicBezTo>
                  <a:pt x="55" y="112"/>
                  <a:pt x="54" y="112"/>
                  <a:pt x="54" y="114"/>
                </a:cubicBezTo>
                <a:cubicBezTo>
                  <a:pt x="54" y="115"/>
                  <a:pt x="52" y="120"/>
                  <a:pt x="50" y="119"/>
                </a:cubicBezTo>
                <a:cubicBezTo>
                  <a:pt x="47" y="118"/>
                  <a:pt x="47" y="118"/>
                  <a:pt x="47" y="117"/>
                </a:cubicBezTo>
                <a:cubicBezTo>
                  <a:pt x="45" y="114"/>
                  <a:pt x="44" y="114"/>
                  <a:pt x="44" y="114"/>
                </a:cubicBezTo>
                <a:cubicBezTo>
                  <a:pt x="42" y="114"/>
                  <a:pt x="44" y="116"/>
                  <a:pt x="44" y="117"/>
                </a:cubicBezTo>
                <a:cubicBezTo>
                  <a:pt x="44" y="118"/>
                  <a:pt x="42" y="119"/>
                  <a:pt x="41" y="118"/>
                </a:cubicBezTo>
                <a:cubicBezTo>
                  <a:pt x="40" y="117"/>
                  <a:pt x="39" y="116"/>
                  <a:pt x="39" y="113"/>
                </a:cubicBezTo>
                <a:cubicBezTo>
                  <a:pt x="37" y="111"/>
                  <a:pt x="37" y="111"/>
                  <a:pt x="35" y="112"/>
                </a:cubicBezTo>
                <a:cubicBezTo>
                  <a:pt x="33" y="109"/>
                  <a:pt x="29" y="114"/>
                  <a:pt x="30" y="114"/>
                </a:cubicBezTo>
                <a:cubicBezTo>
                  <a:pt x="29" y="114"/>
                  <a:pt x="27" y="112"/>
                  <a:pt x="27" y="113"/>
                </a:cubicBezTo>
                <a:cubicBezTo>
                  <a:pt x="26" y="113"/>
                  <a:pt x="25" y="113"/>
                  <a:pt x="24" y="111"/>
                </a:cubicBezTo>
                <a:cubicBezTo>
                  <a:pt x="24" y="111"/>
                  <a:pt x="24" y="111"/>
                  <a:pt x="24" y="111"/>
                </a:cubicBezTo>
                <a:cubicBezTo>
                  <a:pt x="23" y="112"/>
                  <a:pt x="24" y="113"/>
                  <a:pt x="24" y="113"/>
                </a:cubicBezTo>
                <a:cubicBezTo>
                  <a:pt x="21" y="114"/>
                  <a:pt x="18" y="115"/>
                  <a:pt x="20" y="119"/>
                </a:cubicBezTo>
                <a:cubicBezTo>
                  <a:pt x="24" y="121"/>
                  <a:pt x="24" y="117"/>
                  <a:pt x="24" y="116"/>
                </a:cubicBezTo>
                <a:cubicBezTo>
                  <a:pt x="27" y="111"/>
                  <a:pt x="28" y="118"/>
                  <a:pt x="31" y="116"/>
                </a:cubicBezTo>
                <a:cubicBezTo>
                  <a:pt x="31" y="116"/>
                  <a:pt x="31" y="116"/>
                  <a:pt x="31" y="115"/>
                </a:cubicBezTo>
                <a:cubicBezTo>
                  <a:pt x="30" y="114"/>
                  <a:pt x="33" y="112"/>
                  <a:pt x="34" y="113"/>
                </a:cubicBezTo>
                <a:cubicBezTo>
                  <a:pt x="36" y="114"/>
                  <a:pt x="36" y="118"/>
                  <a:pt x="36" y="120"/>
                </a:cubicBezTo>
                <a:cubicBezTo>
                  <a:pt x="36" y="121"/>
                  <a:pt x="32" y="120"/>
                  <a:pt x="31" y="118"/>
                </a:cubicBezTo>
                <a:cubicBezTo>
                  <a:pt x="30" y="117"/>
                  <a:pt x="31" y="118"/>
                  <a:pt x="31" y="120"/>
                </a:cubicBezTo>
                <a:cubicBezTo>
                  <a:pt x="32" y="120"/>
                  <a:pt x="31" y="120"/>
                  <a:pt x="27" y="119"/>
                </a:cubicBezTo>
                <a:cubicBezTo>
                  <a:pt x="26" y="119"/>
                  <a:pt x="26" y="120"/>
                  <a:pt x="26" y="120"/>
                </a:cubicBezTo>
                <a:cubicBezTo>
                  <a:pt x="28" y="122"/>
                  <a:pt x="33" y="121"/>
                  <a:pt x="33" y="121"/>
                </a:cubicBezTo>
                <a:cubicBezTo>
                  <a:pt x="34" y="121"/>
                  <a:pt x="34" y="122"/>
                  <a:pt x="36" y="123"/>
                </a:cubicBezTo>
                <a:cubicBezTo>
                  <a:pt x="36" y="124"/>
                  <a:pt x="36" y="124"/>
                  <a:pt x="36" y="125"/>
                </a:cubicBezTo>
                <a:cubicBezTo>
                  <a:pt x="35" y="126"/>
                  <a:pt x="34" y="126"/>
                  <a:pt x="34" y="125"/>
                </a:cubicBezTo>
                <a:cubicBezTo>
                  <a:pt x="33" y="124"/>
                  <a:pt x="33" y="124"/>
                  <a:pt x="31" y="124"/>
                </a:cubicBezTo>
                <a:cubicBezTo>
                  <a:pt x="30" y="124"/>
                  <a:pt x="28" y="124"/>
                  <a:pt x="27" y="125"/>
                </a:cubicBezTo>
                <a:cubicBezTo>
                  <a:pt x="25" y="126"/>
                  <a:pt x="26" y="129"/>
                  <a:pt x="27" y="128"/>
                </a:cubicBezTo>
                <a:cubicBezTo>
                  <a:pt x="29" y="126"/>
                  <a:pt x="30" y="128"/>
                  <a:pt x="34" y="128"/>
                </a:cubicBezTo>
                <a:cubicBezTo>
                  <a:pt x="35" y="128"/>
                  <a:pt x="36" y="132"/>
                  <a:pt x="35" y="137"/>
                </a:cubicBezTo>
                <a:cubicBezTo>
                  <a:pt x="35" y="138"/>
                  <a:pt x="35" y="138"/>
                  <a:pt x="35" y="138"/>
                </a:cubicBezTo>
                <a:cubicBezTo>
                  <a:pt x="34" y="138"/>
                  <a:pt x="33" y="139"/>
                  <a:pt x="32" y="139"/>
                </a:cubicBezTo>
                <a:cubicBezTo>
                  <a:pt x="30" y="140"/>
                  <a:pt x="29" y="142"/>
                  <a:pt x="27" y="141"/>
                </a:cubicBezTo>
                <a:cubicBezTo>
                  <a:pt x="17" y="131"/>
                  <a:pt x="8" y="117"/>
                  <a:pt x="5" y="103"/>
                </a:cubicBezTo>
                <a:cubicBezTo>
                  <a:pt x="4" y="100"/>
                  <a:pt x="4" y="97"/>
                  <a:pt x="4" y="93"/>
                </a:cubicBezTo>
                <a:cubicBezTo>
                  <a:pt x="4" y="76"/>
                  <a:pt x="4" y="76"/>
                  <a:pt x="4" y="76"/>
                </a:cubicBezTo>
                <a:cubicBezTo>
                  <a:pt x="66" y="76"/>
                  <a:pt x="66" y="76"/>
                  <a:pt x="66" y="76"/>
                </a:cubicBezTo>
                <a:cubicBezTo>
                  <a:pt x="66" y="164"/>
                  <a:pt x="66" y="164"/>
                  <a:pt x="66" y="164"/>
                </a:cubicBezTo>
                <a:cubicBezTo>
                  <a:pt x="55" y="162"/>
                  <a:pt x="42" y="155"/>
                  <a:pt x="31" y="144"/>
                </a:cubicBezTo>
                <a:cubicBezTo>
                  <a:pt x="30" y="144"/>
                  <a:pt x="29" y="143"/>
                  <a:pt x="29" y="143"/>
                </a:cubicBezTo>
                <a:cubicBezTo>
                  <a:pt x="32" y="140"/>
                  <a:pt x="31" y="143"/>
                  <a:pt x="34" y="142"/>
                </a:cubicBezTo>
                <a:cubicBezTo>
                  <a:pt x="35" y="142"/>
                  <a:pt x="35" y="142"/>
                  <a:pt x="36" y="143"/>
                </a:cubicBezTo>
                <a:cubicBezTo>
                  <a:pt x="36" y="143"/>
                  <a:pt x="38" y="144"/>
                  <a:pt x="38" y="143"/>
                </a:cubicBezTo>
                <a:cubicBezTo>
                  <a:pt x="38" y="142"/>
                  <a:pt x="39" y="142"/>
                  <a:pt x="39" y="142"/>
                </a:cubicBezTo>
                <a:cubicBezTo>
                  <a:pt x="43" y="144"/>
                  <a:pt x="43" y="140"/>
                  <a:pt x="46" y="141"/>
                </a:cubicBezTo>
                <a:cubicBezTo>
                  <a:pt x="48" y="141"/>
                  <a:pt x="50" y="141"/>
                  <a:pt x="48" y="140"/>
                </a:cubicBezTo>
                <a:cubicBezTo>
                  <a:pt x="46" y="139"/>
                  <a:pt x="45" y="138"/>
                  <a:pt x="44" y="138"/>
                </a:cubicBezTo>
                <a:cubicBezTo>
                  <a:pt x="42" y="138"/>
                  <a:pt x="41" y="139"/>
                  <a:pt x="40" y="136"/>
                </a:cubicBezTo>
                <a:cubicBezTo>
                  <a:pt x="40" y="135"/>
                  <a:pt x="40" y="132"/>
                  <a:pt x="40" y="131"/>
                </a:cubicBezTo>
                <a:cubicBezTo>
                  <a:pt x="40" y="128"/>
                  <a:pt x="41" y="129"/>
                  <a:pt x="43" y="129"/>
                </a:cubicBezTo>
                <a:cubicBezTo>
                  <a:pt x="46" y="129"/>
                  <a:pt x="46" y="129"/>
                  <a:pt x="49" y="128"/>
                </a:cubicBezTo>
                <a:cubicBezTo>
                  <a:pt x="49" y="128"/>
                  <a:pt x="49" y="128"/>
                  <a:pt x="50" y="128"/>
                </a:cubicBezTo>
                <a:cubicBezTo>
                  <a:pt x="50" y="130"/>
                  <a:pt x="50" y="139"/>
                  <a:pt x="49" y="141"/>
                </a:cubicBezTo>
                <a:close/>
                <a:moveTo>
                  <a:pt x="46" y="127"/>
                </a:moveTo>
                <a:cubicBezTo>
                  <a:pt x="43" y="127"/>
                  <a:pt x="44" y="124"/>
                  <a:pt x="44" y="124"/>
                </a:cubicBezTo>
                <a:cubicBezTo>
                  <a:pt x="43" y="123"/>
                  <a:pt x="42" y="125"/>
                  <a:pt x="41" y="124"/>
                </a:cubicBezTo>
                <a:cubicBezTo>
                  <a:pt x="39" y="124"/>
                  <a:pt x="40" y="123"/>
                  <a:pt x="40" y="122"/>
                </a:cubicBezTo>
                <a:cubicBezTo>
                  <a:pt x="39" y="120"/>
                  <a:pt x="39" y="120"/>
                  <a:pt x="41" y="121"/>
                </a:cubicBezTo>
                <a:cubicBezTo>
                  <a:pt x="42" y="121"/>
                  <a:pt x="43" y="120"/>
                  <a:pt x="44" y="119"/>
                </a:cubicBezTo>
                <a:cubicBezTo>
                  <a:pt x="45" y="118"/>
                  <a:pt x="47" y="119"/>
                  <a:pt x="48" y="121"/>
                </a:cubicBezTo>
                <a:cubicBezTo>
                  <a:pt x="49" y="123"/>
                  <a:pt x="48" y="123"/>
                  <a:pt x="47" y="123"/>
                </a:cubicBezTo>
                <a:cubicBezTo>
                  <a:pt x="47" y="123"/>
                  <a:pt x="47" y="124"/>
                  <a:pt x="48" y="124"/>
                </a:cubicBezTo>
                <a:cubicBezTo>
                  <a:pt x="48" y="124"/>
                  <a:pt x="49" y="124"/>
                  <a:pt x="50" y="125"/>
                </a:cubicBezTo>
                <a:cubicBezTo>
                  <a:pt x="50" y="126"/>
                  <a:pt x="49" y="126"/>
                  <a:pt x="49" y="126"/>
                </a:cubicBezTo>
                <a:cubicBezTo>
                  <a:pt x="48" y="127"/>
                  <a:pt x="47" y="127"/>
                  <a:pt x="46" y="127"/>
                </a:cubicBezTo>
                <a:close/>
                <a:moveTo>
                  <a:pt x="118" y="143"/>
                </a:moveTo>
                <a:cubicBezTo>
                  <a:pt x="117" y="143"/>
                  <a:pt x="117" y="143"/>
                  <a:pt x="117" y="143"/>
                </a:cubicBezTo>
                <a:cubicBezTo>
                  <a:pt x="113" y="109"/>
                  <a:pt x="113" y="109"/>
                  <a:pt x="113" y="109"/>
                </a:cubicBezTo>
                <a:cubicBezTo>
                  <a:pt x="101" y="138"/>
                  <a:pt x="101" y="138"/>
                  <a:pt x="101" y="138"/>
                </a:cubicBezTo>
                <a:cubicBezTo>
                  <a:pt x="100" y="138"/>
                  <a:pt x="100" y="138"/>
                  <a:pt x="100" y="138"/>
                </a:cubicBezTo>
                <a:cubicBezTo>
                  <a:pt x="111" y="105"/>
                  <a:pt x="111" y="105"/>
                  <a:pt x="111" y="105"/>
                </a:cubicBezTo>
                <a:cubicBezTo>
                  <a:pt x="108" y="105"/>
                  <a:pt x="108" y="105"/>
                  <a:pt x="108" y="105"/>
                </a:cubicBezTo>
                <a:cubicBezTo>
                  <a:pt x="108" y="98"/>
                  <a:pt x="108" y="98"/>
                  <a:pt x="108" y="98"/>
                </a:cubicBezTo>
                <a:cubicBezTo>
                  <a:pt x="100" y="98"/>
                  <a:pt x="100" y="98"/>
                  <a:pt x="100" y="98"/>
                </a:cubicBezTo>
                <a:cubicBezTo>
                  <a:pt x="98" y="96"/>
                  <a:pt x="98" y="96"/>
                  <a:pt x="98" y="96"/>
                </a:cubicBezTo>
                <a:cubicBezTo>
                  <a:pt x="98" y="89"/>
                  <a:pt x="98" y="89"/>
                  <a:pt x="98" y="89"/>
                </a:cubicBezTo>
                <a:cubicBezTo>
                  <a:pt x="92" y="89"/>
                  <a:pt x="92" y="89"/>
                  <a:pt x="92" y="89"/>
                </a:cubicBezTo>
                <a:cubicBezTo>
                  <a:pt x="92" y="85"/>
                  <a:pt x="92" y="85"/>
                  <a:pt x="92" y="85"/>
                </a:cubicBezTo>
                <a:cubicBezTo>
                  <a:pt x="138" y="85"/>
                  <a:pt x="138" y="85"/>
                  <a:pt x="138" y="85"/>
                </a:cubicBezTo>
                <a:cubicBezTo>
                  <a:pt x="138" y="89"/>
                  <a:pt x="138" y="89"/>
                  <a:pt x="138" y="89"/>
                </a:cubicBezTo>
                <a:cubicBezTo>
                  <a:pt x="132" y="89"/>
                  <a:pt x="132" y="89"/>
                  <a:pt x="132" y="89"/>
                </a:cubicBezTo>
                <a:cubicBezTo>
                  <a:pt x="132" y="96"/>
                  <a:pt x="132" y="96"/>
                  <a:pt x="132" y="96"/>
                </a:cubicBezTo>
                <a:cubicBezTo>
                  <a:pt x="130" y="98"/>
                  <a:pt x="130" y="98"/>
                  <a:pt x="130" y="98"/>
                </a:cubicBezTo>
                <a:cubicBezTo>
                  <a:pt x="122" y="98"/>
                  <a:pt x="122" y="98"/>
                  <a:pt x="122" y="98"/>
                </a:cubicBezTo>
                <a:cubicBezTo>
                  <a:pt x="122" y="105"/>
                  <a:pt x="122" y="105"/>
                  <a:pt x="122" y="105"/>
                </a:cubicBezTo>
                <a:cubicBezTo>
                  <a:pt x="119" y="105"/>
                  <a:pt x="119" y="105"/>
                  <a:pt x="119" y="105"/>
                </a:cubicBezTo>
                <a:cubicBezTo>
                  <a:pt x="126" y="134"/>
                  <a:pt x="126" y="134"/>
                  <a:pt x="126" y="134"/>
                </a:cubicBezTo>
                <a:cubicBezTo>
                  <a:pt x="125" y="134"/>
                  <a:pt x="125" y="134"/>
                  <a:pt x="125" y="134"/>
                </a:cubicBezTo>
                <a:cubicBezTo>
                  <a:pt x="117" y="109"/>
                  <a:pt x="117" y="109"/>
                  <a:pt x="117" y="109"/>
                </a:cubicBezTo>
                <a:cubicBezTo>
                  <a:pt x="118" y="143"/>
                  <a:pt x="118" y="143"/>
                  <a:pt x="118" y="143"/>
                </a:cubicBezTo>
                <a:close/>
                <a:moveTo>
                  <a:pt x="86" y="164"/>
                </a:moveTo>
                <a:cubicBezTo>
                  <a:pt x="86" y="76"/>
                  <a:pt x="86" y="76"/>
                  <a:pt x="86" y="76"/>
                </a:cubicBezTo>
                <a:cubicBezTo>
                  <a:pt x="147" y="76"/>
                  <a:pt x="147" y="76"/>
                  <a:pt x="147" y="76"/>
                </a:cubicBezTo>
                <a:cubicBezTo>
                  <a:pt x="147" y="97"/>
                  <a:pt x="147" y="97"/>
                  <a:pt x="147" y="97"/>
                </a:cubicBezTo>
                <a:cubicBezTo>
                  <a:pt x="147" y="102"/>
                  <a:pt x="147" y="104"/>
                  <a:pt x="146" y="109"/>
                </a:cubicBezTo>
                <a:cubicBezTo>
                  <a:pt x="139" y="135"/>
                  <a:pt x="112" y="158"/>
                  <a:pt x="86" y="164"/>
                </a:cubicBezTo>
                <a:close/>
                <a:moveTo>
                  <a:pt x="11" y="53"/>
                </a:moveTo>
                <a:cubicBezTo>
                  <a:pt x="10" y="52"/>
                  <a:pt x="9" y="50"/>
                  <a:pt x="9" y="49"/>
                </a:cubicBezTo>
                <a:cubicBezTo>
                  <a:pt x="9" y="48"/>
                  <a:pt x="9" y="47"/>
                  <a:pt x="9" y="47"/>
                </a:cubicBezTo>
                <a:cubicBezTo>
                  <a:pt x="17" y="43"/>
                  <a:pt x="31" y="34"/>
                  <a:pt x="39" y="30"/>
                </a:cubicBezTo>
                <a:cubicBezTo>
                  <a:pt x="39" y="30"/>
                  <a:pt x="40" y="29"/>
                  <a:pt x="40" y="28"/>
                </a:cubicBezTo>
                <a:cubicBezTo>
                  <a:pt x="42" y="27"/>
                  <a:pt x="52" y="21"/>
                  <a:pt x="52" y="20"/>
                </a:cubicBezTo>
                <a:cubicBezTo>
                  <a:pt x="46" y="11"/>
                  <a:pt x="46" y="11"/>
                  <a:pt x="46" y="11"/>
                </a:cubicBezTo>
                <a:cubicBezTo>
                  <a:pt x="46" y="10"/>
                  <a:pt x="46" y="10"/>
                  <a:pt x="46" y="10"/>
                </a:cubicBezTo>
                <a:cubicBezTo>
                  <a:pt x="52" y="7"/>
                  <a:pt x="52" y="7"/>
                  <a:pt x="52" y="7"/>
                </a:cubicBezTo>
                <a:cubicBezTo>
                  <a:pt x="53" y="7"/>
                  <a:pt x="53" y="7"/>
                  <a:pt x="53" y="7"/>
                </a:cubicBezTo>
                <a:cubicBezTo>
                  <a:pt x="58" y="15"/>
                  <a:pt x="58" y="15"/>
                  <a:pt x="58" y="15"/>
                </a:cubicBezTo>
                <a:cubicBezTo>
                  <a:pt x="62" y="15"/>
                  <a:pt x="62" y="15"/>
                  <a:pt x="62" y="15"/>
                </a:cubicBezTo>
                <a:cubicBezTo>
                  <a:pt x="66" y="21"/>
                  <a:pt x="66" y="21"/>
                  <a:pt x="66" y="21"/>
                </a:cubicBezTo>
                <a:cubicBezTo>
                  <a:pt x="65" y="21"/>
                  <a:pt x="64" y="22"/>
                  <a:pt x="64" y="23"/>
                </a:cubicBezTo>
                <a:cubicBezTo>
                  <a:pt x="66" y="27"/>
                  <a:pt x="69" y="33"/>
                  <a:pt x="70" y="38"/>
                </a:cubicBezTo>
                <a:cubicBezTo>
                  <a:pt x="70" y="40"/>
                  <a:pt x="69" y="48"/>
                  <a:pt x="66" y="50"/>
                </a:cubicBezTo>
                <a:cubicBezTo>
                  <a:pt x="66" y="50"/>
                  <a:pt x="65" y="50"/>
                  <a:pt x="65" y="49"/>
                </a:cubicBezTo>
                <a:cubicBezTo>
                  <a:pt x="65" y="42"/>
                  <a:pt x="63" y="35"/>
                  <a:pt x="57" y="27"/>
                </a:cubicBezTo>
                <a:cubicBezTo>
                  <a:pt x="56" y="27"/>
                  <a:pt x="35" y="39"/>
                  <a:pt x="34" y="40"/>
                </a:cubicBezTo>
                <a:cubicBezTo>
                  <a:pt x="27" y="44"/>
                  <a:pt x="20" y="47"/>
                  <a:pt x="15" y="51"/>
                </a:cubicBezTo>
                <a:cubicBezTo>
                  <a:pt x="13" y="52"/>
                  <a:pt x="12" y="52"/>
                  <a:pt x="11" y="53"/>
                </a:cubicBezTo>
                <a:close/>
                <a:moveTo>
                  <a:pt x="114" y="61"/>
                </a:moveTo>
                <a:cubicBezTo>
                  <a:pt x="114" y="61"/>
                  <a:pt x="115" y="61"/>
                  <a:pt x="115" y="61"/>
                </a:cubicBezTo>
                <a:cubicBezTo>
                  <a:pt x="115" y="62"/>
                  <a:pt x="116" y="62"/>
                  <a:pt x="116" y="62"/>
                </a:cubicBezTo>
                <a:cubicBezTo>
                  <a:pt x="116" y="63"/>
                  <a:pt x="116" y="63"/>
                  <a:pt x="116" y="63"/>
                </a:cubicBezTo>
                <a:cubicBezTo>
                  <a:pt x="116" y="64"/>
                  <a:pt x="116" y="64"/>
                  <a:pt x="116" y="64"/>
                </a:cubicBezTo>
                <a:cubicBezTo>
                  <a:pt x="115" y="64"/>
                  <a:pt x="115" y="64"/>
                  <a:pt x="115" y="64"/>
                </a:cubicBezTo>
                <a:cubicBezTo>
                  <a:pt x="115" y="63"/>
                  <a:pt x="114" y="62"/>
                  <a:pt x="114" y="61"/>
                </a:cubicBezTo>
                <a:close/>
                <a:moveTo>
                  <a:pt x="117" y="67"/>
                </a:moveTo>
                <a:cubicBezTo>
                  <a:pt x="118" y="67"/>
                  <a:pt x="118" y="67"/>
                  <a:pt x="119" y="67"/>
                </a:cubicBezTo>
                <a:cubicBezTo>
                  <a:pt x="119" y="67"/>
                  <a:pt x="119" y="67"/>
                  <a:pt x="120" y="66"/>
                </a:cubicBezTo>
                <a:cubicBezTo>
                  <a:pt x="120" y="66"/>
                  <a:pt x="120" y="67"/>
                  <a:pt x="120" y="67"/>
                </a:cubicBezTo>
                <a:cubicBezTo>
                  <a:pt x="120" y="67"/>
                  <a:pt x="121" y="67"/>
                  <a:pt x="120" y="67"/>
                </a:cubicBezTo>
                <a:cubicBezTo>
                  <a:pt x="120" y="67"/>
                  <a:pt x="120" y="67"/>
                  <a:pt x="120" y="67"/>
                </a:cubicBezTo>
                <a:cubicBezTo>
                  <a:pt x="120" y="68"/>
                  <a:pt x="120" y="68"/>
                  <a:pt x="119" y="68"/>
                </a:cubicBezTo>
                <a:cubicBezTo>
                  <a:pt x="119" y="68"/>
                  <a:pt x="119" y="68"/>
                  <a:pt x="119" y="68"/>
                </a:cubicBezTo>
                <a:cubicBezTo>
                  <a:pt x="119" y="68"/>
                  <a:pt x="119" y="68"/>
                  <a:pt x="119" y="68"/>
                </a:cubicBezTo>
                <a:cubicBezTo>
                  <a:pt x="119" y="68"/>
                  <a:pt x="119" y="68"/>
                  <a:pt x="119" y="68"/>
                </a:cubicBezTo>
                <a:cubicBezTo>
                  <a:pt x="119" y="68"/>
                  <a:pt x="119" y="68"/>
                  <a:pt x="119" y="68"/>
                </a:cubicBezTo>
                <a:cubicBezTo>
                  <a:pt x="119" y="68"/>
                  <a:pt x="119" y="68"/>
                  <a:pt x="119" y="68"/>
                </a:cubicBezTo>
                <a:cubicBezTo>
                  <a:pt x="118" y="68"/>
                  <a:pt x="117" y="68"/>
                  <a:pt x="117" y="67"/>
                </a:cubicBezTo>
                <a:close/>
                <a:moveTo>
                  <a:pt x="120" y="69"/>
                </a:moveTo>
                <a:cubicBezTo>
                  <a:pt x="120" y="69"/>
                  <a:pt x="120" y="69"/>
                  <a:pt x="120" y="69"/>
                </a:cubicBezTo>
                <a:cubicBezTo>
                  <a:pt x="120" y="69"/>
                  <a:pt x="120" y="69"/>
                  <a:pt x="121" y="69"/>
                </a:cubicBezTo>
                <a:cubicBezTo>
                  <a:pt x="121" y="69"/>
                  <a:pt x="121" y="69"/>
                  <a:pt x="121" y="69"/>
                </a:cubicBezTo>
                <a:cubicBezTo>
                  <a:pt x="120" y="69"/>
                  <a:pt x="120" y="69"/>
                  <a:pt x="120" y="69"/>
                </a:cubicBezTo>
                <a:cubicBezTo>
                  <a:pt x="120" y="69"/>
                  <a:pt x="120" y="69"/>
                  <a:pt x="120" y="69"/>
                </a:cubicBezTo>
                <a:cubicBezTo>
                  <a:pt x="120" y="69"/>
                  <a:pt x="120" y="70"/>
                  <a:pt x="120" y="70"/>
                </a:cubicBezTo>
                <a:cubicBezTo>
                  <a:pt x="120" y="71"/>
                  <a:pt x="120" y="72"/>
                  <a:pt x="120" y="73"/>
                </a:cubicBezTo>
                <a:cubicBezTo>
                  <a:pt x="120" y="73"/>
                  <a:pt x="120" y="74"/>
                  <a:pt x="120" y="75"/>
                </a:cubicBezTo>
                <a:cubicBezTo>
                  <a:pt x="120" y="75"/>
                  <a:pt x="120" y="75"/>
                  <a:pt x="120" y="75"/>
                </a:cubicBezTo>
                <a:cubicBezTo>
                  <a:pt x="120" y="75"/>
                  <a:pt x="119" y="75"/>
                  <a:pt x="119" y="75"/>
                </a:cubicBezTo>
                <a:cubicBezTo>
                  <a:pt x="119" y="75"/>
                  <a:pt x="119" y="75"/>
                  <a:pt x="118" y="74"/>
                </a:cubicBezTo>
                <a:cubicBezTo>
                  <a:pt x="117" y="74"/>
                  <a:pt x="116" y="73"/>
                  <a:pt x="116" y="73"/>
                </a:cubicBezTo>
                <a:cubicBezTo>
                  <a:pt x="115" y="73"/>
                  <a:pt x="115" y="73"/>
                  <a:pt x="115" y="72"/>
                </a:cubicBezTo>
                <a:cubicBezTo>
                  <a:pt x="115" y="72"/>
                  <a:pt x="116" y="73"/>
                  <a:pt x="116" y="73"/>
                </a:cubicBezTo>
                <a:cubicBezTo>
                  <a:pt x="117" y="73"/>
                  <a:pt x="117" y="73"/>
                  <a:pt x="118" y="73"/>
                </a:cubicBezTo>
                <a:cubicBezTo>
                  <a:pt x="118" y="73"/>
                  <a:pt x="119" y="73"/>
                  <a:pt x="119" y="73"/>
                </a:cubicBezTo>
                <a:cubicBezTo>
                  <a:pt x="119" y="73"/>
                  <a:pt x="119" y="72"/>
                  <a:pt x="119" y="72"/>
                </a:cubicBezTo>
                <a:cubicBezTo>
                  <a:pt x="119" y="71"/>
                  <a:pt x="119" y="70"/>
                  <a:pt x="119" y="69"/>
                </a:cubicBezTo>
                <a:cubicBezTo>
                  <a:pt x="119" y="69"/>
                  <a:pt x="119" y="69"/>
                  <a:pt x="119" y="69"/>
                </a:cubicBezTo>
                <a:cubicBezTo>
                  <a:pt x="119" y="69"/>
                  <a:pt x="119" y="70"/>
                  <a:pt x="118" y="70"/>
                </a:cubicBezTo>
                <a:cubicBezTo>
                  <a:pt x="118" y="70"/>
                  <a:pt x="117" y="71"/>
                  <a:pt x="116" y="71"/>
                </a:cubicBezTo>
                <a:cubicBezTo>
                  <a:pt x="115" y="70"/>
                  <a:pt x="115" y="70"/>
                  <a:pt x="115" y="70"/>
                </a:cubicBezTo>
                <a:cubicBezTo>
                  <a:pt x="116" y="70"/>
                  <a:pt x="116" y="70"/>
                  <a:pt x="116" y="70"/>
                </a:cubicBezTo>
                <a:cubicBezTo>
                  <a:pt x="116" y="70"/>
                  <a:pt x="117" y="69"/>
                  <a:pt x="117" y="69"/>
                </a:cubicBezTo>
                <a:cubicBezTo>
                  <a:pt x="118" y="69"/>
                  <a:pt x="118" y="69"/>
                  <a:pt x="119" y="69"/>
                </a:cubicBezTo>
                <a:cubicBezTo>
                  <a:pt x="119" y="68"/>
                  <a:pt x="120" y="68"/>
                  <a:pt x="121" y="68"/>
                </a:cubicBezTo>
                <a:cubicBezTo>
                  <a:pt x="121" y="68"/>
                  <a:pt x="121" y="68"/>
                  <a:pt x="122" y="68"/>
                </a:cubicBezTo>
                <a:cubicBezTo>
                  <a:pt x="122" y="68"/>
                  <a:pt x="122" y="68"/>
                  <a:pt x="123" y="68"/>
                </a:cubicBezTo>
                <a:cubicBezTo>
                  <a:pt x="123" y="68"/>
                  <a:pt x="123" y="68"/>
                  <a:pt x="123" y="68"/>
                </a:cubicBezTo>
                <a:cubicBezTo>
                  <a:pt x="123" y="68"/>
                  <a:pt x="123" y="69"/>
                  <a:pt x="123" y="69"/>
                </a:cubicBezTo>
                <a:cubicBezTo>
                  <a:pt x="122" y="69"/>
                  <a:pt x="121" y="69"/>
                  <a:pt x="120" y="69"/>
                </a:cubicBezTo>
                <a:close/>
                <a:moveTo>
                  <a:pt x="120" y="56"/>
                </a:moveTo>
                <a:cubicBezTo>
                  <a:pt x="121" y="56"/>
                  <a:pt x="122" y="56"/>
                  <a:pt x="122" y="57"/>
                </a:cubicBezTo>
                <a:cubicBezTo>
                  <a:pt x="122" y="57"/>
                  <a:pt x="122" y="58"/>
                  <a:pt x="121" y="58"/>
                </a:cubicBezTo>
                <a:cubicBezTo>
                  <a:pt x="121" y="58"/>
                  <a:pt x="120" y="58"/>
                  <a:pt x="120" y="59"/>
                </a:cubicBezTo>
                <a:cubicBezTo>
                  <a:pt x="120" y="59"/>
                  <a:pt x="119" y="59"/>
                  <a:pt x="119" y="59"/>
                </a:cubicBezTo>
                <a:cubicBezTo>
                  <a:pt x="119" y="59"/>
                  <a:pt x="119" y="59"/>
                  <a:pt x="119" y="59"/>
                </a:cubicBezTo>
                <a:cubicBezTo>
                  <a:pt x="120" y="59"/>
                  <a:pt x="120" y="59"/>
                  <a:pt x="120" y="59"/>
                </a:cubicBezTo>
                <a:cubicBezTo>
                  <a:pt x="122" y="58"/>
                  <a:pt x="122" y="58"/>
                  <a:pt x="124" y="58"/>
                </a:cubicBezTo>
                <a:cubicBezTo>
                  <a:pt x="124" y="58"/>
                  <a:pt x="125" y="57"/>
                  <a:pt x="125" y="58"/>
                </a:cubicBezTo>
                <a:cubicBezTo>
                  <a:pt x="126" y="58"/>
                  <a:pt x="126" y="58"/>
                  <a:pt x="126" y="58"/>
                </a:cubicBezTo>
                <a:cubicBezTo>
                  <a:pt x="126" y="59"/>
                  <a:pt x="125" y="59"/>
                  <a:pt x="124" y="60"/>
                </a:cubicBezTo>
                <a:cubicBezTo>
                  <a:pt x="124" y="60"/>
                  <a:pt x="123" y="61"/>
                  <a:pt x="122" y="62"/>
                </a:cubicBezTo>
                <a:cubicBezTo>
                  <a:pt x="122" y="62"/>
                  <a:pt x="122" y="62"/>
                  <a:pt x="122" y="63"/>
                </a:cubicBezTo>
                <a:cubicBezTo>
                  <a:pt x="122" y="63"/>
                  <a:pt x="122" y="63"/>
                  <a:pt x="122" y="64"/>
                </a:cubicBezTo>
                <a:cubicBezTo>
                  <a:pt x="122" y="64"/>
                  <a:pt x="122" y="64"/>
                  <a:pt x="122" y="64"/>
                </a:cubicBezTo>
                <a:cubicBezTo>
                  <a:pt x="122" y="63"/>
                  <a:pt x="124" y="63"/>
                  <a:pt x="124" y="63"/>
                </a:cubicBezTo>
                <a:cubicBezTo>
                  <a:pt x="125" y="63"/>
                  <a:pt x="125" y="63"/>
                  <a:pt x="125" y="63"/>
                </a:cubicBezTo>
                <a:cubicBezTo>
                  <a:pt x="126" y="64"/>
                  <a:pt x="125" y="64"/>
                  <a:pt x="124" y="65"/>
                </a:cubicBezTo>
                <a:cubicBezTo>
                  <a:pt x="124" y="65"/>
                  <a:pt x="123" y="65"/>
                  <a:pt x="122" y="65"/>
                </a:cubicBezTo>
                <a:cubicBezTo>
                  <a:pt x="122" y="65"/>
                  <a:pt x="122" y="66"/>
                  <a:pt x="121" y="66"/>
                </a:cubicBezTo>
                <a:cubicBezTo>
                  <a:pt x="120" y="66"/>
                  <a:pt x="120" y="66"/>
                  <a:pt x="119" y="66"/>
                </a:cubicBezTo>
                <a:cubicBezTo>
                  <a:pt x="119" y="66"/>
                  <a:pt x="119" y="66"/>
                  <a:pt x="119" y="66"/>
                </a:cubicBezTo>
                <a:cubicBezTo>
                  <a:pt x="119" y="66"/>
                  <a:pt x="119" y="66"/>
                  <a:pt x="120" y="66"/>
                </a:cubicBezTo>
                <a:cubicBezTo>
                  <a:pt x="121" y="65"/>
                  <a:pt x="122" y="65"/>
                  <a:pt x="123" y="64"/>
                </a:cubicBezTo>
                <a:cubicBezTo>
                  <a:pt x="123" y="64"/>
                  <a:pt x="124" y="64"/>
                  <a:pt x="124" y="64"/>
                </a:cubicBezTo>
                <a:cubicBezTo>
                  <a:pt x="124" y="64"/>
                  <a:pt x="124" y="64"/>
                  <a:pt x="124" y="64"/>
                </a:cubicBezTo>
                <a:cubicBezTo>
                  <a:pt x="124" y="64"/>
                  <a:pt x="124" y="64"/>
                  <a:pt x="123" y="64"/>
                </a:cubicBezTo>
                <a:cubicBezTo>
                  <a:pt x="123" y="64"/>
                  <a:pt x="122" y="64"/>
                  <a:pt x="122" y="64"/>
                </a:cubicBezTo>
                <a:cubicBezTo>
                  <a:pt x="121" y="64"/>
                  <a:pt x="121" y="64"/>
                  <a:pt x="121" y="64"/>
                </a:cubicBezTo>
                <a:cubicBezTo>
                  <a:pt x="121" y="65"/>
                  <a:pt x="121" y="65"/>
                  <a:pt x="120" y="65"/>
                </a:cubicBezTo>
                <a:cubicBezTo>
                  <a:pt x="120" y="65"/>
                  <a:pt x="120" y="65"/>
                  <a:pt x="119" y="65"/>
                </a:cubicBezTo>
                <a:cubicBezTo>
                  <a:pt x="119" y="65"/>
                  <a:pt x="119" y="65"/>
                  <a:pt x="119" y="65"/>
                </a:cubicBezTo>
                <a:cubicBezTo>
                  <a:pt x="118" y="65"/>
                  <a:pt x="117" y="66"/>
                  <a:pt x="116" y="66"/>
                </a:cubicBezTo>
                <a:cubicBezTo>
                  <a:pt x="115" y="67"/>
                  <a:pt x="115" y="69"/>
                  <a:pt x="113" y="69"/>
                </a:cubicBezTo>
                <a:cubicBezTo>
                  <a:pt x="113" y="69"/>
                  <a:pt x="113" y="69"/>
                  <a:pt x="113" y="69"/>
                </a:cubicBezTo>
                <a:cubicBezTo>
                  <a:pt x="113" y="69"/>
                  <a:pt x="113" y="68"/>
                  <a:pt x="113" y="68"/>
                </a:cubicBezTo>
                <a:cubicBezTo>
                  <a:pt x="114" y="67"/>
                  <a:pt x="114" y="67"/>
                  <a:pt x="115" y="66"/>
                </a:cubicBezTo>
                <a:cubicBezTo>
                  <a:pt x="115" y="66"/>
                  <a:pt x="115" y="65"/>
                  <a:pt x="115" y="65"/>
                </a:cubicBezTo>
                <a:cubicBezTo>
                  <a:pt x="115" y="66"/>
                  <a:pt x="115" y="66"/>
                  <a:pt x="115" y="66"/>
                </a:cubicBezTo>
                <a:cubicBezTo>
                  <a:pt x="114" y="67"/>
                  <a:pt x="114" y="67"/>
                  <a:pt x="114" y="68"/>
                </a:cubicBezTo>
                <a:cubicBezTo>
                  <a:pt x="114" y="68"/>
                  <a:pt x="114" y="68"/>
                  <a:pt x="114" y="68"/>
                </a:cubicBezTo>
                <a:cubicBezTo>
                  <a:pt x="114" y="68"/>
                  <a:pt x="114" y="68"/>
                  <a:pt x="115" y="67"/>
                </a:cubicBezTo>
                <a:cubicBezTo>
                  <a:pt x="115" y="67"/>
                  <a:pt x="115" y="67"/>
                  <a:pt x="116" y="66"/>
                </a:cubicBezTo>
                <a:cubicBezTo>
                  <a:pt x="116" y="66"/>
                  <a:pt x="117" y="65"/>
                  <a:pt x="117" y="65"/>
                </a:cubicBezTo>
                <a:cubicBezTo>
                  <a:pt x="118" y="65"/>
                  <a:pt x="118" y="65"/>
                  <a:pt x="119" y="65"/>
                </a:cubicBezTo>
                <a:cubicBezTo>
                  <a:pt x="119" y="64"/>
                  <a:pt x="119" y="64"/>
                  <a:pt x="119" y="64"/>
                </a:cubicBezTo>
                <a:cubicBezTo>
                  <a:pt x="119" y="64"/>
                  <a:pt x="119" y="64"/>
                  <a:pt x="119" y="64"/>
                </a:cubicBezTo>
                <a:cubicBezTo>
                  <a:pt x="119" y="63"/>
                  <a:pt x="118" y="63"/>
                  <a:pt x="118" y="63"/>
                </a:cubicBezTo>
                <a:cubicBezTo>
                  <a:pt x="118" y="63"/>
                  <a:pt x="118" y="63"/>
                  <a:pt x="118" y="63"/>
                </a:cubicBezTo>
                <a:cubicBezTo>
                  <a:pt x="118" y="63"/>
                  <a:pt x="117" y="64"/>
                  <a:pt x="116" y="64"/>
                </a:cubicBezTo>
                <a:cubicBezTo>
                  <a:pt x="116" y="64"/>
                  <a:pt x="116" y="64"/>
                  <a:pt x="116" y="64"/>
                </a:cubicBezTo>
                <a:cubicBezTo>
                  <a:pt x="117" y="64"/>
                  <a:pt x="117" y="63"/>
                  <a:pt x="117" y="62"/>
                </a:cubicBezTo>
                <a:cubicBezTo>
                  <a:pt x="117" y="62"/>
                  <a:pt x="117" y="62"/>
                  <a:pt x="117" y="62"/>
                </a:cubicBezTo>
                <a:cubicBezTo>
                  <a:pt x="117" y="62"/>
                  <a:pt x="116" y="63"/>
                  <a:pt x="116" y="62"/>
                </a:cubicBezTo>
                <a:cubicBezTo>
                  <a:pt x="117" y="62"/>
                  <a:pt x="116" y="61"/>
                  <a:pt x="116" y="61"/>
                </a:cubicBezTo>
                <a:cubicBezTo>
                  <a:pt x="116" y="61"/>
                  <a:pt x="116" y="60"/>
                  <a:pt x="116" y="60"/>
                </a:cubicBezTo>
                <a:cubicBezTo>
                  <a:pt x="116" y="59"/>
                  <a:pt x="116" y="59"/>
                  <a:pt x="116" y="59"/>
                </a:cubicBezTo>
                <a:cubicBezTo>
                  <a:pt x="116" y="59"/>
                  <a:pt x="116" y="59"/>
                  <a:pt x="116" y="59"/>
                </a:cubicBezTo>
                <a:cubicBezTo>
                  <a:pt x="116" y="59"/>
                  <a:pt x="116" y="59"/>
                  <a:pt x="116" y="59"/>
                </a:cubicBezTo>
                <a:cubicBezTo>
                  <a:pt x="116" y="59"/>
                  <a:pt x="117" y="60"/>
                  <a:pt x="117" y="60"/>
                </a:cubicBezTo>
                <a:cubicBezTo>
                  <a:pt x="117" y="61"/>
                  <a:pt x="117" y="61"/>
                  <a:pt x="118" y="62"/>
                </a:cubicBezTo>
                <a:cubicBezTo>
                  <a:pt x="118" y="62"/>
                  <a:pt x="118" y="62"/>
                  <a:pt x="118" y="62"/>
                </a:cubicBezTo>
                <a:cubicBezTo>
                  <a:pt x="118" y="61"/>
                  <a:pt x="118" y="61"/>
                  <a:pt x="119" y="60"/>
                </a:cubicBezTo>
                <a:cubicBezTo>
                  <a:pt x="118" y="60"/>
                  <a:pt x="118" y="60"/>
                  <a:pt x="118" y="59"/>
                </a:cubicBezTo>
                <a:cubicBezTo>
                  <a:pt x="118" y="59"/>
                  <a:pt x="118" y="59"/>
                  <a:pt x="119" y="59"/>
                </a:cubicBezTo>
                <a:cubicBezTo>
                  <a:pt x="119" y="58"/>
                  <a:pt x="120" y="57"/>
                  <a:pt x="121" y="56"/>
                </a:cubicBezTo>
                <a:cubicBezTo>
                  <a:pt x="120" y="56"/>
                  <a:pt x="120" y="56"/>
                  <a:pt x="120" y="56"/>
                </a:cubicBezTo>
                <a:close/>
                <a:moveTo>
                  <a:pt x="124" y="58"/>
                </a:moveTo>
                <a:cubicBezTo>
                  <a:pt x="124" y="59"/>
                  <a:pt x="124" y="59"/>
                  <a:pt x="124" y="59"/>
                </a:cubicBezTo>
                <a:cubicBezTo>
                  <a:pt x="123" y="60"/>
                  <a:pt x="123" y="60"/>
                  <a:pt x="122" y="61"/>
                </a:cubicBezTo>
                <a:cubicBezTo>
                  <a:pt x="122" y="61"/>
                  <a:pt x="122" y="61"/>
                  <a:pt x="122" y="62"/>
                </a:cubicBezTo>
                <a:cubicBezTo>
                  <a:pt x="122" y="62"/>
                  <a:pt x="122" y="62"/>
                  <a:pt x="122" y="62"/>
                </a:cubicBezTo>
                <a:cubicBezTo>
                  <a:pt x="122" y="62"/>
                  <a:pt x="122" y="62"/>
                  <a:pt x="122" y="62"/>
                </a:cubicBezTo>
                <a:cubicBezTo>
                  <a:pt x="122" y="60"/>
                  <a:pt x="121" y="60"/>
                  <a:pt x="121" y="59"/>
                </a:cubicBezTo>
                <a:cubicBezTo>
                  <a:pt x="121" y="59"/>
                  <a:pt x="121" y="59"/>
                  <a:pt x="121" y="59"/>
                </a:cubicBezTo>
                <a:cubicBezTo>
                  <a:pt x="121" y="59"/>
                  <a:pt x="122" y="59"/>
                  <a:pt x="122" y="59"/>
                </a:cubicBezTo>
                <a:cubicBezTo>
                  <a:pt x="123" y="59"/>
                  <a:pt x="123" y="58"/>
                  <a:pt x="124" y="58"/>
                </a:cubicBezTo>
                <a:close/>
                <a:moveTo>
                  <a:pt x="122" y="62"/>
                </a:moveTo>
                <a:cubicBezTo>
                  <a:pt x="122" y="62"/>
                  <a:pt x="122" y="62"/>
                  <a:pt x="122" y="62"/>
                </a:cubicBezTo>
                <a:cubicBezTo>
                  <a:pt x="121" y="63"/>
                  <a:pt x="120" y="63"/>
                  <a:pt x="120" y="64"/>
                </a:cubicBezTo>
                <a:cubicBezTo>
                  <a:pt x="120" y="64"/>
                  <a:pt x="120" y="63"/>
                  <a:pt x="120" y="63"/>
                </a:cubicBezTo>
                <a:cubicBezTo>
                  <a:pt x="120" y="63"/>
                  <a:pt x="120" y="63"/>
                  <a:pt x="120" y="63"/>
                </a:cubicBezTo>
                <a:cubicBezTo>
                  <a:pt x="120" y="63"/>
                  <a:pt x="120" y="63"/>
                  <a:pt x="120" y="63"/>
                </a:cubicBezTo>
                <a:cubicBezTo>
                  <a:pt x="120" y="62"/>
                  <a:pt x="122" y="62"/>
                  <a:pt x="122" y="62"/>
                </a:cubicBezTo>
                <a:close/>
                <a:moveTo>
                  <a:pt x="119" y="62"/>
                </a:moveTo>
                <a:cubicBezTo>
                  <a:pt x="119" y="62"/>
                  <a:pt x="119" y="62"/>
                  <a:pt x="119" y="62"/>
                </a:cubicBezTo>
                <a:cubicBezTo>
                  <a:pt x="119" y="62"/>
                  <a:pt x="119" y="62"/>
                  <a:pt x="119" y="62"/>
                </a:cubicBezTo>
                <a:cubicBezTo>
                  <a:pt x="119" y="62"/>
                  <a:pt x="119" y="62"/>
                  <a:pt x="119" y="62"/>
                </a:cubicBezTo>
                <a:cubicBezTo>
                  <a:pt x="119" y="62"/>
                  <a:pt x="119" y="62"/>
                  <a:pt x="119" y="62"/>
                </a:cubicBezTo>
                <a:cubicBezTo>
                  <a:pt x="119" y="62"/>
                  <a:pt x="120" y="61"/>
                  <a:pt x="120" y="61"/>
                </a:cubicBezTo>
                <a:cubicBezTo>
                  <a:pt x="120" y="61"/>
                  <a:pt x="120" y="61"/>
                  <a:pt x="120" y="61"/>
                </a:cubicBezTo>
                <a:cubicBezTo>
                  <a:pt x="120" y="60"/>
                  <a:pt x="120" y="60"/>
                  <a:pt x="120" y="60"/>
                </a:cubicBezTo>
                <a:cubicBezTo>
                  <a:pt x="120" y="60"/>
                  <a:pt x="120" y="60"/>
                  <a:pt x="120" y="60"/>
                </a:cubicBezTo>
                <a:cubicBezTo>
                  <a:pt x="120" y="60"/>
                  <a:pt x="121" y="60"/>
                  <a:pt x="121" y="60"/>
                </a:cubicBezTo>
                <a:cubicBezTo>
                  <a:pt x="121" y="60"/>
                  <a:pt x="121" y="61"/>
                  <a:pt x="121" y="61"/>
                </a:cubicBezTo>
                <a:cubicBezTo>
                  <a:pt x="121" y="62"/>
                  <a:pt x="120" y="62"/>
                  <a:pt x="120" y="62"/>
                </a:cubicBezTo>
                <a:cubicBezTo>
                  <a:pt x="119" y="62"/>
                  <a:pt x="119" y="62"/>
                  <a:pt x="119" y="62"/>
                </a:cubicBezTo>
                <a:cubicBezTo>
                  <a:pt x="119" y="62"/>
                  <a:pt x="119" y="62"/>
                  <a:pt x="119" y="62"/>
                </a:cubicBezTo>
                <a:cubicBezTo>
                  <a:pt x="119" y="62"/>
                  <a:pt x="119" y="62"/>
                  <a:pt x="119" y="62"/>
                </a:cubicBezTo>
                <a:close/>
                <a:moveTo>
                  <a:pt x="108" y="46"/>
                </a:moveTo>
                <a:cubicBezTo>
                  <a:pt x="105" y="46"/>
                  <a:pt x="105" y="46"/>
                  <a:pt x="105" y="46"/>
                </a:cubicBezTo>
                <a:cubicBezTo>
                  <a:pt x="105" y="46"/>
                  <a:pt x="105" y="46"/>
                  <a:pt x="105" y="46"/>
                </a:cubicBezTo>
                <a:cubicBezTo>
                  <a:pt x="105" y="46"/>
                  <a:pt x="105" y="46"/>
                  <a:pt x="105" y="45"/>
                </a:cubicBezTo>
                <a:cubicBezTo>
                  <a:pt x="105" y="41"/>
                  <a:pt x="105" y="41"/>
                  <a:pt x="105" y="41"/>
                </a:cubicBezTo>
                <a:cubicBezTo>
                  <a:pt x="105" y="40"/>
                  <a:pt x="105" y="40"/>
                  <a:pt x="105" y="40"/>
                </a:cubicBezTo>
                <a:cubicBezTo>
                  <a:pt x="105" y="40"/>
                  <a:pt x="105" y="40"/>
                  <a:pt x="105" y="40"/>
                </a:cubicBezTo>
                <a:cubicBezTo>
                  <a:pt x="104" y="40"/>
                  <a:pt x="104" y="40"/>
                  <a:pt x="104" y="40"/>
                </a:cubicBezTo>
                <a:cubicBezTo>
                  <a:pt x="104" y="39"/>
                  <a:pt x="104" y="39"/>
                  <a:pt x="104" y="39"/>
                </a:cubicBezTo>
                <a:cubicBezTo>
                  <a:pt x="105" y="39"/>
                  <a:pt x="105" y="39"/>
                  <a:pt x="106" y="39"/>
                </a:cubicBezTo>
                <a:cubicBezTo>
                  <a:pt x="106" y="39"/>
                  <a:pt x="106" y="39"/>
                  <a:pt x="106" y="39"/>
                </a:cubicBezTo>
                <a:cubicBezTo>
                  <a:pt x="107" y="39"/>
                  <a:pt x="107" y="39"/>
                  <a:pt x="107" y="39"/>
                </a:cubicBezTo>
                <a:cubicBezTo>
                  <a:pt x="107" y="45"/>
                  <a:pt x="107" y="45"/>
                  <a:pt x="107" y="45"/>
                </a:cubicBezTo>
                <a:cubicBezTo>
                  <a:pt x="107" y="45"/>
                  <a:pt x="107" y="46"/>
                  <a:pt x="108" y="46"/>
                </a:cubicBezTo>
                <a:cubicBezTo>
                  <a:pt x="108" y="46"/>
                  <a:pt x="108" y="46"/>
                  <a:pt x="108" y="46"/>
                </a:cubicBezTo>
                <a:cubicBezTo>
                  <a:pt x="108" y="46"/>
                  <a:pt x="108" y="46"/>
                  <a:pt x="108" y="46"/>
                </a:cubicBezTo>
                <a:close/>
                <a:moveTo>
                  <a:pt x="115" y="44"/>
                </a:moveTo>
                <a:cubicBezTo>
                  <a:pt x="115" y="45"/>
                  <a:pt x="115" y="45"/>
                  <a:pt x="114" y="46"/>
                </a:cubicBezTo>
                <a:cubicBezTo>
                  <a:pt x="114" y="46"/>
                  <a:pt x="113" y="46"/>
                  <a:pt x="112" y="46"/>
                </a:cubicBezTo>
                <a:cubicBezTo>
                  <a:pt x="112" y="46"/>
                  <a:pt x="111" y="46"/>
                  <a:pt x="111" y="46"/>
                </a:cubicBezTo>
                <a:cubicBezTo>
                  <a:pt x="110" y="46"/>
                  <a:pt x="110" y="45"/>
                  <a:pt x="110" y="45"/>
                </a:cubicBezTo>
                <a:cubicBezTo>
                  <a:pt x="110" y="44"/>
                  <a:pt x="110" y="43"/>
                  <a:pt x="111" y="43"/>
                </a:cubicBezTo>
                <a:cubicBezTo>
                  <a:pt x="110" y="42"/>
                  <a:pt x="110" y="41"/>
                  <a:pt x="110" y="41"/>
                </a:cubicBezTo>
                <a:cubicBezTo>
                  <a:pt x="110" y="40"/>
                  <a:pt x="110" y="40"/>
                  <a:pt x="111" y="39"/>
                </a:cubicBezTo>
                <a:cubicBezTo>
                  <a:pt x="111" y="39"/>
                  <a:pt x="112" y="39"/>
                  <a:pt x="112" y="39"/>
                </a:cubicBezTo>
                <a:cubicBezTo>
                  <a:pt x="113" y="39"/>
                  <a:pt x="114" y="39"/>
                  <a:pt x="114" y="39"/>
                </a:cubicBezTo>
                <a:cubicBezTo>
                  <a:pt x="115" y="39"/>
                  <a:pt x="115" y="40"/>
                  <a:pt x="115" y="40"/>
                </a:cubicBezTo>
                <a:cubicBezTo>
                  <a:pt x="115" y="41"/>
                  <a:pt x="114" y="42"/>
                  <a:pt x="114" y="42"/>
                </a:cubicBezTo>
                <a:cubicBezTo>
                  <a:pt x="115" y="43"/>
                  <a:pt x="115" y="44"/>
                  <a:pt x="115" y="44"/>
                </a:cubicBezTo>
                <a:close/>
                <a:moveTo>
                  <a:pt x="113" y="40"/>
                </a:moveTo>
                <a:cubicBezTo>
                  <a:pt x="113" y="41"/>
                  <a:pt x="113" y="41"/>
                  <a:pt x="113" y="42"/>
                </a:cubicBezTo>
                <a:cubicBezTo>
                  <a:pt x="113" y="41"/>
                  <a:pt x="112" y="41"/>
                  <a:pt x="112" y="41"/>
                </a:cubicBezTo>
                <a:cubicBezTo>
                  <a:pt x="112" y="40"/>
                  <a:pt x="112" y="40"/>
                  <a:pt x="112" y="40"/>
                </a:cubicBezTo>
                <a:cubicBezTo>
                  <a:pt x="112" y="40"/>
                  <a:pt x="112" y="39"/>
                  <a:pt x="112" y="39"/>
                </a:cubicBezTo>
                <a:cubicBezTo>
                  <a:pt x="112" y="39"/>
                  <a:pt x="112" y="39"/>
                  <a:pt x="112" y="39"/>
                </a:cubicBezTo>
                <a:cubicBezTo>
                  <a:pt x="113" y="39"/>
                  <a:pt x="113" y="39"/>
                  <a:pt x="113" y="40"/>
                </a:cubicBezTo>
                <a:close/>
                <a:moveTo>
                  <a:pt x="113" y="45"/>
                </a:moveTo>
                <a:cubicBezTo>
                  <a:pt x="113" y="45"/>
                  <a:pt x="113" y="46"/>
                  <a:pt x="113" y="46"/>
                </a:cubicBezTo>
                <a:cubicBezTo>
                  <a:pt x="113" y="46"/>
                  <a:pt x="113" y="46"/>
                  <a:pt x="112" y="46"/>
                </a:cubicBezTo>
                <a:cubicBezTo>
                  <a:pt x="112" y="46"/>
                  <a:pt x="112" y="46"/>
                  <a:pt x="112" y="46"/>
                </a:cubicBezTo>
                <a:cubicBezTo>
                  <a:pt x="111" y="45"/>
                  <a:pt x="111" y="45"/>
                  <a:pt x="111" y="45"/>
                </a:cubicBezTo>
                <a:cubicBezTo>
                  <a:pt x="111" y="44"/>
                  <a:pt x="112" y="43"/>
                  <a:pt x="112" y="43"/>
                </a:cubicBezTo>
                <a:cubicBezTo>
                  <a:pt x="112" y="43"/>
                  <a:pt x="113" y="44"/>
                  <a:pt x="113" y="44"/>
                </a:cubicBezTo>
                <a:cubicBezTo>
                  <a:pt x="113" y="44"/>
                  <a:pt x="113" y="44"/>
                  <a:pt x="113" y="44"/>
                </a:cubicBezTo>
                <a:cubicBezTo>
                  <a:pt x="113" y="45"/>
                  <a:pt x="113" y="45"/>
                  <a:pt x="113" y="45"/>
                </a:cubicBezTo>
                <a:close/>
                <a:moveTo>
                  <a:pt x="122" y="42"/>
                </a:moveTo>
                <a:cubicBezTo>
                  <a:pt x="122" y="44"/>
                  <a:pt x="122" y="45"/>
                  <a:pt x="121" y="45"/>
                </a:cubicBezTo>
                <a:cubicBezTo>
                  <a:pt x="121" y="46"/>
                  <a:pt x="120" y="46"/>
                  <a:pt x="119" y="46"/>
                </a:cubicBezTo>
                <a:cubicBezTo>
                  <a:pt x="118" y="46"/>
                  <a:pt x="118" y="46"/>
                  <a:pt x="117" y="46"/>
                </a:cubicBezTo>
                <a:cubicBezTo>
                  <a:pt x="117" y="46"/>
                  <a:pt x="117" y="45"/>
                  <a:pt x="117" y="45"/>
                </a:cubicBezTo>
                <a:cubicBezTo>
                  <a:pt x="117" y="45"/>
                  <a:pt x="117" y="44"/>
                  <a:pt x="117" y="44"/>
                </a:cubicBezTo>
                <a:cubicBezTo>
                  <a:pt x="117" y="44"/>
                  <a:pt x="118" y="44"/>
                  <a:pt x="118" y="44"/>
                </a:cubicBezTo>
                <a:cubicBezTo>
                  <a:pt x="118" y="44"/>
                  <a:pt x="118" y="44"/>
                  <a:pt x="119" y="44"/>
                </a:cubicBezTo>
                <a:cubicBezTo>
                  <a:pt x="119" y="44"/>
                  <a:pt x="119" y="45"/>
                  <a:pt x="119" y="45"/>
                </a:cubicBezTo>
                <a:cubicBezTo>
                  <a:pt x="119" y="45"/>
                  <a:pt x="119" y="45"/>
                  <a:pt x="119" y="45"/>
                </a:cubicBezTo>
                <a:cubicBezTo>
                  <a:pt x="119" y="46"/>
                  <a:pt x="118" y="46"/>
                  <a:pt x="118" y="46"/>
                </a:cubicBezTo>
                <a:cubicBezTo>
                  <a:pt x="118" y="46"/>
                  <a:pt x="118" y="46"/>
                  <a:pt x="119" y="46"/>
                </a:cubicBezTo>
                <a:cubicBezTo>
                  <a:pt x="119" y="46"/>
                  <a:pt x="119" y="46"/>
                  <a:pt x="119" y="46"/>
                </a:cubicBezTo>
                <a:cubicBezTo>
                  <a:pt x="120" y="46"/>
                  <a:pt x="120" y="44"/>
                  <a:pt x="120" y="43"/>
                </a:cubicBezTo>
                <a:cubicBezTo>
                  <a:pt x="120" y="43"/>
                  <a:pt x="119" y="43"/>
                  <a:pt x="119" y="43"/>
                </a:cubicBezTo>
                <a:cubicBezTo>
                  <a:pt x="118" y="43"/>
                  <a:pt x="118" y="43"/>
                  <a:pt x="117" y="43"/>
                </a:cubicBezTo>
                <a:cubicBezTo>
                  <a:pt x="117" y="42"/>
                  <a:pt x="117" y="42"/>
                  <a:pt x="117" y="41"/>
                </a:cubicBezTo>
                <a:cubicBezTo>
                  <a:pt x="117" y="40"/>
                  <a:pt x="117" y="40"/>
                  <a:pt x="117" y="39"/>
                </a:cubicBezTo>
                <a:cubicBezTo>
                  <a:pt x="118" y="39"/>
                  <a:pt x="119" y="39"/>
                  <a:pt x="119" y="39"/>
                </a:cubicBezTo>
                <a:cubicBezTo>
                  <a:pt x="120" y="39"/>
                  <a:pt x="121" y="39"/>
                  <a:pt x="121" y="40"/>
                </a:cubicBezTo>
                <a:cubicBezTo>
                  <a:pt x="122" y="40"/>
                  <a:pt x="122" y="41"/>
                  <a:pt x="122" y="42"/>
                </a:cubicBezTo>
                <a:close/>
                <a:moveTo>
                  <a:pt x="120" y="43"/>
                </a:moveTo>
                <a:cubicBezTo>
                  <a:pt x="120" y="43"/>
                  <a:pt x="120" y="43"/>
                  <a:pt x="119" y="43"/>
                </a:cubicBezTo>
                <a:cubicBezTo>
                  <a:pt x="119" y="43"/>
                  <a:pt x="119" y="43"/>
                  <a:pt x="119" y="41"/>
                </a:cubicBezTo>
                <a:cubicBezTo>
                  <a:pt x="119" y="41"/>
                  <a:pt x="119" y="40"/>
                  <a:pt x="119" y="40"/>
                </a:cubicBezTo>
                <a:cubicBezTo>
                  <a:pt x="119" y="39"/>
                  <a:pt x="119" y="39"/>
                  <a:pt x="119" y="39"/>
                </a:cubicBezTo>
                <a:cubicBezTo>
                  <a:pt x="120" y="39"/>
                  <a:pt x="120" y="40"/>
                  <a:pt x="120" y="41"/>
                </a:cubicBezTo>
                <a:cubicBezTo>
                  <a:pt x="120" y="42"/>
                  <a:pt x="120" y="42"/>
                  <a:pt x="120" y="43"/>
                </a:cubicBezTo>
                <a:close/>
                <a:moveTo>
                  <a:pt x="129" y="44"/>
                </a:moveTo>
                <a:cubicBezTo>
                  <a:pt x="129" y="45"/>
                  <a:pt x="128" y="45"/>
                  <a:pt x="128" y="46"/>
                </a:cubicBezTo>
                <a:cubicBezTo>
                  <a:pt x="128" y="46"/>
                  <a:pt x="127" y="46"/>
                  <a:pt x="126" y="46"/>
                </a:cubicBezTo>
                <a:cubicBezTo>
                  <a:pt x="125" y="46"/>
                  <a:pt x="125" y="46"/>
                  <a:pt x="124" y="45"/>
                </a:cubicBezTo>
                <a:cubicBezTo>
                  <a:pt x="124" y="45"/>
                  <a:pt x="124" y="44"/>
                  <a:pt x="124" y="43"/>
                </a:cubicBezTo>
                <a:cubicBezTo>
                  <a:pt x="124" y="41"/>
                  <a:pt x="124" y="41"/>
                  <a:pt x="124" y="40"/>
                </a:cubicBezTo>
                <a:cubicBezTo>
                  <a:pt x="125" y="39"/>
                  <a:pt x="126" y="39"/>
                  <a:pt x="127" y="39"/>
                </a:cubicBezTo>
                <a:cubicBezTo>
                  <a:pt x="127" y="39"/>
                  <a:pt x="128" y="39"/>
                  <a:pt x="128" y="39"/>
                </a:cubicBezTo>
                <a:cubicBezTo>
                  <a:pt x="128" y="39"/>
                  <a:pt x="129" y="40"/>
                  <a:pt x="129" y="40"/>
                </a:cubicBezTo>
                <a:cubicBezTo>
                  <a:pt x="129" y="40"/>
                  <a:pt x="128" y="41"/>
                  <a:pt x="128" y="41"/>
                </a:cubicBezTo>
                <a:cubicBezTo>
                  <a:pt x="128" y="41"/>
                  <a:pt x="128" y="41"/>
                  <a:pt x="128" y="41"/>
                </a:cubicBezTo>
                <a:cubicBezTo>
                  <a:pt x="127" y="41"/>
                  <a:pt x="127" y="41"/>
                  <a:pt x="127" y="41"/>
                </a:cubicBezTo>
                <a:cubicBezTo>
                  <a:pt x="127" y="41"/>
                  <a:pt x="126" y="40"/>
                  <a:pt x="126" y="40"/>
                </a:cubicBezTo>
                <a:cubicBezTo>
                  <a:pt x="126" y="40"/>
                  <a:pt x="127" y="40"/>
                  <a:pt x="127" y="40"/>
                </a:cubicBezTo>
                <a:cubicBezTo>
                  <a:pt x="127" y="39"/>
                  <a:pt x="127" y="39"/>
                  <a:pt x="127" y="39"/>
                </a:cubicBezTo>
                <a:cubicBezTo>
                  <a:pt x="127" y="39"/>
                  <a:pt x="127" y="39"/>
                  <a:pt x="127" y="39"/>
                </a:cubicBezTo>
                <a:cubicBezTo>
                  <a:pt x="126" y="39"/>
                  <a:pt x="125" y="40"/>
                  <a:pt x="125" y="42"/>
                </a:cubicBezTo>
                <a:cubicBezTo>
                  <a:pt x="126" y="42"/>
                  <a:pt x="126" y="42"/>
                  <a:pt x="127" y="42"/>
                </a:cubicBezTo>
                <a:cubicBezTo>
                  <a:pt x="127" y="42"/>
                  <a:pt x="128" y="42"/>
                  <a:pt x="128" y="42"/>
                </a:cubicBezTo>
                <a:cubicBezTo>
                  <a:pt x="128" y="43"/>
                  <a:pt x="129" y="43"/>
                  <a:pt x="129" y="44"/>
                </a:cubicBezTo>
                <a:close/>
                <a:moveTo>
                  <a:pt x="127" y="44"/>
                </a:moveTo>
                <a:cubicBezTo>
                  <a:pt x="127" y="44"/>
                  <a:pt x="127" y="45"/>
                  <a:pt x="127" y="45"/>
                </a:cubicBezTo>
                <a:cubicBezTo>
                  <a:pt x="127" y="46"/>
                  <a:pt x="127" y="46"/>
                  <a:pt x="126" y="46"/>
                </a:cubicBezTo>
                <a:cubicBezTo>
                  <a:pt x="126" y="46"/>
                  <a:pt x="125" y="45"/>
                  <a:pt x="125" y="44"/>
                </a:cubicBezTo>
                <a:cubicBezTo>
                  <a:pt x="125" y="44"/>
                  <a:pt x="125" y="43"/>
                  <a:pt x="125" y="43"/>
                </a:cubicBezTo>
                <a:cubicBezTo>
                  <a:pt x="125" y="43"/>
                  <a:pt x="125" y="42"/>
                  <a:pt x="125" y="42"/>
                </a:cubicBezTo>
                <a:cubicBezTo>
                  <a:pt x="126" y="42"/>
                  <a:pt x="126" y="42"/>
                  <a:pt x="126" y="42"/>
                </a:cubicBezTo>
                <a:cubicBezTo>
                  <a:pt x="127" y="42"/>
                  <a:pt x="127" y="43"/>
                  <a:pt x="127" y="44"/>
                </a:cubicBezTo>
                <a:close/>
              </a:path>
            </a:pathLst>
          </a:custGeom>
          <a:solidFill>
            <a:srgbClr val="002060"/>
          </a:solidFill>
          <a:ln>
            <a:noFill/>
          </a:ln>
        </p:spPr>
        <p:txBody>
          <a:bodyPr anchor="ctr"/>
          <a:lstStyle/>
          <a:p>
            <a:endParaRPr lang="zh-CN" altLang="en-US"/>
          </a:p>
        </p:txBody>
      </p:sp>
    </p:spTree>
    <p:extLst>
      <p:ext uri="{BB962C8B-B14F-4D97-AF65-F5344CB8AC3E}">
        <p14:creationId xmlns:p14="http://schemas.microsoft.com/office/powerpoint/2010/main" val="131391214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pattFill prst="ltHorz">
          <a:fgClr>
            <a:schemeClr val="accent3">
              <a:lumMod val="95000"/>
            </a:schemeClr>
          </a:fgClr>
          <a:bgClr>
            <a:schemeClr val="bg1"/>
          </a:bgClr>
        </a:patt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938" r:id="rId1"/>
    <p:sldLayoutId id="2147483939" r:id="rId2"/>
    <p:sldLayoutId id="2147483933" r:id="rId3"/>
  </p:sldLayoutIdLst>
  <p:timing>
    <p:tnLst>
      <p:par>
        <p:cTn id="1" dur="indefinite" restart="never" nodeType="tmRoot"/>
      </p:par>
    </p:tnLst>
  </p:timing>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3.xml"/><Relationship Id="rId1" Type="http://schemas.openxmlformats.org/officeDocument/2006/relationships/vmlDrawing" Target="../drawings/vmlDrawing2.v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wmf"/><Relationship Id="rId5" Type="http://schemas.openxmlformats.org/officeDocument/2006/relationships/oleObject" Target="../embeddings/oleObject2.bin"/><Relationship Id="rId4" Type="http://schemas.openxmlformats.org/officeDocument/2006/relationships/image" Target="../media/image1.wm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3.xml"/><Relationship Id="rId1" Type="http://schemas.openxmlformats.org/officeDocument/2006/relationships/vmlDrawing" Target="../drawings/vmlDrawing3.vml"/><Relationship Id="rId4" Type="http://schemas.openxmlformats.org/officeDocument/2006/relationships/image" Target="../media/image9.w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3.xml"/><Relationship Id="rId1" Type="http://schemas.openxmlformats.org/officeDocument/2006/relationships/vmlDrawing" Target="../drawings/vmlDrawing4.vml"/><Relationship Id="rId4" Type="http://schemas.openxmlformats.org/officeDocument/2006/relationships/image" Target="../media/image9.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8" Type="http://schemas.openxmlformats.org/officeDocument/2006/relationships/oleObject" Target="../embeddings/oleObject9.bin"/><Relationship Id="rId3" Type="http://schemas.openxmlformats.org/officeDocument/2006/relationships/image" Target="../media/image14.png"/><Relationship Id="rId7" Type="http://schemas.openxmlformats.org/officeDocument/2006/relationships/oleObject" Target="../embeddings/oleObject8.bin"/><Relationship Id="rId2" Type="http://schemas.openxmlformats.org/officeDocument/2006/relationships/slideLayout" Target="../slideLayouts/slideLayout3.xml"/><Relationship Id="rId1" Type="http://schemas.openxmlformats.org/officeDocument/2006/relationships/vmlDrawing" Target="../drawings/vmlDrawing5.vml"/><Relationship Id="rId6" Type="http://schemas.openxmlformats.org/officeDocument/2006/relationships/oleObject" Target="../embeddings/oleObject7.bin"/><Relationship Id="rId5" Type="http://schemas.openxmlformats.org/officeDocument/2006/relationships/image" Target="../media/image13.png"/><Relationship Id="rId10" Type="http://schemas.openxmlformats.org/officeDocument/2006/relationships/oleObject" Target="../embeddings/oleObject11.bin"/><Relationship Id="rId4" Type="http://schemas.openxmlformats.org/officeDocument/2006/relationships/oleObject" Target="../embeddings/oleObject6.bin"/><Relationship Id="rId9" Type="http://schemas.openxmlformats.org/officeDocument/2006/relationships/oleObject" Target="../embeddings/oleObject10.bin"/></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wmf"/><Relationship Id="rId1" Type="http://schemas.openxmlformats.org/officeDocument/2006/relationships/slideLayout" Target="../slideLayouts/slideLayout3.xml"/><Relationship Id="rId4" Type="http://schemas.openxmlformats.org/officeDocument/2006/relationships/image" Target="../media/image5.emf"/></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oleObject" Target="../embeddings/Microsoft_Word_97_-_2003___1.doc"/><Relationship Id="rId2" Type="http://schemas.openxmlformats.org/officeDocument/2006/relationships/slideLayout" Target="../slideLayouts/slideLayout3.xml"/><Relationship Id="rId1" Type="http://schemas.openxmlformats.org/officeDocument/2006/relationships/vmlDrawing" Target="../drawings/vmlDrawing6.vml"/><Relationship Id="rId4" Type="http://schemas.openxmlformats.org/officeDocument/2006/relationships/image" Target="../media/image15.emf"/></Relationships>
</file>

<file path=ppt/slides/_rels/slide52.xml.rels><?xml version="1.0" encoding="UTF-8" standalone="yes"?>
<Relationships xmlns="http://schemas.openxmlformats.org/package/2006/relationships"><Relationship Id="rId3" Type="http://schemas.openxmlformats.org/officeDocument/2006/relationships/oleObject" Target="../embeddings/Microsoft_Word_97_-_2003___2.doc"/><Relationship Id="rId2" Type="http://schemas.openxmlformats.org/officeDocument/2006/relationships/slideLayout" Target="../slideLayouts/slideLayout3.xml"/><Relationship Id="rId1" Type="http://schemas.openxmlformats.org/officeDocument/2006/relationships/vmlDrawing" Target="../drawings/vmlDrawing7.vml"/><Relationship Id="rId4" Type="http://schemas.openxmlformats.org/officeDocument/2006/relationships/image" Target="../media/image15.emf"/></Relationships>
</file>

<file path=ppt/slides/_rels/slide53.xml.rels><?xml version="1.0" encoding="UTF-8" standalone="yes"?>
<Relationships xmlns="http://schemas.openxmlformats.org/package/2006/relationships"><Relationship Id="rId3" Type="http://schemas.openxmlformats.org/officeDocument/2006/relationships/oleObject" Target="../embeddings/Microsoft_Word_97_-_2003___3.doc"/><Relationship Id="rId2" Type="http://schemas.openxmlformats.org/officeDocument/2006/relationships/slideLayout" Target="../slideLayouts/slideLayout3.xml"/><Relationship Id="rId1" Type="http://schemas.openxmlformats.org/officeDocument/2006/relationships/vmlDrawing" Target="../drawings/vmlDrawing8.vml"/><Relationship Id="rId4" Type="http://schemas.openxmlformats.org/officeDocument/2006/relationships/image" Target="../media/image15.emf"/></Relationships>
</file>

<file path=ppt/slides/_rels/slide54.xml.rels><?xml version="1.0" encoding="UTF-8" standalone="yes"?>
<Relationships xmlns="http://schemas.openxmlformats.org/package/2006/relationships"><Relationship Id="rId3" Type="http://schemas.openxmlformats.org/officeDocument/2006/relationships/oleObject" Target="../embeddings/Microsoft_Word_97_-_2003___4.doc"/><Relationship Id="rId2" Type="http://schemas.openxmlformats.org/officeDocument/2006/relationships/slideLayout" Target="../slideLayouts/slideLayout3.xml"/><Relationship Id="rId1" Type="http://schemas.openxmlformats.org/officeDocument/2006/relationships/vmlDrawing" Target="../drawings/vmlDrawing9.vml"/><Relationship Id="rId4" Type="http://schemas.openxmlformats.org/officeDocument/2006/relationships/image" Target="../media/image15.emf"/></Relationships>
</file>

<file path=ppt/slides/_rels/slide55.xml.rels><?xml version="1.0" encoding="UTF-8" standalone="yes"?>
<Relationships xmlns="http://schemas.openxmlformats.org/package/2006/relationships"><Relationship Id="rId3" Type="http://schemas.openxmlformats.org/officeDocument/2006/relationships/oleObject" Target="../embeddings/Microsoft_Word_97_-_2003___5.doc"/><Relationship Id="rId2" Type="http://schemas.openxmlformats.org/officeDocument/2006/relationships/slideLayout" Target="../slideLayouts/slideLayout3.xml"/><Relationship Id="rId1" Type="http://schemas.openxmlformats.org/officeDocument/2006/relationships/vmlDrawing" Target="../drawings/vmlDrawing10.vml"/><Relationship Id="rId4" Type="http://schemas.openxmlformats.org/officeDocument/2006/relationships/image" Target="../media/image16.emf"/></Relationships>
</file>

<file path=ppt/slides/_rels/slide56.xml.rels><?xml version="1.0" encoding="UTF-8" standalone="yes"?>
<Relationships xmlns="http://schemas.openxmlformats.org/package/2006/relationships"><Relationship Id="rId3" Type="http://schemas.openxmlformats.org/officeDocument/2006/relationships/oleObject" Target="../embeddings/Microsoft_Word_97_-_2003___6.doc"/><Relationship Id="rId2" Type="http://schemas.openxmlformats.org/officeDocument/2006/relationships/slideLayout" Target="../slideLayouts/slideLayout3.xml"/><Relationship Id="rId1" Type="http://schemas.openxmlformats.org/officeDocument/2006/relationships/vmlDrawing" Target="../drawings/vmlDrawing11.vml"/><Relationship Id="rId4" Type="http://schemas.openxmlformats.org/officeDocument/2006/relationships/image" Target="../media/image17.emf"/></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0612" name="Rectangle 4"/>
          <p:cNvSpPr>
            <a:spLocks noChangeArrowheads="1"/>
          </p:cNvSpPr>
          <p:nvPr/>
        </p:nvSpPr>
        <p:spPr bwMode="auto">
          <a:xfrm>
            <a:off x="2438400" y="911225"/>
            <a:ext cx="4203700" cy="641350"/>
          </a:xfrm>
          <a:prstGeom prst="rect">
            <a:avLst/>
          </a:prstGeom>
          <a:noFill/>
          <a:ln w="9525">
            <a:noFill/>
            <a:miter lim="800000"/>
            <a:headEnd/>
            <a:tailEnd/>
          </a:ln>
          <a:effectLst/>
        </p:spPr>
        <p:txBody>
          <a:bodyPr>
            <a:spAutoFit/>
          </a:bodyPr>
          <a:lstStyle/>
          <a:p>
            <a:pPr algn="dist">
              <a:lnSpc>
                <a:spcPct val="100000"/>
              </a:lnSpc>
              <a:spcBef>
                <a:spcPct val="0"/>
              </a:spcBef>
              <a:buClrTx/>
              <a:buFontTx/>
              <a:buNone/>
              <a:defRPr/>
            </a:pPr>
            <a:r>
              <a:rPr lang="zh-CN" altLang="en-US" sz="3600" dirty="0">
                <a:solidFill>
                  <a:srgbClr val="990000"/>
                </a:solidFill>
                <a:effectLst>
                  <a:outerShdw blurRad="38100" dist="38100" dir="2700000" algn="tl">
                    <a:srgbClr val="C0C0C0"/>
                  </a:outerShdw>
                </a:effectLst>
                <a:latin typeface="Arial" charset="0"/>
                <a:ea typeface="黑体" pitchFamily="2" charset="-122"/>
              </a:rPr>
              <a:t>计算机组成原理</a:t>
            </a:r>
            <a:endParaRPr lang="en-US" altLang="zh-CN" b="0" dirty="0">
              <a:solidFill>
                <a:schemeClr val="tx1"/>
              </a:solidFill>
              <a:latin typeface="Arial" charset="0"/>
              <a:ea typeface="宋体" pitchFamily="2" charset="-122"/>
            </a:endParaRPr>
          </a:p>
        </p:txBody>
      </p:sp>
      <p:sp>
        <p:nvSpPr>
          <p:cNvPr id="5124" name="Rectangle 6"/>
          <p:cNvSpPr>
            <a:spLocks noChangeArrowheads="1"/>
          </p:cNvSpPr>
          <p:nvPr/>
        </p:nvSpPr>
        <p:spPr bwMode="auto">
          <a:xfrm>
            <a:off x="2895600" y="2441575"/>
            <a:ext cx="3398838"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lgn="dist" defTabSz="762000" eaLnBrk="0" hangingPunct="0">
              <a:lnSpc>
                <a:spcPct val="125000"/>
              </a:lnSpc>
              <a:spcBef>
                <a:spcPct val="20000"/>
              </a:spcBef>
              <a:buClrTx/>
              <a:buFontTx/>
              <a:buNone/>
            </a:pPr>
            <a:r>
              <a:rPr lang="zh-CN" altLang="en-US" dirty="0">
                <a:solidFill>
                  <a:srgbClr val="000080"/>
                </a:solidFill>
                <a:latin typeface="黑体" pitchFamily="2" charset="-122"/>
                <a:ea typeface="黑体" pitchFamily="2" charset="-122"/>
              </a:rPr>
              <a:t>西 南 交 通 大 学</a:t>
            </a:r>
          </a:p>
          <a:p>
            <a:pPr algn="dist" defTabSz="762000" eaLnBrk="0" hangingPunct="0">
              <a:lnSpc>
                <a:spcPct val="125000"/>
              </a:lnSpc>
              <a:spcBef>
                <a:spcPct val="20000"/>
              </a:spcBef>
              <a:buClrTx/>
              <a:buFontTx/>
              <a:buNone/>
            </a:pPr>
            <a:r>
              <a:rPr lang="zh-CN" altLang="en-US" dirty="0" smtClean="0">
                <a:solidFill>
                  <a:srgbClr val="000080"/>
                </a:solidFill>
                <a:latin typeface="黑体" pitchFamily="2" charset="-122"/>
                <a:ea typeface="黑体" pitchFamily="2" charset="-122"/>
              </a:rPr>
              <a:t>计算机与人工智能学院</a:t>
            </a:r>
            <a:endParaRPr lang="zh-CN" altLang="en-US" dirty="0">
              <a:solidFill>
                <a:srgbClr val="000080"/>
              </a:solidFill>
              <a:latin typeface="黑体" pitchFamily="2" charset="-122"/>
              <a:ea typeface="黑体" pitchFamily="2" charset="-122"/>
            </a:endParaRPr>
          </a:p>
        </p:txBody>
      </p:sp>
      <p:sp>
        <p:nvSpPr>
          <p:cNvPr id="5125" name="Rectangle 7"/>
          <p:cNvSpPr>
            <a:spLocks noChangeArrowheads="1"/>
          </p:cNvSpPr>
          <p:nvPr/>
        </p:nvSpPr>
        <p:spPr bwMode="auto">
          <a:xfrm>
            <a:off x="2943225" y="4603750"/>
            <a:ext cx="3398838"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lgn="ctr" defTabSz="762000" eaLnBrk="0" hangingPunct="0">
              <a:lnSpc>
                <a:spcPct val="125000"/>
              </a:lnSpc>
              <a:spcBef>
                <a:spcPct val="20000"/>
              </a:spcBef>
              <a:buClrTx/>
              <a:buFontTx/>
              <a:buNone/>
            </a:pPr>
            <a:r>
              <a:rPr lang="zh-CN" altLang="en-US" dirty="0" smtClean="0">
                <a:solidFill>
                  <a:srgbClr val="000080"/>
                </a:solidFill>
                <a:latin typeface="黑体" pitchFamily="2" charset="-122"/>
                <a:ea typeface="黑体" pitchFamily="2" charset="-122"/>
              </a:rPr>
              <a:t>20</a:t>
            </a:r>
            <a:r>
              <a:rPr lang="en-US" altLang="zh-CN" dirty="0" smtClean="0">
                <a:solidFill>
                  <a:srgbClr val="000080"/>
                </a:solidFill>
                <a:latin typeface="黑体" pitchFamily="2" charset="-122"/>
                <a:ea typeface="黑体" pitchFamily="2" charset="-122"/>
              </a:rPr>
              <a:t>23</a:t>
            </a:r>
            <a:r>
              <a:rPr lang="zh-CN" altLang="en-US" dirty="0" smtClean="0">
                <a:solidFill>
                  <a:srgbClr val="000080"/>
                </a:solidFill>
                <a:latin typeface="黑体" pitchFamily="2" charset="-122"/>
                <a:ea typeface="黑体" pitchFamily="2" charset="-122"/>
              </a:rPr>
              <a:t>年</a:t>
            </a:r>
            <a:r>
              <a:rPr lang="en-US" altLang="zh-CN" dirty="0" smtClean="0">
                <a:solidFill>
                  <a:srgbClr val="000080"/>
                </a:solidFill>
                <a:latin typeface="黑体" pitchFamily="2" charset="-122"/>
                <a:ea typeface="黑体" pitchFamily="2" charset="-122"/>
              </a:rPr>
              <a:t>2</a:t>
            </a:r>
            <a:r>
              <a:rPr lang="zh-CN" altLang="en-US" dirty="0" smtClean="0">
                <a:solidFill>
                  <a:srgbClr val="000080"/>
                </a:solidFill>
                <a:latin typeface="黑体" pitchFamily="2" charset="-122"/>
                <a:ea typeface="黑体" pitchFamily="2" charset="-122"/>
              </a:rPr>
              <a:t>月</a:t>
            </a:r>
            <a:endParaRPr lang="zh-CN" altLang="en-US" dirty="0">
              <a:solidFill>
                <a:srgbClr val="000080"/>
              </a:solidFill>
              <a:latin typeface="黑体" pitchFamily="2" charset="-122"/>
              <a:ea typeface="黑体" pitchFamily="2" charset="-122"/>
            </a:endParaRPr>
          </a:p>
        </p:txBody>
      </p:sp>
    </p:spTree>
  </p:cSld>
  <p:clrMapOvr>
    <a:masterClrMapping/>
  </p:clrMapOvr>
  <p:transition>
    <p:wipe di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ChangeArrowheads="1"/>
          </p:cNvSpPr>
          <p:nvPr/>
        </p:nvSpPr>
        <p:spPr bwMode="auto">
          <a:xfrm>
            <a:off x="457200" y="419100"/>
            <a:ext cx="8102600" cy="5924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38088" bIns="0">
            <a:spAutoFit/>
          </a:bodyPr>
          <a:lstStyle/>
          <a:p>
            <a:pPr>
              <a:lnSpc>
                <a:spcPct val="150000"/>
              </a:lnSpc>
              <a:spcBef>
                <a:spcPct val="0"/>
              </a:spcBef>
              <a:buClrTx/>
              <a:buFontTx/>
              <a:buNone/>
            </a:pPr>
            <a:r>
              <a:rPr lang="zh-CN" altLang="en-US">
                <a:solidFill>
                  <a:srgbClr val="800000"/>
                </a:solidFill>
                <a:latin typeface="黑体" pitchFamily="2" charset="-122"/>
                <a:ea typeface="黑体" pitchFamily="2" charset="-122"/>
              </a:rPr>
              <a:t>1.1.1 计算机系统的组成 </a:t>
            </a:r>
            <a:endParaRPr lang="zh-CN" altLang="en-US">
              <a:latin typeface="黑体" pitchFamily="2" charset="-122"/>
              <a:ea typeface="黑体" pitchFamily="2" charset="-122"/>
            </a:endParaRPr>
          </a:p>
        </p:txBody>
      </p:sp>
      <p:sp>
        <p:nvSpPr>
          <p:cNvPr id="13315" name="Rectangle 3"/>
          <p:cNvSpPr>
            <a:spLocks noChangeArrowheads="1"/>
          </p:cNvSpPr>
          <p:nvPr/>
        </p:nvSpPr>
        <p:spPr bwMode="auto">
          <a:xfrm>
            <a:off x="838200" y="949325"/>
            <a:ext cx="8305800" cy="5924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38088" bIns="0">
            <a:spAutoFit/>
          </a:bodyPr>
          <a:lstStyle/>
          <a:p>
            <a:pPr>
              <a:lnSpc>
                <a:spcPct val="150000"/>
              </a:lnSpc>
              <a:spcBef>
                <a:spcPct val="0"/>
              </a:spcBef>
              <a:buClrTx/>
              <a:buFontTx/>
              <a:buNone/>
            </a:pPr>
            <a:r>
              <a:rPr lang="en-US" altLang="en-US" dirty="0">
                <a:solidFill>
                  <a:srgbClr val="800000"/>
                </a:solidFill>
                <a:latin typeface="黑体" pitchFamily="2" charset="-122"/>
                <a:ea typeface="黑体" pitchFamily="2" charset="-122"/>
              </a:rPr>
              <a:t>4．硬件与软件的关系 </a:t>
            </a:r>
            <a:endParaRPr lang="zh-CN" altLang="en-US">
              <a:solidFill>
                <a:srgbClr val="800000"/>
              </a:solidFill>
              <a:latin typeface="黑体" pitchFamily="2" charset="-122"/>
              <a:ea typeface="黑体" pitchFamily="2" charset="-122"/>
            </a:endParaRPr>
          </a:p>
        </p:txBody>
      </p:sp>
      <p:sp>
        <p:nvSpPr>
          <p:cNvPr id="13316" name="Rectangle 5"/>
          <p:cNvSpPr>
            <a:spLocks noChangeArrowheads="1"/>
          </p:cNvSpPr>
          <p:nvPr/>
        </p:nvSpPr>
        <p:spPr bwMode="auto">
          <a:xfrm>
            <a:off x="587375" y="1528763"/>
            <a:ext cx="7999413" cy="20128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eaLnBrk="0" hangingPunct="0">
              <a:lnSpc>
                <a:spcPct val="130000"/>
              </a:lnSpc>
              <a:spcBef>
                <a:spcPct val="0"/>
              </a:spcBef>
              <a:buClrTx/>
              <a:buFontTx/>
              <a:buNone/>
            </a:pPr>
            <a:r>
              <a:rPr lang="zh-CN" altLang="en-US" dirty="0">
                <a:solidFill>
                  <a:srgbClr val="000080"/>
                </a:solidFill>
                <a:latin typeface="黑体" pitchFamily="2" charset="-122"/>
                <a:ea typeface="黑体" pitchFamily="2" charset="-122"/>
              </a:rPr>
              <a:t>    </a:t>
            </a:r>
            <a:r>
              <a:rPr lang="zh-CN" altLang="en-US" dirty="0" smtClean="0">
                <a:solidFill>
                  <a:srgbClr val="000080"/>
                </a:solidFill>
                <a:latin typeface="黑体" pitchFamily="2" charset="-122"/>
                <a:ea typeface="黑体" pitchFamily="2" charset="-122"/>
              </a:rPr>
              <a:t>硬件</a:t>
            </a:r>
            <a:r>
              <a:rPr lang="zh-CN" altLang="en-US" dirty="0">
                <a:solidFill>
                  <a:srgbClr val="000080"/>
                </a:solidFill>
                <a:latin typeface="黑体" pitchFamily="2" charset="-122"/>
                <a:ea typeface="黑体" pitchFamily="2" charset="-122"/>
              </a:rPr>
              <a:t>是计算机系统的物质基础，软件是计算机系统的灵魂，二者相辅相成。</a:t>
            </a:r>
          </a:p>
          <a:p>
            <a:pPr algn="just" eaLnBrk="0" hangingPunct="0">
              <a:lnSpc>
                <a:spcPct val="130000"/>
              </a:lnSpc>
              <a:spcBef>
                <a:spcPct val="0"/>
              </a:spcBef>
              <a:buClrTx/>
              <a:buFontTx/>
              <a:buNone/>
            </a:pPr>
            <a:r>
              <a:rPr lang="zh-CN" altLang="en-US" dirty="0" smtClean="0">
                <a:solidFill>
                  <a:srgbClr val="000080"/>
                </a:solidFill>
                <a:latin typeface="黑体" pitchFamily="2" charset="-122"/>
                <a:ea typeface="黑体" pitchFamily="2" charset="-122"/>
              </a:rPr>
              <a:t>    当前</a:t>
            </a:r>
            <a:r>
              <a:rPr lang="zh-CN" altLang="en-US" dirty="0">
                <a:solidFill>
                  <a:srgbClr val="000080"/>
                </a:solidFill>
                <a:latin typeface="黑体" pitchFamily="2" charset="-122"/>
                <a:ea typeface="黑体" pitchFamily="2" charset="-122"/>
              </a:rPr>
              <a:t>计算机的硬件和软件正朝着互相渗透、互相融合的方向发展。 </a:t>
            </a:r>
          </a:p>
        </p:txBody>
      </p:sp>
      <p:sp>
        <p:nvSpPr>
          <p:cNvPr id="13317" name="Rectangle 5"/>
          <p:cNvSpPr>
            <a:spLocks noChangeArrowheads="1"/>
          </p:cNvSpPr>
          <p:nvPr/>
        </p:nvSpPr>
        <p:spPr bwMode="auto">
          <a:xfrm>
            <a:off x="645318" y="3663111"/>
            <a:ext cx="7883525" cy="1532727"/>
          </a:xfrm>
          <a:prstGeom prst="rect">
            <a:avLst/>
          </a:prstGeom>
          <a:noFill/>
          <a:ln w="28575">
            <a:solidFill>
              <a:srgbClr val="00008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algn="just" eaLnBrk="0" hangingPunct="0">
              <a:lnSpc>
                <a:spcPct val="130000"/>
              </a:lnSpc>
              <a:spcBef>
                <a:spcPct val="0"/>
              </a:spcBef>
              <a:buClrTx/>
              <a:buFontTx/>
              <a:buNone/>
            </a:pPr>
            <a:r>
              <a:rPr lang="zh-CN" altLang="en-US" dirty="0">
                <a:solidFill>
                  <a:schemeClr val="hlink"/>
                </a:solidFill>
                <a:latin typeface="黑体" pitchFamily="2" charset="-122"/>
                <a:ea typeface="黑体" pitchFamily="2" charset="-122"/>
              </a:rPr>
              <a:t>    </a:t>
            </a:r>
            <a:r>
              <a:rPr lang="zh-CN" altLang="en-US" dirty="0">
                <a:solidFill>
                  <a:srgbClr val="FF0000"/>
                </a:solidFill>
                <a:latin typeface="黑体" pitchFamily="2" charset="-122"/>
                <a:ea typeface="黑体" pitchFamily="2" charset="-122"/>
              </a:rPr>
              <a:t>固件（</a:t>
            </a:r>
            <a:r>
              <a:rPr lang="en-US" altLang="zh-CN" dirty="0">
                <a:solidFill>
                  <a:srgbClr val="FF0000"/>
                </a:solidFill>
                <a:latin typeface="黑体" pitchFamily="2" charset="-122"/>
                <a:ea typeface="黑体" pitchFamily="2" charset="-122"/>
              </a:rPr>
              <a:t>Firmware</a:t>
            </a:r>
            <a:r>
              <a:rPr lang="zh-CN" altLang="en-US" dirty="0">
                <a:solidFill>
                  <a:srgbClr val="FF0000"/>
                </a:solidFill>
                <a:latin typeface="黑体" pitchFamily="2" charset="-122"/>
                <a:ea typeface="黑体" pitchFamily="2" charset="-122"/>
              </a:rPr>
              <a:t>）：</a:t>
            </a:r>
            <a:r>
              <a:rPr lang="zh-CN" altLang="en-US" dirty="0">
                <a:solidFill>
                  <a:srgbClr val="000080"/>
                </a:solidFill>
                <a:latin typeface="黑体" pitchFamily="2" charset="-122"/>
                <a:ea typeface="黑体" pitchFamily="2" charset="-122"/>
              </a:rPr>
              <a:t>存储在能永久保存信息的器件（如</a:t>
            </a:r>
            <a:r>
              <a:rPr lang="en-US" altLang="zh-CN" dirty="0">
                <a:solidFill>
                  <a:srgbClr val="000080"/>
                </a:solidFill>
                <a:latin typeface="黑体" pitchFamily="2" charset="-122"/>
                <a:ea typeface="黑体" pitchFamily="2" charset="-122"/>
              </a:rPr>
              <a:t>ROM</a:t>
            </a:r>
            <a:r>
              <a:rPr lang="zh-CN" altLang="en-US" dirty="0">
                <a:solidFill>
                  <a:srgbClr val="000080"/>
                </a:solidFill>
                <a:latin typeface="黑体" pitchFamily="2" charset="-122"/>
                <a:ea typeface="黑体" pitchFamily="2" charset="-122"/>
              </a:rPr>
              <a:t>）中的程序，是具有软件功能的硬件。其性能介于软硬件之间，其执行速度快于软件，灵活性优于硬件。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ChangeArrowheads="1"/>
          </p:cNvSpPr>
          <p:nvPr/>
        </p:nvSpPr>
        <p:spPr bwMode="auto">
          <a:xfrm>
            <a:off x="457200" y="419100"/>
            <a:ext cx="8102600" cy="5924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38088" bIns="0">
            <a:spAutoFit/>
          </a:bodyPr>
          <a:lstStyle/>
          <a:p>
            <a:pPr>
              <a:lnSpc>
                <a:spcPct val="150000"/>
              </a:lnSpc>
              <a:spcBef>
                <a:spcPct val="0"/>
              </a:spcBef>
              <a:buClrTx/>
              <a:buFontTx/>
              <a:buNone/>
            </a:pPr>
            <a:r>
              <a:rPr lang="en-US" altLang="zh-CN" dirty="0">
                <a:solidFill>
                  <a:srgbClr val="800000"/>
                </a:solidFill>
                <a:latin typeface="黑体" pitchFamily="2" charset="-122"/>
                <a:ea typeface="黑体" pitchFamily="2" charset="-122"/>
              </a:rPr>
              <a:t>1.1.2 </a:t>
            </a:r>
            <a:r>
              <a:rPr lang="zh-CN" altLang="en-US" dirty="0">
                <a:solidFill>
                  <a:srgbClr val="800000"/>
                </a:solidFill>
                <a:latin typeface="黑体" pitchFamily="2" charset="-122"/>
                <a:ea typeface="黑体" pitchFamily="2" charset="-122"/>
              </a:rPr>
              <a:t>计算机的工作特点 </a:t>
            </a:r>
            <a:endParaRPr lang="zh-CN" altLang="en-US" dirty="0">
              <a:latin typeface="黑体" pitchFamily="2" charset="-122"/>
              <a:ea typeface="黑体" pitchFamily="2" charset="-122"/>
            </a:endParaRPr>
          </a:p>
        </p:txBody>
      </p:sp>
      <p:sp>
        <p:nvSpPr>
          <p:cNvPr id="4" name="Rectangle 3"/>
          <p:cNvSpPr>
            <a:spLocks noChangeArrowheads="1"/>
          </p:cNvSpPr>
          <p:nvPr/>
        </p:nvSpPr>
        <p:spPr bwMode="auto">
          <a:xfrm>
            <a:off x="685800" y="1978025"/>
            <a:ext cx="8458200" cy="1478854"/>
          </a:xfrm>
          <a:prstGeom prst="rect">
            <a:avLst/>
          </a:prstGeom>
          <a:noFill/>
          <a:ln w="9525">
            <a:noFill/>
            <a:miter lim="800000"/>
            <a:headEnd/>
            <a:tailEnd/>
          </a:ln>
        </p:spPr>
        <p:txBody>
          <a:bodyPr tIns="38088" bIns="0">
            <a:spAutoFit/>
          </a:bodyPr>
          <a:lstStyle/>
          <a:p>
            <a:pPr algn="l">
              <a:lnSpc>
                <a:spcPct val="150000"/>
              </a:lnSpc>
              <a:spcBef>
                <a:spcPct val="0"/>
              </a:spcBef>
              <a:buClrTx/>
              <a:buFontTx/>
              <a:buNone/>
            </a:pPr>
            <a:r>
              <a:rPr lang="zh-CN" altLang="en-US" sz="2400" dirty="0">
                <a:solidFill>
                  <a:srgbClr val="800000"/>
                </a:solidFill>
                <a:latin typeface="黑体" pitchFamily="2" charset="-122"/>
                <a:ea typeface="黑体" pitchFamily="2" charset="-122"/>
              </a:rPr>
              <a:t>1．冯·诺依曼体制计算机 </a:t>
            </a:r>
          </a:p>
          <a:p>
            <a:pPr algn="just" eaLnBrk="0" hangingPunct="0">
              <a:lnSpc>
                <a:spcPct val="120000"/>
              </a:lnSpc>
              <a:spcBef>
                <a:spcPct val="0"/>
              </a:spcBef>
              <a:buClrTx/>
            </a:pPr>
            <a:r>
              <a:rPr lang="zh-CN" altLang="en-US" sz="2400" dirty="0">
                <a:solidFill>
                  <a:srgbClr val="000080"/>
                </a:solidFill>
                <a:latin typeface="黑体" pitchFamily="2" charset="-122"/>
                <a:ea typeface="黑体" pitchFamily="2" charset="-122"/>
              </a:rPr>
              <a:t>   按存储方式工作的计算机统称为冯·诺依曼体制计算机。</a:t>
            </a:r>
          </a:p>
          <a:p>
            <a:pPr algn="just" eaLnBrk="0" hangingPunct="0">
              <a:lnSpc>
                <a:spcPct val="120000"/>
              </a:lnSpc>
              <a:spcBef>
                <a:spcPct val="0"/>
              </a:spcBef>
              <a:buClrTx/>
            </a:pPr>
            <a:r>
              <a:rPr lang="zh-CN" altLang="en-US" sz="2400" dirty="0">
                <a:solidFill>
                  <a:srgbClr val="000080"/>
                </a:solidFill>
                <a:latin typeface="黑体" pitchFamily="2" charset="-122"/>
                <a:ea typeface="黑体" pitchFamily="2" charset="-122"/>
              </a:rPr>
              <a:t>   1946年6月由冯·诺依曼等人首次提出</a:t>
            </a:r>
            <a:r>
              <a:rPr lang="zh-CN" altLang="en-US" sz="2200" dirty="0">
                <a:solidFill>
                  <a:srgbClr val="000080"/>
                </a:solidFill>
                <a:latin typeface="黑体" pitchFamily="2" charset="-122"/>
                <a:ea typeface="黑体" pitchFamily="2" charset="-122"/>
              </a:rPr>
              <a:t>。</a:t>
            </a:r>
          </a:p>
        </p:txBody>
      </p:sp>
      <p:sp>
        <p:nvSpPr>
          <p:cNvPr id="5" name="Rectangle 4"/>
          <p:cNvSpPr>
            <a:spLocks noChangeArrowheads="1"/>
          </p:cNvSpPr>
          <p:nvPr/>
        </p:nvSpPr>
        <p:spPr bwMode="auto">
          <a:xfrm>
            <a:off x="546100" y="1092200"/>
            <a:ext cx="8077200" cy="978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indent="625475" algn="just" eaLnBrk="0" hangingPunct="0">
              <a:lnSpc>
                <a:spcPct val="120000"/>
              </a:lnSpc>
              <a:spcBef>
                <a:spcPct val="0"/>
              </a:spcBef>
              <a:buClrTx/>
              <a:buFontTx/>
              <a:buNone/>
            </a:pPr>
            <a:r>
              <a:rPr lang="zh-CN" altLang="en-US" sz="2400" dirty="0" smtClean="0">
                <a:solidFill>
                  <a:srgbClr val="000080"/>
                </a:solidFill>
                <a:latin typeface="黑体" pitchFamily="2" charset="-122"/>
                <a:ea typeface="黑体" pitchFamily="2" charset="-122"/>
              </a:rPr>
              <a:t>计算机</a:t>
            </a:r>
            <a:r>
              <a:rPr lang="zh-CN" altLang="en-US" sz="2400" dirty="0">
                <a:solidFill>
                  <a:srgbClr val="000080"/>
                </a:solidFill>
                <a:latin typeface="黑体" pitchFamily="2" charset="-122"/>
                <a:ea typeface="黑体" pitchFamily="2" charset="-122"/>
              </a:rPr>
              <a:t>采取事先编制程序、存储程序、自动连续运行程序的工作方式，称为</a:t>
            </a:r>
            <a:r>
              <a:rPr lang="zh-CN" altLang="en-US" sz="2400" dirty="0">
                <a:solidFill>
                  <a:srgbClr val="FF0000"/>
                </a:solidFill>
                <a:latin typeface="黑体" pitchFamily="2" charset="-122"/>
                <a:ea typeface="黑体" pitchFamily="2" charset="-122"/>
              </a:rPr>
              <a:t>存储程序控制方式</a:t>
            </a:r>
            <a:r>
              <a:rPr lang="zh-CN" altLang="en-US" sz="2400" dirty="0">
                <a:solidFill>
                  <a:srgbClr val="CC3300"/>
                </a:solidFill>
                <a:latin typeface="黑体" pitchFamily="2" charset="-122"/>
                <a:ea typeface="黑体" pitchFamily="2" charset="-122"/>
              </a:rPr>
              <a:t>。 </a:t>
            </a:r>
          </a:p>
        </p:txBody>
      </p:sp>
      <p:grpSp>
        <p:nvGrpSpPr>
          <p:cNvPr id="6" name="Group 10"/>
          <p:cNvGrpSpPr>
            <a:grpSpLocks/>
          </p:cNvGrpSpPr>
          <p:nvPr/>
        </p:nvGrpSpPr>
        <p:grpSpPr bwMode="auto">
          <a:xfrm>
            <a:off x="1466850" y="3475038"/>
            <a:ext cx="5568950" cy="2743200"/>
            <a:chOff x="836" y="2229"/>
            <a:chExt cx="3508" cy="1728"/>
          </a:xfrm>
        </p:grpSpPr>
        <p:graphicFrame>
          <p:nvGraphicFramePr>
            <p:cNvPr id="7" name="Object 8"/>
            <p:cNvGraphicFramePr>
              <a:graphicFrameLocks noChangeAspect="1"/>
            </p:cNvGraphicFramePr>
            <p:nvPr/>
          </p:nvGraphicFramePr>
          <p:xfrm>
            <a:off x="836" y="2229"/>
            <a:ext cx="1351" cy="1728"/>
          </p:xfrm>
          <a:graphic>
            <a:graphicData uri="http://schemas.openxmlformats.org/presentationml/2006/ole">
              <mc:AlternateContent xmlns:mc="http://schemas.openxmlformats.org/markup-compatibility/2006">
                <mc:Choice xmlns:v="urn:schemas-microsoft-com:vml" Requires="v">
                  <p:oleObj spid="_x0000_s14432" name="Image" r:id="rId3" imgW="2742857" imgH="3523810" progId="Photoshop.Image.3">
                    <p:embed/>
                  </p:oleObj>
                </mc:Choice>
                <mc:Fallback>
                  <p:oleObj name="Image" r:id="rId3" imgW="2742857" imgH="3523810" progId="Photoshop.Image.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 y="2229"/>
                          <a:ext cx="1351" cy="17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 name="Rectangle 9"/>
            <p:cNvSpPr>
              <a:spLocks noChangeArrowheads="1"/>
            </p:cNvSpPr>
            <p:nvPr/>
          </p:nvSpPr>
          <p:spPr bwMode="auto">
            <a:xfrm>
              <a:off x="2660" y="2603"/>
              <a:ext cx="1684" cy="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defTabSz="762000" eaLnBrk="0" hangingPunct="0">
                <a:lnSpc>
                  <a:spcPct val="100000"/>
                </a:lnSpc>
                <a:spcBef>
                  <a:spcPct val="0"/>
                </a:spcBef>
                <a:buClrTx/>
                <a:buFontTx/>
                <a:buNone/>
              </a:pPr>
              <a:r>
                <a:rPr lang="en-US" altLang="zh-CN" sz="2400" dirty="0">
                  <a:solidFill>
                    <a:srgbClr val="5F5F5F"/>
                  </a:solidFill>
                  <a:latin typeface="黑体" pitchFamily="2" charset="-122"/>
                  <a:ea typeface="黑体" pitchFamily="2" charset="-122"/>
                </a:rPr>
                <a:t>John von Neumann</a:t>
              </a:r>
            </a:p>
            <a:p>
              <a:pPr defTabSz="762000" eaLnBrk="0" hangingPunct="0">
                <a:lnSpc>
                  <a:spcPct val="100000"/>
                </a:lnSpc>
                <a:spcBef>
                  <a:spcPct val="0"/>
                </a:spcBef>
                <a:buClrTx/>
                <a:buFontTx/>
                <a:buNone/>
              </a:pPr>
              <a:r>
                <a:rPr lang="zh-CN" altLang="en-US" sz="2400" dirty="0">
                  <a:solidFill>
                    <a:srgbClr val="5F5F5F"/>
                  </a:solidFill>
                  <a:latin typeface="黑体" pitchFamily="2" charset="-122"/>
                  <a:ea typeface="黑体" pitchFamily="2" charset="-122"/>
                </a:rPr>
                <a:t>冯</a:t>
              </a:r>
              <a:r>
                <a:rPr lang="zh-CN" altLang="en-US" sz="2400" dirty="0">
                  <a:solidFill>
                    <a:srgbClr val="5F5F5F"/>
                  </a:solidFill>
                  <a:latin typeface="黑体" pitchFamily="2" charset="-122"/>
                  <a:ea typeface="黑体" pitchFamily="2" charset="-122"/>
                  <a:sym typeface="Symbol" pitchFamily="18" charset="2"/>
                </a:rPr>
                <a:t></a:t>
              </a:r>
              <a:r>
                <a:rPr lang="zh-CN" altLang="en-US" sz="2400" dirty="0">
                  <a:solidFill>
                    <a:srgbClr val="5F5F5F"/>
                  </a:solidFill>
                  <a:latin typeface="黑体" pitchFamily="2" charset="-122"/>
                  <a:ea typeface="黑体" pitchFamily="2" charset="-122"/>
                </a:rPr>
                <a:t>诺依曼  先生</a:t>
              </a:r>
              <a:endParaRPr lang="zh-CN" altLang="en-US" sz="2400" dirty="0">
                <a:solidFill>
                  <a:schemeClr val="tx1"/>
                </a:solidFill>
                <a:latin typeface="黑体" pitchFamily="2" charset="-122"/>
                <a:ea typeface="黑体" pitchFamily="2" charset="-122"/>
              </a:endParaRPr>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up)">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
          <p:cNvSpPr>
            <a:spLocks noChangeArrowheads="1"/>
          </p:cNvSpPr>
          <p:nvPr/>
        </p:nvSpPr>
        <p:spPr bwMode="auto">
          <a:xfrm>
            <a:off x="787400" y="1116013"/>
            <a:ext cx="7747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00000"/>
              </a:lnSpc>
              <a:spcBef>
                <a:spcPct val="0"/>
              </a:spcBef>
              <a:buClrTx/>
              <a:buFontTx/>
              <a:buNone/>
            </a:pPr>
            <a:r>
              <a:rPr lang="zh-CN" altLang="en-US" dirty="0">
                <a:solidFill>
                  <a:srgbClr val="000080"/>
                </a:solidFill>
                <a:latin typeface="黑体" pitchFamily="2" charset="-122"/>
                <a:ea typeface="黑体" pitchFamily="2" charset="-122"/>
              </a:rPr>
              <a:t> (1) 采用二进制代码表示数据和指令</a:t>
            </a:r>
            <a:endParaRPr lang="zh-CN" altLang="en-US" b="0" dirty="0">
              <a:solidFill>
                <a:srgbClr val="000080"/>
              </a:solidFill>
              <a:latin typeface="黑体" pitchFamily="2" charset="-122"/>
              <a:ea typeface="黑体" pitchFamily="2" charset="-122"/>
            </a:endParaRPr>
          </a:p>
        </p:txBody>
      </p:sp>
      <p:sp>
        <p:nvSpPr>
          <p:cNvPr id="553988" name="Rectangle 4"/>
          <p:cNvSpPr>
            <a:spLocks noChangeArrowheads="1"/>
          </p:cNvSpPr>
          <p:nvPr/>
        </p:nvSpPr>
        <p:spPr bwMode="auto">
          <a:xfrm>
            <a:off x="787400" y="1625600"/>
            <a:ext cx="8343900" cy="187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50000"/>
              </a:lnSpc>
              <a:spcBef>
                <a:spcPct val="0"/>
              </a:spcBef>
              <a:buClrTx/>
              <a:buFontTx/>
              <a:buNone/>
            </a:pPr>
            <a:r>
              <a:rPr lang="zh-CN" altLang="en-US" dirty="0">
                <a:solidFill>
                  <a:srgbClr val="000080"/>
                </a:solidFill>
                <a:latin typeface="黑体" pitchFamily="2" charset="-122"/>
                <a:ea typeface="黑体" pitchFamily="2" charset="-122"/>
              </a:rPr>
              <a:t> (2) 采用存储程序工作方式 ── </a:t>
            </a:r>
            <a:r>
              <a:rPr lang="zh-CN" altLang="en-US" dirty="0">
                <a:solidFill>
                  <a:srgbClr val="FF0000"/>
                </a:solidFill>
                <a:latin typeface="黑体" pitchFamily="2" charset="-122"/>
                <a:ea typeface="黑体" pitchFamily="2" charset="-122"/>
              </a:rPr>
              <a:t>核心概念</a:t>
            </a:r>
          </a:p>
          <a:p>
            <a:pPr algn="just">
              <a:lnSpc>
                <a:spcPct val="150000"/>
              </a:lnSpc>
              <a:spcBef>
                <a:spcPct val="0"/>
              </a:spcBef>
              <a:buClrTx/>
              <a:buFontTx/>
              <a:buNone/>
            </a:pPr>
            <a:r>
              <a:rPr lang="zh-CN" altLang="en-US" sz="1800" dirty="0">
                <a:solidFill>
                  <a:srgbClr val="008000"/>
                </a:solidFill>
                <a:latin typeface="黑体" pitchFamily="2" charset="-122"/>
                <a:ea typeface="黑体" pitchFamily="2" charset="-122"/>
              </a:rPr>
              <a:t>      </a:t>
            </a:r>
            <a:r>
              <a:rPr lang="zh-CN" altLang="en-US" sz="1800" dirty="0">
                <a:solidFill>
                  <a:srgbClr val="000080"/>
                </a:solidFill>
                <a:latin typeface="黑体" pitchFamily="2" charset="-122"/>
                <a:ea typeface="黑体" pitchFamily="2" charset="-122"/>
              </a:rPr>
              <a:t>① 事先编制程序(根据问题找算法编程序)</a:t>
            </a:r>
          </a:p>
          <a:p>
            <a:pPr algn="just" eaLnBrk="0" hangingPunct="0">
              <a:lnSpc>
                <a:spcPct val="150000"/>
              </a:lnSpc>
              <a:spcBef>
                <a:spcPct val="0"/>
              </a:spcBef>
              <a:buClrTx/>
              <a:buFontTx/>
              <a:buNone/>
            </a:pPr>
            <a:r>
              <a:rPr lang="zh-CN" altLang="en-US" sz="1800" dirty="0">
                <a:solidFill>
                  <a:srgbClr val="000080"/>
                </a:solidFill>
                <a:latin typeface="黑体" pitchFamily="2" charset="-122"/>
                <a:ea typeface="黑体" pitchFamily="2" charset="-122"/>
              </a:rPr>
              <a:t>      ② 将程序存储于计算机的存储器中</a:t>
            </a:r>
          </a:p>
          <a:p>
            <a:pPr algn="just" eaLnBrk="0" hangingPunct="0">
              <a:lnSpc>
                <a:spcPct val="150000"/>
              </a:lnSpc>
              <a:spcBef>
                <a:spcPct val="0"/>
              </a:spcBef>
              <a:buClrTx/>
              <a:buFontTx/>
              <a:buNone/>
            </a:pPr>
            <a:r>
              <a:rPr lang="zh-CN" altLang="en-US" sz="1800" dirty="0">
                <a:solidFill>
                  <a:srgbClr val="000080"/>
                </a:solidFill>
                <a:latin typeface="黑体" pitchFamily="2" charset="-122"/>
                <a:ea typeface="黑体" pitchFamily="2" charset="-122"/>
              </a:rPr>
              <a:t>      ③ 计算机在运行时自动地、连续地从存储器中依次取出指令加以执行。</a:t>
            </a:r>
          </a:p>
        </p:txBody>
      </p:sp>
      <p:sp>
        <p:nvSpPr>
          <p:cNvPr id="15364" name="Rectangle 6"/>
          <p:cNvSpPr>
            <a:spLocks noChangeArrowheads="1"/>
          </p:cNvSpPr>
          <p:nvPr/>
        </p:nvSpPr>
        <p:spPr bwMode="auto">
          <a:xfrm>
            <a:off x="635000" y="542925"/>
            <a:ext cx="8509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00000"/>
              </a:lnSpc>
              <a:spcBef>
                <a:spcPct val="0"/>
              </a:spcBef>
              <a:buClrTx/>
              <a:buFontTx/>
              <a:buNone/>
            </a:pPr>
            <a:r>
              <a:rPr lang="zh-CN" altLang="en-US" dirty="0">
                <a:solidFill>
                  <a:srgbClr val="800000"/>
                </a:solidFill>
                <a:latin typeface="黑体" pitchFamily="2" charset="-122"/>
                <a:ea typeface="黑体" pitchFamily="2" charset="-122"/>
              </a:rPr>
              <a:t>冯·诺依曼体制的要点:</a:t>
            </a:r>
            <a:r>
              <a:rPr lang="zh-CN" altLang="en-US" dirty="0">
                <a:solidFill>
                  <a:srgbClr val="000080"/>
                </a:solidFill>
                <a:latin typeface="黑体" pitchFamily="2" charset="-122"/>
                <a:ea typeface="黑体" pitchFamily="2" charset="-122"/>
              </a:rPr>
              <a:t> </a:t>
            </a:r>
          </a:p>
        </p:txBody>
      </p:sp>
      <p:sp>
        <p:nvSpPr>
          <p:cNvPr id="553992" name="Rectangle 8"/>
          <p:cNvSpPr>
            <a:spLocks noChangeArrowheads="1"/>
          </p:cNvSpPr>
          <p:nvPr/>
        </p:nvSpPr>
        <p:spPr bwMode="auto">
          <a:xfrm>
            <a:off x="1447800" y="3494088"/>
            <a:ext cx="7696200" cy="1431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indent="-792163" algn="just">
              <a:lnSpc>
                <a:spcPct val="150000"/>
              </a:lnSpc>
              <a:spcBef>
                <a:spcPct val="0"/>
              </a:spcBef>
              <a:buClrTx/>
              <a:buFontTx/>
              <a:buNone/>
            </a:pPr>
            <a:r>
              <a:rPr lang="zh-CN" altLang="en-US" sz="1800" dirty="0">
                <a:latin typeface="黑体" pitchFamily="2" charset="-122"/>
                <a:ea typeface="黑体" pitchFamily="2" charset="-122"/>
              </a:rPr>
              <a:t>     </a:t>
            </a:r>
            <a:r>
              <a:rPr lang="zh-CN" altLang="en-US" sz="1800" dirty="0" smtClean="0">
                <a:solidFill>
                  <a:srgbClr val="000080"/>
                </a:solidFill>
                <a:latin typeface="黑体" pitchFamily="2" charset="-122"/>
                <a:ea typeface="黑体" pitchFamily="2" charset="-122"/>
              </a:rPr>
              <a:t>以</a:t>
            </a:r>
            <a:r>
              <a:rPr lang="zh-CN" altLang="en-US" sz="1800" dirty="0">
                <a:solidFill>
                  <a:srgbClr val="000080"/>
                </a:solidFill>
                <a:latin typeface="黑体" pitchFamily="2" charset="-122"/>
                <a:ea typeface="黑体" pitchFamily="2" charset="-122"/>
              </a:rPr>
              <a:t>控制流(指令)驱动程序执行，信息流(数据流)被动地被调用处理。</a:t>
            </a:r>
            <a:endParaRPr lang="zh-CN" altLang="en-US" sz="1000" dirty="0">
              <a:solidFill>
                <a:srgbClr val="000080"/>
              </a:solidFill>
              <a:latin typeface="黑体" pitchFamily="2" charset="-122"/>
              <a:ea typeface="黑体" pitchFamily="2" charset="-122"/>
            </a:endParaRPr>
          </a:p>
          <a:p>
            <a:pPr indent="-792163" algn="just" eaLnBrk="0" hangingPunct="0">
              <a:lnSpc>
                <a:spcPct val="150000"/>
              </a:lnSpc>
              <a:spcBef>
                <a:spcPct val="0"/>
              </a:spcBef>
              <a:buClrTx/>
              <a:buFontTx/>
              <a:buNone/>
            </a:pPr>
            <a:r>
              <a:rPr lang="zh-CN" altLang="en-US" sz="1800" dirty="0">
                <a:solidFill>
                  <a:srgbClr val="000080"/>
                </a:solidFill>
                <a:latin typeface="黑体" pitchFamily="2" charset="-122"/>
                <a:ea typeface="黑体" pitchFamily="2" charset="-122"/>
              </a:rPr>
              <a:t>     </a:t>
            </a:r>
            <a:r>
              <a:rPr lang="zh-CN" altLang="en-US" sz="1800" dirty="0" smtClean="0">
                <a:solidFill>
                  <a:srgbClr val="000080"/>
                </a:solidFill>
                <a:latin typeface="黑体" pitchFamily="2" charset="-122"/>
                <a:ea typeface="黑体" pitchFamily="2" charset="-122"/>
              </a:rPr>
              <a:t>用</a:t>
            </a:r>
            <a:r>
              <a:rPr lang="zh-CN" altLang="en-US" sz="1800" dirty="0">
                <a:solidFill>
                  <a:srgbClr val="000080"/>
                </a:solidFill>
                <a:latin typeface="黑体" pitchFamily="2" charset="-122"/>
                <a:ea typeface="黑体" pitchFamily="2" charset="-122"/>
              </a:rPr>
              <a:t>程序计数器(</a:t>
            </a:r>
            <a:r>
              <a:rPr lang="en-US" altLang="zh-CN" sz="1800" dirty="0">
                <a:solidFill>
                  <a:srgbClr val="000080"/>
                </a:solidFill>
                <a:latin typeface="黑体" pitchFamily="2" charset="-122"/>
                <a:ea typeface="黑体" pitchFamily="2" charset="-122"/>
              </a:rPr>
              <a:t>PC)</a:t>
            </a:r>
            <a:r>
              <a:rPr lang="zh-CN" altLang="en-US" sz="1800" dirty="0">
                <a:solidFill>
                  <a:srgbClr val="000080"/>
                </a:solidFill>
                <a:latin typeface="黑体" pitchFamily="2" charset="-122"/>
                <a:ea typeface="黑体" pitchFamily="2" charset="-122"/>
              </a:rPr>
              <a:t>存放当前指令所在存储单元的地址。</a:t>
            </a:r>
            <a:endParaRPr lang="zh-CN" altLang="en-US" sz="1000" dirty="0">
              <a:solidFill>
                <a:srgbClr val="000080"/>
              </a:solidFill>
              <a:latin typeface="黑体" pitchFamily="2" charset="-122"/>
              <a:ea typeface="黑体" pitchFamily="2" charset="-122"/>
            </a:endParaRPr>
          </a:p>
          <a:p>
            <a:pPr indent="-792163" eaLnBrk="0" hangingPunct="0">
              <a:lnSpc>
                <a:spcPct val="150000"/>
              </a:lnSpc>
              <a:spcBef>
                <a:spcPct val="0"/>
              </a:spcBef>
              <a:buClrTx/>
              <a:buFontTx/>
              <a:buNone/>
            </a:pPr>
            <a:r>
              <a:rPr lang="zh-CN" altLang="en-US" sz="2200" dirty="0">
                <a:latin typeface="黑体" pitchFamily="2" charset="-122"/>
                <a:ea typeface="黑体" pitchFamily="2" charset="-122"/>
              </a:rPr>
              <a:t>         </a:t>
            </a:r>
            <a:r>
              <a:rPr lang="zh-CN" altLang="en-US" sz="2200" dirty="0">
                <a:solidFill>
                  <a:srgbClr val="FF0000"/>
                </a:solidFill>
                <a:latin typeface="黑体" pitchFamily="2" charset="-122"/>
                <a:ea typeface="黑体" pitchFamily="2" charset="-122"/>
              </a:rPr>
              <a:t>(思考：如何区别指令和数据?)</a:t>
            </a:r>
            <a:r>
              <a:rPr lang="zh-CN" altLang="en-US" sz="1100" dirty="0">
                <a:solidFill>
                  <a:srgbClr val="FF0000"/>
                </a:solidFill>
                <a:latin typeface="黑体" pitchFamily="2" charset="-122"/>
                <a:ea typeface="黑体" pitchFamily="2" charset="-122"/>
              </a:rPr>
              <a:t> </a:t>
            </a:r>
            <a:endParaRPr lang="zh-CN" altLang="en-US" b="0" dirty="0">
              <a:solidFill>
                <a:srgbClr val="FF0000"/>
              </a:solidFill>
              <a:latin typeface="黑体" pitchFamily="2" charset="-122"/>
              <a:ea typeface="黑体" pitchFamily="2" charset="-122"/>
            </a:endParaRPr>
          </a:p>
        </p:txBody>
      </p:sp>
      <p:sp>
        <p:nvSpPr>
          <p:cNvPr id="553993" name="Rectangle 9"/>
          <p:cNvSpPr>
            <a:spLocks noChangeArrowheads="1"/>
          </p:cNvSpPr>
          <p:nvPr/>
        </p:nvSpPr>
        <p:spPr bwMode="auto">
          <a:xfrm>
            <a:off x="850900" y="4940300"/>
            <a:ext cx="8293100" cy="120032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50000"/>
              </a:lnSpc>
              <a:spcBef>
                <a:spcPct val="0"/>
              </a:spcBef>
              <a:buClrTx/>
              <a:buFontTx/>
              <a:buNone/>
            </a:pPr>
            <a:r>
              <a:rPr lang="zh-CN" altLang="en-US" dirty="0">
                <a:solidFill>
                  <a:srgbClr val="000080"/>
                </a:solidFill>
                <a:latin typeface="黑体" pitchFamily="2" charset="-122"/>
                <a:ea typeface="黑体" pitchFamily="2" charset="-122"/>
              </a:rPr>
              <a:t> (3) 硬件由五大基本部件组成</a:t>
            </a:r>
          </a:p>
          <a:p>
            <a:pPr algn="just" eaLnBrk="0" hangingPunct="0">
              <a:lnSpc>
                <a:spcPct val="150000"/>
              </a:lnSpc>
              <a:spcBef>
                <a:spcPct val="0"/>
              </a:spcBef>
              <a:buClrTx/>
              <a:buFontTx/>
              <a:buNone/>
            </a:pPr>
            <a:r>
              <a:rPr lang="zh-CN" altLang="en-US" dirty="0">
                <a:solidFill>
                  <a:srgbClr val="000080"/>
                </a:solidFill>
                <a:latin typeface="黑体" pitchFamily="2" charset="-122"/>
                <a:ea typeface="黑体" pitchFamily="2" charset="-122"/>
              </a:rPr>
              <a:t>     运算器、控制器、存储器、输入设备和输出设备。</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53988"/>
                                        </p:tgtEl>
                                        <p:attrNameLst>
                                          <p:attrName>style.visibility</p:attrName>
                                        </p:attrNameLst>
                                      </p:cBhvr>
                                      <p:to>
                                        <p:strVal val="visible"/>
                                      </p:to>
                                    </p:set>
                                    <p:animEffect transition="in" filter="wipe(up)">
                                      <p:cBhvr>
                                        <p:cTn id="7" dur="500"/>
                                        <p:tgtEl>
                                          <p:spTgt spid="55398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53992"/>
                                        </p:tgtEl>
                                        <p:attrNameLst>
                                          <p:attrName>style.visibility</p:attrName>
                                        </p:attrNameLst>
                                      </p:cBhvr>
                                      <p:to>
                                        <p:strVal val="visible"/>
                                      </p:to>
                                    </p:set>
                                    <p:animEffect transition="in" filter="wipe(up)">
                                      <p:cBhvr>
                                        <p:cTn id="12" dur="500"/>
                                        <p:tgtEl>
                                          <p:spTgt spid="55399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553993"/>
                                        </p:tgtEl>
                                        <p:attrNameLst>
                                          <p:attrName>style.visibility</p:attrName>
                                        </p:attrNameLst>
                                      </p:cBhvr>
                                      <p:to>
                                        <p:strVal val="visible"/>
                                      </p:to>
                                    </p:set>
                                    <p:animEffect transition="in" filter="wipe(up)">
                                      <p:cBhvr>
                                        <p:cTn id="17" dur="500"/>
                                        <p:tgtEl>
                                          <p:spTgt spid="5539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988" grpId="0" autoUpdateAnimBg="0"/>
      <p:bldP spid="553992" grpId="0" autoUpdateAnimBg="0"/>
      <p:bldP spid="553993" grpId="0" animBg="1"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ChangeArrowheads="1"/>
          </p:cNvSpPr>
          <p:nvPr/>
        </p:nvSpPr>
        <p:spPr bwMode="auto">
          <a:xfrm>
            <a:off x="573088" y="425450"/>
            <a:ext cx="8229600" cy="4478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spAutoFit/>
          </a:bodyPr>
          <a:lstStyle/>
          <a:p>
            <a:pPr indent="266700">
              <a:lnSpc>
                <a:spcPct val="150000"/>
              </a:lnSpc>
              <a:spcBef>
                <a:spcPct val="0"/>
              </a:spcBef>
              <a:buClrTx/>
              <a:buFontTx/>
              <a:buNone/>
            </a:pPr>
            <a:r>
              <a:rPr lang="en-US" altLang="zh-CN" dirty="0">
                <a:solidFill>
                  <a:srgbClr val="800000"/>
                </a:solidFill>
                <a:latin typeface="黑体" pitchFamily="2" charset="-122"/>
                <a:ea typeface="黑体" pitchFamily="2" charset="-122"/>
              </a:rPr>
              <a:t>2</a:t>
            </a:r>
            <a:r>
              <a:rPr lang="zh-CN" altLang="en-US" dirty="0">
                <a:solidFill>
                  <a:srgbClr val="800000"/>
                </a:solidFill>
                <a:latin typeface="黑体" pitchFamily="2" charset="-122"/>
                <a:ea typeface="黑体" pitchFamily="2" charset="-122"/>
              </a:rPr>
              <a:t>．哈佛结构</a:t>
            </a:r>
          </a:p>
          <a:p>
            <a:pPr indent="266700" algn="just" eaLnBrk="0" hangingPunct="0">
              <a:lnSpc>
                <a:spcPct val="150000"/>
              </a:lnSpc>
              <a:spcBef>
                <a:spcPct val="0"/>
              </a:spcBef>
              <a:buClrTx/>
              <a:buFontTx/>
              <a:buNone/>
            </a:pPr>
            <a:r>
              <a:rPr lang="zh-CN" altLang="en-US" dirty="0">
                <a:solidFill>
                  <a:srgbClr val="000080"/>
                </a:solidFill>
                <a:latin typeface="黑体" pitchFamily="2" charset="-122"/>
                <a:ea typeface="黑体" pitchFamily="2" charset="-122"/>
              </a:rPr>
              <a:t>  指令和数据的存储是完全分开的。</a:t>
            </a:r>
          </a:p>
          <a:p>
            <a:pPr indent="266700" algn="just" eaLnBrk="0" hangingPunct="0">
              <a:lnSpc>
                <a:spcPct val="150000"/>
              </a:lnSpc>
              <a:spcBef>
                <a:spcPct val="0"/>
              </a:spcBef>
              <a:buClrTx/>
              <a:buFontTx/>
              <a:buNone/>
            </a:pPr>
            <a:endParaRPr lang="zh-CN" altLang="en-US" dirty="0">
              <a:solidFill>
                <a:srgbClr val="000080"/>
              </a:solidFill>
              <a:latin typeface="黑体" pitchFamily="2" charset="-122"/>
              <a:ea typeface="黑体" pitchFamily="2" charset="-122"/>
            </a:endParaRPr>
          </a:p>
          <a:p>
            <a:pPr indent="266700" algn="just" eaLnBrk="0" hangingPunct="0">
              <a:lnSpc>
                <a:spcPct val="150000"/>
              </a:lnSpc>
              <a:spcBef>
                <a:spcPct val="0"/>
              </a:spcBef>
              <a:buClrTx/>
              <a:buFontTx/>
              <a:buNone/>
            </a:pPr>
            <a:endParaRPr lang="zh-CN" altLang="en-US" dirty="0">
              <a:solidFill>
                <a:srgbClr val="000080"/>
              </a:solidFill>
              <a:latin typeface="黑体" pitchFamily="2" charset="-122"/>
              <a:ea typeface="黑体" pitchFamily="2" charset="-122"/>
            </a:endParaRPr>
          </a:p>
          <a:p>
            <a:pPr indent="266700" algn="just" eaLnBrk="0" hangingPunct="0">
              <a:lnSpc>
                <a:spcPct val="150000"/>
              </a:lnSpc>
              <a:spcBef>
                <a:spcPct val="0"/>
              </a:spcBef>
              <a:buClrTx/>
              <a:buFontTx/>
              <a:buNone/>
            </a:pPr>
            <a:endParaRPr lang="zh-CN" altLang="en-US" dirty="0">
              <a:solidFill>
                <a:srgbClr val="000080"/>
              </a:solidFill>
              <a:latin typeface="黑体" pitchFamily="2" charset="-122"/>
              <a:ea typeface="黑体" pitchFamily="2" charset="-122"/>
            </a:endParaRPr>
          </a:p>
          <a:p>
            <a:pPr indent="266700" algn="just" eaLnBrk="0" hangingPunct="0">
              <a:lnSpc>
                <a:spcPct val="150000"/>
              </a:lnSpc>
              <a:spcBef>
                <a:spcPct val="0"/>
              </a:spcBef>
              <a:buClrTx/>
              <a:buFontTx/>
              <a:buNone/>
            </a:pPr>
            <a:endParaRPr lang="zh-CN" altLang="en-US" dirty="0">
              <a:solidFill>
                <a:srgbClr val="000080"/>
              </a:solidFill>
              <a:latin typeface="黑体" pitchFamily="2" charset="-122"/>
              <a:ea typeface="黑体" pitchFamily="2" charset="-122"/>
            </a:endParaRPr>
          </a:p>
          <a:p>
            <a:pPr indent="266700" algn="just" eaLnBrk="0" hangingPunct="0">
              <a:lnSpc>
                <a:spcPct val="120000"/>
              </a:lnSpc>
              <a:spcBef>
                <a:spcPct val="0"/>
              </a:spcBef>
              <a:buClrTx/>
              <a:buFontTx/>
              <a:buNone/>
            </a:pPr>
            <a:r>
              <a:rPr lang="zh-CN" altLang="en-US" dirty="0">
                <a:solidFill>
                  <a:srgbClr val="000080"/>
                </a:solidFill>
                <a:latin typeface="黑体" pitchFamily="2" charset="-122"/>
                <a:ea typeface="黑体" pitchFamily="2" charset="-122"/>
              </a:rPr>
              <a:t>  这种结构的</a:t>
            </a:r>
            <a:r>
              <a:rPr lang="en-US" altLang="zh-CN" dirty="0">
                <a:solidFill>
                  <a:srgbClr val="000080"/>
                </a:solidFill>
                <a:latin typeface="黑体" pitchFamily="2" charset="-122"/>
                <a:ea typeface="黑体" pitchFamily="2" charset="-122"/>
              </a:rPr>
              <a:t>CPU</a:t>
            </a:r>
            <a:r>
              <a:rPr lang="zh-CN" altLang="en-US" dirty="0">
                <a:solidFill>
                  <a:srgbClr val="000080"/>
                </a:solidFill>
                <a:latin typeface="黑体" pitchFamily="2" charset="-122"/>
                <a:ea typeface="黑体" pitchFamily="2" charset="-122"/>
              </a:rPr>
              <a:t>允许同时获取指令字和操作数，通常具有较高的执行效率。 </a:t>
            </a:r>
            <a:r>
              <a:rPr lang="en-US" altLang="zh-CN" dirty="0">
                <a:solidFill>
                  <a:srgbClr val="000080"/>
                </a:solidFill>
                <a:latin typeface="黑体" pitchFamily="2" charset="-122"/>
                <a:ea typeface="黑体" pitchFamily="2" charset="-122"/>
              </a:rPr>
              <a:t> </a:t>
            </a:r>
          </a:p>
          <a:p>
            <a:pPr indent="266700" algn="just" eaLnBrk="0" hangingPunct="0">
              <a:lnSpc>
                <a:spcPct val="60000"/>
              </a:lnSpc>
              <a:spcBef>
                <a:spcPct val="0"/>
              </a:spcBef>
              <a:buClrTx/>
              <a:buFontTx/>
              <a:buNone/>
            </a:pPr>
            <a:endParaRPr lang="en-US" altLang="zh-CN" dirty="0">
              <a:solidFill>
                <a:srgbClr val="000080"/>
              </a:solidFill>
              <a:latin typeface="黑体" pitchFamily="2" charset="-122"/>
              <a:ea typeface="黑体" pitchFamily="2" charset="-122"/>
            </a:endParaRPr>
          </a:p>
        </p:txBody>
      </p:sp>
      <p:grpSp>
        <p:nvGrpSpPr>
          <p:cNvPr id="16387" name="Group 4"/>
          <p:cNvGrpSpPr>
            <a:grpSpLocks/>
          </p:cNvGrpSpPr>
          <p:nvPr/>
        </p:nvGrpSpPr>
        <p:grpSpPr bwMode="auto">
          <a:xfrm>
            <a:off x="1789113" y="1960563"/>
            <a:ext cx="5653087" cy="1393825"/>
            <a:chOff x="2175" y="3780"/>
            <a:chExt cx="5794" cy="1332"/>
          </a:xfrm>
        </p:grpSpPr>
        <p:sp>
          <p:nvSpPr>
            <p:cNvPr id="16388" name="Text Box 5"/>
            <p:cNvSpPr txBox="1">
              <a:spLocks noChangeArrowheads="1"/>
            </p:cNvSpPr>
            <p:nvPr/>
          </p:nvSpPr>
          <p:spPr bwMode="auto">
            <a:xfrm>
              <a:off x="5481" y="4380"/>
              <a:ext cx="1756" cy="4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eaLnBrk="0" hangingPunct="0">
                <a:defRPr kumimoji="1" sz="2400" b="1">
                  <a:solidFill>
                    <a:schemeClr val="tx2"/>
                  </a:solidFill>
                  <a:latin typeface="楷体_GB2312" pitchFamily="49" charset="-122"/>
                  <a:ea typeface="楷体_GB2312" pitchFamily="49" charset="-122"/>
                </a:defRPr>
              </a:lvl1pPr>
              <a:lvl2pPr marL="742950" indent="-285750" eaLnBrk="0" hangingPunct="0">
                <a:defRPr kumimoji="1" sz="2400" b="1">
                  <a:solidFill>
                    <a:schemeClr val="tx2"/>
                  </a:solidFill>
                  <a:latin typeface="楷体_GB2312" pitchFamily="49" charset="-122"/>
                  <a:ea typeface="楷体_GB2312" pitchFamily="49" charset="-122"/>
                </a:defRPr>
              </a:lvl2pPr>
              <a:lvl3pPr marL="1143000" indent="-228600" eaLnBrk="0" hangingPunct="0">
                <a:defRPr kumimoji="1" sz="2400" b="1">
                  <a:solidFill>
                    <a:schemeClr val="tx2"/>
                  </a:solidFill>
                  <a:latin typeface="楷体_GB2312" pitchFamily="49" charset="-122"/>
                  <a:ea typeface="楷体_GB2312" pitchFamily="49" charset="-122"/>
                </a:defRPr>
              </a:lvl3pPr>
              <a:lvl4pPr marL="1600200" indent="-228600" eaLnBrk="0" hangingPunct="0">
                <a:defRPr kumimoji="1" sz="2400" b="1">
                  <a:solidFill>
                    <a:schemeClr val="tx2"/>
                  </a:solidFill>
                  <a:latin typeface="楷体_GB2312" pitchFamily="49" charset="-122"/>
                  <a:ea typeface="楷体_GB2312" pitchFamily="49" charset="-122"/>
                </a:defRPr>
              </a:lvl4pPr>
              <a:lvl5pPr marL="2057400" indent="-228600" eaLnBrk="0" hangingPunct="0">
                <a:defRPr kumimoji="1" sz="2400" b="1">
                  <a:solidFill>
                    <a:schemeClr val="tx2"/>
                  </a:solidFill>
                  <a:latin typeface="楷体_GB2312" pitchFamily="49" charset="-122"/>
                  <a:ea typeface="楷体_GB2312" pitchFamily="49" charset="-122"/>
                </a:defRPr>
              </a:lvl5pPr>
              <a:lvl6pPr marL="25146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6pPr>
              <a:lvl7pPr marL="29718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7pPr>
              <a:lvl8pPr marL="34290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8pPr>
              <a:lvl9pPr marL="38862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9pPr>
            </a:lstStyle>
            <a:p>
              <a:pPr algn="ctr" eaLnBrk="1" hangingPunct="1">
                <a:spcBef>
                  <a:spcPct val="20000"/>
                </a:spcBef>
              </a:pPr>
              <a:r>
                <a:rPr lang="en-US" altLang="zh-CN" sz="1800" dirty="0" smtClean="0">
                  <a:solidFill>
                    <a:srgbClr val="000080"/>
                  </a:solidFill>
                  <a:latin typeface="黑体" pitchFamily="2" charset="-122"/>
                  <a:ea typeface="黑体" pitchFamily="2" charset="-122"/>
                </a:rPr>
                <a:t>DM</a:t>
              </a:r>
              <a:r>
                <a:rPr lang="zh-CN" altLang="en-US" sz="1800" dirty="0" smtClean="0">
                  <a:solidFill>
                    <a:srgbClr val="000080"/>
                  </a:solidFill>
                  <a:latin typeface="黑体" pitchFamily="2" charset="-122"/>
                  <a:ea typeface="黑体" pitchFamily="2" charset="-122"/>
                </a:rPr>
                <a:t>数据总线</a:t>
              </a:r>
              <a:endParaRPr lang="zh-CN" altLang="en-US" sz="1800" dirty="0">
                <a:latin typeface="黑体" pitchFamily="2" charset="-122"/>
                <a:ea typeface="黑体" pitchFamily="2" charset="-122"/>
              </a:endParaRPr>
            </a:p>
          </p:txBody>
        </p:sp>
        <p:sp>
          <p:nvSpPr>
            <p:cNvPr id="16389" name="Text Box 6"/>
            <p:cNvSpPr txBox="1">
              <a:spLocks noChangeArrowheads="1"/>
            </p:cNvSpPr>
            <p:nvPr/>
          </p:nvSpPr>
          <p:spPr bwMode="auto">
            <a:xfrm>
              <a:off x="2999" y="4380"/>
              <a:ext cx="1756" cy="4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eaLnBrk="0" hangingPunct="0">
                <a:defRPr kumimoji="1" sz="2400" b="1">
                  <a:solidFill>
                    <a:schemeClr val="tx2"/>
                  </a:solidFill>
                  <a:latin typeface="楷体_GB2312" pitchFamily="49" charset="-122"/>
                  <a:ea typeface="楷体_GB2312" pitchFamily="49" charset="-122"/>
                </a:defRPr>
              </a:lvl1pPr>
              <a:lvl2pPr marL="742950" indent="-285750" eaLnBrk="0" hangingPunct="0">
                <a:defRPr kumimoji="1" sz="2400" b="1">
                  <a:solidFill>
                    <a:schemeClr val="tx2"/>
                  </a:solidFill>
                  <a:latin typeface="楷体_GB2312" pitchFamily="49" charset="-122"/>
                  <a:ea typeface="楷体_GB2312" pitchFamily="49" charset="-122"/>
                </a:defRPr>
              </a:lvl2pPr>
              <a:lvl3pPr marL="1143000" indent="-228600" eaLnBrk="0" hangingPunct="0">
                <a:defRPr kumimoji="1" sz="2400" b="1">
                  <a:solidFill>
                    <a:schemeClr val="tx2"/>
                  </a:solidFill>
                  <a:latin typeface="楷体_GB2312" pitchFamily="49" charset="-122"/>
                  <a:ea typeface="楷体_GB2312" pitchFamily="49" charset="-122"/>
                </a:defRPr>
              </a:lvl3pPr>
              <a:lvl4pPr marL="1600200" indent="-228600" eaLnBrk="0" hangingPunct="0">
                <a:defRPr kumimoji="1" sz="2400" b="1">
                  <a:solidFill>
                    <a:schemeClr val="tx2"/>
                  </a:solidFill>
                  <a:latin typeface="楷体_GB2312" pitchFamily="49" charset="-122"/>
                  <a:ea typeface="楷体_GB2312" pitchFamily="49" charset="-122"/>
                </a:defRPr>
              </a:lvl4pPr>
              <a:lvl5pPr marL="2057400" indent="-228600" eaLnBrk="0" hangingPunct="0">
                <a:defRPr kumimoji="1" sz="2400" b="1">
                  <a:solidFill>
                    <a:schemeClr val="tx2"/>
                  </a:solidFill>
                  <a:latin typeface="楷体_GB2312" pitchFamily="49" charset="-122"/>
                  <a:ea typeface="楷体_GB2312" pitchFamily="49" charset="-122"/>
                </a:defRPr>
              </a:lvl5pPr>
              <a:lvl6pPr marL="25146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6pPr>
              <a:lvl7pPr marL="29718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7pPr>
              <a:lvl8pPr marL="34290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8pPr>
              <a:lvl9pPr marL="38862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9pPr>
            </a:lstStyle>
            <a:p>
              <a:pPr algn="ctr" eaLnBrk="1" hangingPunct="1">
                <a:spcBef>
                  <a:spcPct val="20000"/>
                </a:spcBef>
              </a:pPr>
              <a:r>
                <a:rPr lang="en-US" altLang="zh-CN" sz="1800" dirty="0" smtClean="0">
                  <a:solidFill>
                    <a:srgbClr val="000080"/>
                  </a:solidFill>
                  <a:latin typeface="黑体" pitchFamily="2" charset="-122"/>
                  <a:ea typeface="黑体" pitchFamily="2" charset="-122"/>
                </a:rPr>
                <a:t>PM</a:t>
              </a:r>
              <a:r>
                <a:rPr lang="zh-CN" altLang="en-US" sz="1800" dirty="0" smtClean="0">
                  <a:solidFill>
                    <a:srgbClr val="000080"/>
                  </a:solidFill>
                  <a:latin typeface="黑体" pitchFamily="2" charset="-122"/>
                  <a:ea typeface="黑体" pitchFamily="2" charset="-122"/>
                </a:rPr>
                <a:t>数据总线</a:t>
              </a:r>
              <a:endParaRPr lang="zh-CN" altLang="en-US" sz="1800" dirty="0">
                <a:latin typeface="黑体" pitchFamily="2" charset="-122"/>
                <a:ea typeface="黑体" pitchFamily="2" charset="-122"/>
              </a:endParaRPr>
            </a:p>
          </p:txBody>
        </p:sp>
        <p:sp>
          <p:nvSpPr>
            <p:cNvPr id="16390" name="Text Box 7"/>
            <p:cNvSpPr txBox="1">
              <a:spLocks noChangeArrowheads="1"/>
            </p:cNvSpPr>
            <p:nvPr/>
          </p:nvSpPr>
          <p:spPr bwMode="auto">
            <a:xfrm>
              <a:off x="2175" y="3810"/>
              <a:ext cx="856" cy="1290"/>
            </a:xfrm>
            <a:prstGeom prst="rect">
              <a:avLst/>
            </a:prstGeom>
            <a:solidFill>
              <a:srgbClr val="66FFFF"/>
            </a:solidFill>
            <a:ln w="9525">
              <a:solidFill>
                <a:srgbClr val="000080"/>
              </a:solidFill>
              <a:miter lim="800000"/>
              <a:headEnd/>
              <a:tailEnd/>
            </a:ln>
          </p:spPr>
          <p:txBody>
            <a:bodyPr lIns="0" tIns="0" rIns="0" bIns="0"/>
            <a:lstStyle>
              <a:lvl1pPr marL="609600" indent="-609600" eaLnBrk="0" hangingPunct="0">
                <a:defRPr kumimoji="1" sz="2400" b="1">
                  <a:solidFill>
                    <a:schemeClr val="tx2"/>
                  </a:solidFill>
                  <a:latin typeface="楷体_GB2312" pitchFamily="49" charset="-122"/>
                  <a:ea typeface="楷体_GB2312" pitchFamily="49" charset="-122"/>
                </a:defRPr>
              </a:lvl1pPr>
              <a:lvl2pPr marL="742950" indent="-285750" eaLnBrk="0" hangingPunct="0">
                <a:defRPr kumimoji="1" sz="2400" b="1">
                  <a:solidFill>
                    <a:schemeClr val="tx2"/>
                  </a:solidFill>
                  <a:latin typeface="楷体_GB2312" pitchFamily="49" charset="-122"/>
                  <a:ea typeface="楷体_GB2312" pitchFamily="49" charset="-122"/>
                </a:defRPr>
              </a:lvl2pPr>
              <a:lvl3pPr marL="1143000" indent="-228600" eaLnBrk="0" hangingPunct="0">
                <a:defRPr kumimoji="1" sz="2400" b="1">
                  <a:solidFill>
                    <a:schemeClr val="tx2"/>
                  </a:solidFill>
                  <a:latin typeface="楷体_GB2312" pitchFamily="49" charset="-122"/>
                  <a:ea typeface="楷体_GB2312" pitchFamily="49" charset="-122"/>
                </a:defRPr>
              </a:lvl3pPr>
              <a:lvl4pPr marL="1600200" indent="-228600" eaLnBrk="0" hangingPunct="0">
                <a:defRPr kumimoji="1" sz="2400" b="1">
                  <a:solidFill>
                    <a:schemeClr val="tx2"/>
                  </a:solidFill>
                  <a:latin typeface="楷体_GB2312" pitchFamily="49" charset="-122"/>
                  <a:ea typeface="楷体_GB2312" pitchFamily="49" charset="-122"/>
                </a:defRPr>
              </a:lvl4pPr>
              <a:lvl5pPr marL="2057400" indent="-228600" eaLnBrk="0" hangingPunct="0">
                <a:defRPr kumimoji="1" sz="2400" b="1">
                  <a:solidFill>
                    <a:schemeClr val="tx2"/>
                  </a:solidFill>
                  <a:latin typeface="楷体_GB2312" pitchFamily="49" charset="-122"/>
                  <a:ea typeface="楷体_GB2312" pitchFamily="49" charset="-122"/>
                </a:defRPr>
              </a:lvl5pPr>
              <a:lvl6pPr marL="25146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6pPr>
              <a:lvl7pPr marL="29718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7pPr>
              <a:lvl8pPr marL="34290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8pPr>
              <a:lvl9pPr marL="38862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9pPr>
            </a:lstStyle>
            <a:p>
              <a:pPr algn="ctr" eaLnBrk="1" hangingPunct="1">
                <a:spcBef>
                  <a:spcPct val="20000"/>
                </a:spcBef>
              </a:pPr>
              <a:endParaRPr lang="zh-CN" altLang="en-US" sz="1800">
                <a:solidFill>
                  <a:srgbClr val="000080"/>
                </a:solidFill>
                <a:latin typeface="黑体" pitchFamily="2" charset="-122"/>
                <a:ea typeface="黑体" pitchFamily="2" charset="-122"/>
              </a:endParaRPr>
            </a:p>
            <a:p>
              <a:pPr algn="ctr" eaLnBrk="1" hangingPunct="1">
                <a:spcBef>
                  <a:spcPct val="20000"/>
                </a:spcBef>
              </a:pPr>
              <a:r>
                <a:rPr lang="zh-CN" altLang="en-US" sz="1800">
                  <a:solidFill>
                    <a:srgbClr val="000080"/>
                  </a:solidFill>
                  <a:latin typeface="黑体" pitchFamily="2" charset="-122"/>
                  <a:ea typeface="黑体" pitchFamily="2" charset="-122"/>
                </a:rPr>
                <a:t>程序</a:t>
              </a:r>
            </a:p>
            <a:p>
              <a:pPr algn="ctr" eaLnBrk="1" hangingPunct="1">
                <a:spcBef>
                  <a:spcPct val="20000"/>
                </a:spcBef>
              </a:pPr>
              <a:r>
                <a:rPr lang="zh-CN" altLang="en-US" sz="1800">
                  <a:solidFill>
                    <a:srgbClr val="000080"/>
                  </a:solidFill>
                  <a:latin typeface="黑体" pitchFamily="2" charset="-122"/>
                  <a:ea typeface="黑体" pitchFamily="2" charset="-122"/>
                </a:rPr>
                <a:t>存储器</a:t>
              </a:r>
              <a:endParaRPr lang="zh-CN" altLang="en-US" sz="1800">
                <a:latin typeface="黑体" pitchFamily="2" charset="-122"/>
                <a:ea typeface="黑体" pitchFamily="2" charset="-122"/>
              </a:endParaRPr>
            </a:p>
          </p:txBody>
        </p:sp>
        <p:sp>
          <p:nvSpPr>
            <p:cNvPr id="16391" name="Text Box 8"/>
            <p:cNvSpPr txBox="1">
              <a:spLocks noChangeArrowheads="1"/>
            </p:cNvSpPr>
            <p:nvPr/>
          </p:nvSpPr>
          <p:spPr bwMode="auto">
            <a:xfrm>
              <a:off x="7113" y="3822"/>
              <a:ext cx="856" cy="1290"/>
            </a:xfrm>
            <a:prstGeom prst="rect">
              <a:avLst/>
            </a:prstGeom>
            <a:solidFill>
              <a:srgbClr val="66FFFF"/>
            </a:solidFill>
            <a:ln w="9525">
              <a:solidFill>
                <a:srgbClr val="000080"/>
              </a:solidFill>
              <a:miter lim="800000"/>
              <a:headEnd/>
              <a:tailEnd/>
            </a:ln>
          </p:spPr>
          <p:txBody>
            <a:bodyPr lIns="0" tIns="0" rIns="0" bIns="0"/>
            <a:lstStyle>
              <a:lvl1pPr marL="609600" indent="-609600" eaLnBrk="0" hangingPunct="0">
                <a:defRPr kumimoji="1" sz="2400" b="1">
                  <a:solidFill>
                    <a:schemeClr val="tx2"/>
                  </a:solidFill>
                  <a:latin typeface="楷体_GB2312" pitchFamily="49" charset="-122"/>
                  <a:ea typeface="楷体_GB2312" pitchFamily="49" charset="-122"/>
                </a:defRPr>
              </a:lvl1pPr>
              <a:lvl2pPr marL="742950" indent="-285750" eaLnBrk="0" hangingPunct="0">
                <a:defRPr kumimoji="1" sz="2400" b="1">
                  <a:solidFill>
                    <a:schemeClr val="tx2"/>
                  </a:solidFill>
                  <a:latin typeface="楷体_GB2312" pitchFamily="49" charset="-122"/>
                  <a:ea typeface="楷体_GB2312" pitchFamily="49" charset="-122"/>
                </a:defRPr>
              </a:lvl2pPr>
              <a:lvl3pPr marL="1143000" indent="-228600" eaLnBrk="0" hangingPunct="0">
                <a:defRPr kumimoji="1" sz="2400" b="1">
                  <a:solidFill>
                    <a:schemeClr val="tx2"/>
                  </a:solidFill>
                  <a:latin typeface="楷体_GB2312" pitchFamily="49" charset="-122"/>
                  <a:ea typeface="楷体_GB2312" pitchFamily="49" charset="-122"/>
                </a:defRPr>
              </a:lvl3pPr>
              <a:lvl4pPr marL="1600200" indent="-228600" eaLnBrk="0" hangingPunct="0">
                <a:defRPr kumimoji="1" sz="2400" b="1">
                  <a:solidFill>
                    <a:schemeClr val="tx2"/>
                  </a:solidFill>
                  <a:latin typeface="楷体_GB2312" pitchFamily="49" charset="-122"/>
                  <a:ea typeface="楷体_GB2312" pitchFamily="49" charset="-122"/>
                </a:defRPr>
              </a:lvl4pPr>
              <a:lvl5pPr marL="2057400" indent="-228600" eaLnBrk="0" hangingPunct="0">
                <a:defRPr kumimoji="1" sz="2400" b="1">
                  <a:solidFill>
                    <a:schemeClr val="tx2"/>
                  </a:solidFill>
                  <a:latin typeface="楷体_GB2312" pitchFamily="49" charset="-122"/>
                  <a:ea typeface="楷体_GB2312" pitchFamily="49" charset="-122"/>
                </a:defRPr>
              </a:lvl5pPr>
              <a:lvl6pPr marL="25146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6pPr>
              <a:lvl7pPr marL="29718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7pPr>
              <a:lvl8pPr marL="34290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8pPr>
              <a:lvl9pPr marL="38862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9pPr>
            </a:lstStyle>
            <a:p>
              <a:pPr algn="ctr" eaLnBrk="1" hangingPunct="1">
                <a:spcBef>
                  <a:spcPct val="20000"/>
                </a:spcBef>
              </a:pPr>
              <a:endParaRPr lang="zh-CN" altLang="en-US" sz="1800">
                <a:solidFill>
                  <a:srgbClr val="000080"/>
                </a:solidFill>
                <a:latin typeface="黑体" pitchFamily="2" charset="-122"/>
                <a:ea typeface="黑体" pitchFamily="2" charset="-122"/>
              </a:endParaRPr>
            </a:p>
            <a:p>
              <a:pPr algn="ctr" eaLnBrk="1" hangingPunct="1">
                <a:spcBef>
                  <a:spcPct val="20000"/>
                </a:spcBef>
              </a:pPr>
              <a:r>
                <a:rPr lang="zh-CN" altLang="en-US" sz="1800">
                  <a:solidFill>
                    <a:srgbClr val="000080"/>
                  </a:solidFill>
                  <a:latin typeface="黑体" pitchFamily="2" charset="-122"/>
                  <a:ea typeface="黑体" pitchFamily="2" charset="-122"/>
                </a:rPr>
                <a:t>数据</a:t>
              </a:r>
            </a:p>
            <a:p>
              <a:pPr algn="ctr" eaLnBrk="1" hangingPunct="1">
                <a:spcBef>
                  <a:spcPct val="20000"/>
                </a:spcBef>
              </a:pPr>
              <a:r>
                <a:rPr lang="zh-CN" altLang="en-US" sz="1800">
                  <a:solidFill>
                    <a:srgbClr val="000080"/>
                  </a:solidFill>
                  <a:latin typeface="黑体" pitchFamily="2" charset="-122"/>
                  <a:ea typeface="黑体" pitchFamily="2" charset="-122"/>
                </a:rPr>
                <a:t>存储器</a:t>
              </a:r>
              <a:endParaRPr lang="zh-CN" altLang="en-US" sz="1800">
                <a:latin typeface="黑体" pitchFamily="2" charset="-122"/>
                <a:ea typeface="黑体" pitchFamily="2" charset="-122"/>
              </a:endParaRPr>
            </a:p>
          </p:txBody>
        </p:sp>
        <p:sp>
          <p:nvSpPr>
            <p:cNvPr id="16392" name="Text Box 9"/>
            <p:cNvSpPr txBox="1">
              <a:spLocks noChangeArrowheads="1"/>
            </p:cNvSpPr>
            <p:nvPr/>
          </p:nvSpPr>
          <p:spPr bwMode="auto">
            <a:xfrm>
              <a:off x="4647" y="3810"/>
              <a:ext cx="856" cy="1290"/>
            </a:xfrm>
            <a:prstGeom prst="rect">
              <a:avLst/>
            </a:prstGeom>
            <a:solidFill>
              <a:srgbClr val="66FFFF"/>
            </a:solidFill>
            <a:ln w="9525">
              <a:solidFill>
                <a:srgbClr val="000080"/>
              </a:solidFill>
              <a:miter lim="800000"/>
              <a:headEnd/>
              <a:tailEnd/>
            </a:ln>
          </p:spPr>
          <p:txBody>
            <a:bodyPr lIns="0" tIns="0" rIns="0" bIns="0"/>
            <a:lstStyle>
              <a:lvl1pPr marL="609600" indent="-609600" eaLnBrk="0" hangingPunct="0">
                <a:defRPr kumimoji="1" sz="2400" b="1">
                  <a:solidFill>
                    <a:schemeClr val="tx2"/>
                  </a:solidFill>
                  <a:latin typeface="楷体_GB2312" pitchFamily="49" charset="-122"/>
                  <a:ea typeface="楷体_GB2312" pitchFamily="49" charset="-122"/>
                </a:defRPr>
              </a:lvl1pPr>
              <a:lvl2pPr marL="742950" indent="-285750" eaLnBrk="0" hangingPunct="0">
                <a:defRPr kumimoji="1" sz="2400" b="1">
                  <a:solidFill>
                    <a:schemeClr val="tx2"/>
                  </a:solidFill>
                  <a:latin typeface="楷体_GB2312" pitchFamily="49" charset="-122"/>
                  <a:ea typeface="楷体_GB2312" pitchFamily="49" charset="-122"/>
                </a:defRPr>
              </a:lvl2pPr>
              <a:lvl3pPr marL="1143000" indent="-228600" eaLnBrk="0" hangingPunct="0">
                <a:defRPr kumimoji="1" sz="2400" b="1">
                  <a:solidFill>
                    <a:schemeClr val="tx2"/>
                  </a:solidFill>
                  <a:latin typeface="楷体_GB2312" pitchFamily="49" charset="-122"/>
                  <a:ea typeface="楷体_GB2312" pitchFamily="49" charset="-122"/>
                </a:defRPr>
              </a:lvl3pPr>
              <a:lvl4pPr marL="1600200" indent="-228600" eaLnBrk="0" hangingPunct="0">
                <a:defRPr kumimoji="1" sz="2400" b="1">
                  <a:solidFill>
                    <a:schemeClr val="tx2"/>
                  </a:solidFill>
                  <a:latin typeface="楷体_GB2312" pitchFamily="49" charset="-122"/>
                  <a:ea typeface="楷体_GB2312" pitchFamily="49" charset="-122"/>
                </a:defRPr>
              </a:lvl4pPr>
              <a:lvl5pPr marL="2057400" indent="-228600" eaLnBrk="0" hangingPunct="0">
                <a:defRPr kumimoji="1" sz="2400" b="1">
                  <a:solidFill>
                    <a:schemeClr val="tx2"/>
                  </a:solidFill>
                  <a:latin typeface="楷体_GB2312" pitchFamily="49" charset="-122"/>
                  <a:ea typeface="楷体_GB2312" pitchFamily="49" charset="-122"/>
                </a:defRPr>
              </a:lvl5pPr>
              <a:lvl6pPr marL="25146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6pPr>
              <a:lvl7pPr marL="29718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7pPr>
              <a:lvl8pPr marL="34290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8pPr>
              <a:lvl9pPr marL="38862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9pPr>
            </a:lstStyle>
            <a:p>
              <a:pPr algn="ctr" eaLnBrk="1" hangingPunct="1">
                <a:spcBef>
                  <a:spcPct val="20000"/>
                </a:spcBef>
              </a:pPr>
              <a:endParaRPr lang="zh-CN" altLang="en-US" sz="1800">
                <a:solidFill>
                  <a:srgbClr val="000080"/>
                </a:solidFill>
                <a:latin typeface="黑体" pitchFamily="2" charset="-122"/>
                <a:ea typeface="黑体" pitchFamily="2" charset="-122"/>
              </a:endParaRPr>
            </a:p>
            <a:p>
              <a:pPr algn="ctr" eaLnBrk="1" hangingPunct="1">
                <a:spcBef>
                  <a:spcPct val="20000"/>
                </a:spcBef>
              </a:pPr>
              <a:r>
                <a:rPr lang="en-US" altLang="zh-CN" sz="1800" dirty="0">
                  <a:solidFill>
                    <a:srgbClr val="000080"/>
                  </a:solidFill>
                  <a:latin typeface="黑体" pitchFamily="2" charset="-122"/>
                  <a:ea typeface="黑体" pitchFamily="2" charset="-122"/>
                </a:rPr>
                <a:t>CPU</a:t>
              </a:r>
              <a:endParaRPr lang="en-US" altLang="zh-CN" sz="1800" dirty="0">
                <a:latin typeface="黑体" pitchFamily="2" charset="-122"/>
                <a:ea typeface="黑体" pitchFamily="2" charset="-122"/>
              </a:endParaRPr>
            </a:p>
          </p:txBody>
        </p:sp>
        <p:sp>
          <p:nvSpPr>
            <p:cNvPr id="16393" name="Line 10"/>
            <p:cNvSpPr>
              <a:spLocks noChangeShapeType="1"/>
            </p:cNvSpPr>
            <p:nvPr/>
          </p:nvSpPr>
          <p:spPr bwMode="auto">
            <a:xfrm flipH="1">
              <a:off x="3029" y="4170"/>
              <a:ext cx="1590" cy="0"/>
            </a:xfrm>
            <a:prstGeom prst="line">
              <a:avLst/>
            </a:prstGeom>
            <a:noFill/>
            <a:ln w="38100" cmpd="dbl">
              <a:solidFill>
                <a:srgbClr val="00008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黑体" pitchFamily="2" charset="-122"/>
                <a:ea typeface="黑体" pitchFamily="2" charset="-122"/>
              </a:endParaRPr>
            </a:p>
          </p:txBody>
        </p:sp>
        <p:sp>
          <p:nvSpPr>
            <p:cNvPr id="16394" name="Text Box 11"/>
            <p:cNvSpPr txBox="1">
              <a:spLocks noChangeArrowheads="1"/>
            </p:cNvSpPr>
            <p:nvPr/>
          </p:nvSpPr>
          <p:spPr bwMode="auto">
            <a:xfrm>
              <a:off x="2971" y="3780"/>
              <a:ext cx="1756" cy="4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eaLnBrk="0" hangingPunct="0">
                <a:defRPr kumimoji="1" sz="2400" b="1">
                  <a:solidFill>
                    <a:schemeClr val="tx2"/>
                  </a:solidFill>
                  <a:latin typeface="楷体_GB2312" pitchFamily="49" charset="-122"/>
                  <a:ea typeface="楷体_GB2312" pitchFamily="49" charset="-122"/>
                </a:defRPr>
              </a:lvl1pPr>
              <a:lvl2pPr marL="742950" indent="-285750" eaLnBrk="0" hangingPunct="0">
                <a:defRPr kumimoji="1" sz="2400" b="1">
                  <a:solidFill>
                    <a:schemeClr val="tx2"/>
                  </a:solidFill>
                  <a:latin typeface="楷体_GB2312" pitchFamily="49" charset="-122"/>
                  <a:ea typeface="楷体_GB2312" pitchFamily="49" charset="-122"/>
                </a:defRPr>
              </a:lvl2pPr>
              <a:lvl3pPr marL="1143000" indent="-228600" eaLnBrk="0" hangingPunct="0">
                <a:defRPr kumimoji="1" sz="2400" b="1">
                  <a:solidFill>
                    <a:schemeClr val="tx2"/>
                  </a:solidFill>
                  <a:latin typeface="楷体_GB2312" pitchFamily="49" charset="-122"/>
                  <a:ea typeface="楷体_GB2312" pitchFamily="49" charset="-122"/>
                </a:defRPr>
              </a:lvl3pPr>
              <a:lvl4pPr marL="1600200" indent="-228600" eaLnBrk="0" hangingPunct="0">
                <a:defRPr kumimoji="1" sz="2400" b="1">
                  <a:solidFill>
                    <a:schemeClr val="tx2"/>
                  </a:solidFill>
                  <a:latin typeface="楷体_GB2312" pitchFamily="49" charset="-122"/>
                  <a:ea typeface="楷体_GB2312" pitchFamily="49" charset="-122"/>
                </a:defRPr>
              </a:lvl4pPr>
              <a:lvl5pPr marL="2057400" indent="-228600" eaLnBrk="0" hangingPunct="0">
                <a:defRPr kumimoji="1" sz="2400" b="1">
                  <a:solidFill>
                    <a:schemeClr val="tx2"/>
                  </a:solidFill>
                  <a:latin typeface="楷体_GB2312" pitchFamily="49" charset="-122"/>
                  <a:ea typeface="楷体_GB2312" pitchFamily="49" charset="-122"/>
                </a:defRPr>
              </a:lvl5pPr>
              <a:lvl6pPr marL="25146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6pPr>
              <a:lvl7pPr marL="29718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7pPr>
              <a:lvl8pPr marL="34290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8pPr>
              <a:lvl9pPr marL="38862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9pPr>
            </a:lstStyle>
            <a:p>
              <a:pPr algn="ctr" eaLnBrk="1" hangingPunct="1">
                <a:spcBef>
                  <a:spcPct val="20000"/>
                </a:spcBef>
              </a:pPr>
              <a:r>
                <a:rPr lang="en-US" altLang="zh-CN" sz="1800" dirty="0">
                  <a:solidFill>
                    <a:srgbClr val="000080"/>
                  </a:solidFill>
                  <a:latin typeface="黑体" pitchFamily="2" charset="-122"/>
                  <a:ea typeface="黑体" pitchFamily="2" charset="-122"/>
                </a:rPr>
                <a:t>PM</a:t>
              </a:r>
              <a:r>
                <a:rPr lang="zh-CN" altLang="en-US" sz="1800">
                  <a:solidFill>
                    <a:srgbClr val="000080"/>
                  </a:solidFill>
                  <a:latin typeface="黑体" pitchFamily="2" charset="-122"/>
                  <a:ea typeface="黑体" pitchFamily="2" charset="-122"/>
                </a:rPr>
                <a:t>地址总线</a:t>
              </a:r>
              <a:endParaRPr lang="zh-CN" altLang="en-US" sz="1800">
                <a:latin typeface="黑体" pitchFamily="2" charset="-122"/>
                <a:ea typeface="黑体" pitchFamily="2" charset="-122"/>
              </a:endParaRPr>
            </a:p>
          </p:txBody>
        </p:sp>
        <p:sp>
          <p:nvSpPr>
            <p:cNvPr id="16395" name="Line 12"/>
            <p:cNvSpPr>
              <a:spLocks noChangeShapeType="1"/>
            </p:cNvSpPr>
            <p:nvPr/>
          </p:nvSpPr>
          <p:spPr bwMode="auto">
            <a:xfrm flipH="1">
              <a:off x="3031" y="4785"/>
              <a:ext cx="1590" cy="0"/>
            </a:xfrm>
            <a:prstGeom prst="line">
              <a:avLst/>
            </a:prstGeom>
            <a:noFill/>
            <a:ln w="38100" cmpd="dbl">
              <a:solidFill>
                <a:srgbClr val="00008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latin typeface="黑体" pitchFamily="2" charset="-122"/>
                <a:ea typeface="黑体" pitchFamily="2" charset="-122"/>
              </a:endParaRPr>
            </a:p>
          </p:txBody>
        </p:sp>
        <p:sp>
          <p:nvSpPr>
            <p:cNvPr id="16396" name="Line 13"/>
            <p:cNvSpPr>
              <a:spLocks noChangeShapeType="1"/>
            </p:cNvSpPr>
            <p:nvPr/>
          </p:nvSpPr>
          <p:spPr bwMode="auto">
            <a:xfrm flipH="1">
              <a:off x="5511" y="4170"/>
              <a:ext cx="1590" cy="0"/>
            </a:xfrm>
            <a:prstGeom prst="line">
              <a:avLst/>
            </a:prstGeom>
            <a:noFill/>
            <a:ln w="38100" cmpd="dbl">
              <a:solidFill>
                <a:srgbClr val="00008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latin typeface="黑体" pitchFamily="2" charset="-122"/>
                <a:ea typeface="黑体" pitchFamily="2" charset="-122"/>
              </a:endParaRPr>
            </a:p>
          </p:txBody>
        </p:sp>
        <p:sp>
          <p:nvSpPr>
            <p:cNvPr id="16397" name="Text Box 14"/>
            <p:cNvSpPr txBox="1">
              <a:spLocks noChangeArrowheads="1"/>
            </p:cNvSpPr>
            <p:nvPr/>
          </p:nvSpPr>
          <p:spPr bwMode="auto">
            <a:xfrm>
              <a:off x="5453" y="3780"/>
              <a:ext cx="1756" cy="4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eaLnBrk="0" hangingPunct="0">
                <a:defRPr kumimoji="1" sz="2400" b="1">
                  <a:solidFill>
                    <a:schemeClr val="tx2"/>
                  </a:solidFill>
                  <a:latin typeface="楷体_GB2312" pitchFamily="49" charset="-122"/>
                  <a:ea typeface="楷体_GB2312" pitchFamily="49" charset="-122"/>
                </a:defRPr>
              </a:lvl1pPr>
              <a:lvl2pPr marL="742950" indent="-285750" eaLnBrk="0" hangingPunct="0">
                <a:defRPr kumimoji="1" sz="2400" b="1">
                  <a:solidFill>
                    <a:schemeClr val="tx2"/>
                  </a:solidFill>
                  <a:latin typeface="楷体_GB2312" pitchFamily="49" charset="-122"/>
                  <a:ea typeface="楷体_GB2312" pitchFamily="49" charset="-122"/>
                </a:defRPr>
              </a:lvl2pPr>
              <a:lvl3pPr marL="1143000" indent="-228600" eaLnBrk="0" hangingPunct="0">
                <a:defRPr kumimoji="1" sz="2400" b="1">
                  <a:solidFill>
                    <a:schemeClr val="tx2"/>
                  </a:solidFill>
                  <a:latin typeface="楷体_GB2312" pitchFamily="49" charset="-122"/>
                  <a:ea typeface="楷体_GB2312" pitchFamily="49" charset="-122"/>
                </a:defRPr>
              </a:lvl3pPr>
              <a:lvl4pPr marL="1600200" indent="-228600" eaLnBrk="0" hangingPunct="0">
                <a:defRPr kumimoji="1" sz="2400" b="1">
                  <a:solidFill>
                    <a:schemeClr val="tx2"/>
                  </a:solidFill>
                  <a:latin typeface="楷体_GB2312" pitchFamily="49" charset="-122"/>
                  <a:ea typeface="楷体_GB2312" pitchFamily="49" charset="-122"/>
                </a:defRPr>
              </a:lvl4pPr>
              <a:lvl5pPr marL="2057400" indent="-228600" eaLnBrk="0" hangingPunct="0">
                <a:defRPr kumimoji="1" sz="2400" b="1">
                  <a:solidFill>
                    <a:schemeClr val="tx2"/>
                  </a:solidFill>
                  <a:latin typeface="楷体_GB2312" pitchFamily="49" charset="-122"/>
                  <a:ea typeface="楷体_GB2312" pitchFamily="49" charset="-122"/>
                </a:defRPr>
              </a:lvl5pPr>
              <a:lvl6pPr marL="25146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6pPr>
              <a:lvl7pPr marL="29718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7pPr>
              <a:lvl8pPr marL="34290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8pPr>
              <a:lvl9pPr marL="38862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9pPr>
            </a:lstStyle>
            <a:p>
              <a:pPr algn="ctr" eaLnBrk="1" hangingPunct="1">
                <a:spcBef>
                  <a:spcPct val="20000"/>
                </a:spcBef>
              </a:pPr>
              <a:r>
                <a:rPr lang="en-US" altLang="zh-CN" sz="1800" dirty="0">
                  <a:solidFill>
                    <a:srgbClr val="000080"/>
                  </a:solidFill>
                  <a:latin typeface="黑体" pitchFamily="2" charset="-122"/>
                  <a:ea typeface="黑体" pitchFamily="2" charset="-122"/>
                </a:rPr>
                <a:t>DM</a:t>
              </a:r>
              <a:r>
                <a:rPr lang="zh-CN" altLang="en-US" sz="1800">
                  <a:solidFill>
                    <a:srgbClr val="000080"/>
                  </a:solidFill>
                  <a:latin typeface="黑体" pitchFamily="2" charset="-122"/>
                  <a:ea typeface="黑体" pitchFamily="2" charset="-122"/>
                </a:rPr>
                <a:t>地址总线</a:t>
              </a:r>
              <a:endParaRPr lang="zh-CN" altLang="en-US" sz="1800">
                <a:latin typeface="黑体" pitchFamily="2" charset="-122"/>
                <a:ea typeface="黑体" pitchFamily="2" charset="-122"/>
              </a:endParaRPr>
            </a:p>
          </p:txBody>
        </p:sp>
        <p:sp>
          <p:nvSpPr>
            <p:cNvPr id="16398" name="Line 15"/>
            <p:cNvSpPr>
              <a:spLocks noChangeShapeType="1"/>
            </p:cNvSpPr>
            <p:nvPr/>
          </p:nvSpPr>
          <p:spPr bwMode="auto">
            <a:xfrm flipH="1">
              <a:off x="5503" y="4785"/>
              <a:ext cx="1590" cy="0"/>
            </a:xfrm>
            <a:prstGeom prst="line">
              <a:avLst/>
            </a:prstGeom>
            <a:noFill/>
            <a:ln w="38100" cmpd="dbl">
              <a:solidFill>
                <a:srgbClr val="00008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latin typeface="黑体" pitchFamily="2" charset="-122"/>
                <a:ea typeface="黑体" pitchFamily="2" charset="-122"/>
              </a:endParaRPr>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ChangeArrowheads="1"/>
          </p:cNvSpPr>
          <p:nvPr/>
        </p:nvSpPr>
        <p:spPr bwMode="auto">
          <a:xfrm>
            <a:off x="573088" y="425450"/>
            <a:ext cx="8229600" cy="62509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spAutoFit/>
          </a:bodyPr>
          <a:lstStyle/>
          <a:p>
            <a:pPr indent="266700">
              <a:lnSpc>
                <a:spcPct val="150000"/>
              </a:lnSpc>
              <a:spcBef>
                <a:spcPct val="0"/>
              </a:spcBef>
              <a:buClrTx/>
              <a:buFontTx/>
              <a:buNone/>
            </a:pPr>
            <a:r>
              <a:rPr lang="en-US" altLang="zh-CN" dirty="0" smtClean="0">
                <a:solidFill>
                  <a:srgbClr val="800000"/>
                </a:solidFill>
                <a:latin typeface="黑体" pitchFamily="2" charset="-122"/>
                <a:ea typeface="黑体" pitchFamily="2" charset="-122"/>
              </a:rPr>
              <a:t>3</a:t>
            </a:r>
            <a:r>
              <a:rPr lang="zh-CN" altLang="en-US" dirty="0" smtClean="0">
                <a:solidFill>
                  <a:srgbClr val="800000"/>
                </a:solidFill>
                <a:latin typeface="黑体" pitchFamily="2" charset="-122"/>
                <a:ea typeface="黑体" pitchFamily="2" charset="-122"/>
              </a:rPr>
              <a:t>．改进型哈佛</a:t>
            </a:r>
            <a:r>
              <a:rPr lang="zh-CN" altLang="en-US" dirty="0">
                <a:solidFill>
                  <a:srgbClr val="800000"/>
                </a:solidFill>
                <a:latin typeface="黑体" pitchFamily="2" charset="-122"/>
                <a:ea typeface="黑体" pitchFamily="2" charset="-122"/>
              </a:rPr>
              <a:t>结构</a:t>
            </a:r>
          </a:p>
          <a:p>
            <a:pPr indent="266700" algn="just" eaLnBrk="0" hangingPunct="0">
              <a:lnSpc>
                <a:spcPct val="120000"/>
              </a:lnSpc>
              <a:spcBef>
                <a:spcPct val="0"/>
              </a:spcBef>
              <a:buClrTx/>
            </a:pPr>
            <a:r>
              <a:rPr lang="zh-CN" altLang="en-US" dirty="0" smtClean="0">
                <a:solidFill>
                  <a:srgbClr val="000080"/>
                </a:solidFill>
                <a:latin typeface="黑体" pitchFamily="2" charset="-122"/>
                <a:ea typeface="黑体" pitchFamily="2" charset="-122"/>
              </a:rPr>
              <a:t>  使用</a:t>
            </a:r>
            <a:r>
              <a:rPr lang="zh-CN" altLang="en-US" dirty="0">
                <a:solidFill>
                  <a:srgbClr val="000080"/>
                </a:solidFill>
                <a:latin typeface="黑体" pitchFamily="2" charset="-122"/>
                <a:ea typeface="黑体" pitchFamily="2" charset="-122"/>
              </a:rPr>
              <a:t>两个不同的存储器：程序存储器和数据</a:t>
            </a:r>
            <a:r>
              <a:rPr lang="zh-CN" altLang="en-US" dirty="0" smtClean="0">
                <a:solidFill>
                  <a:srgbClr val="000080"/>
                </a:solidFill>
                <a:latin typeface="黑体" pitchFamily="2" charset="-122"/>
                <a:ea typeface="黑体" pitchFamily="2" charset="-122"/>
              </a:rPr>
              <a:t>存储器。但它把两个存储器的地址总线合并，数据总线也进行了合并。</a:t>
            </a:r>
          </a:p>
          <a:p>
            <a:pPr indent="266700" algn="just" eaLnBrk="0" hangingPunct="0">
              <a:lnSpc>
                <a:spcPct val="150000"/>
              </a:lnSpc>
              <a:spcBef>
                <a:spcPct val="0"/>
              </a:spcBef>
              <a:buClrTx/>
              <a:buFontTx/>
              <a:buNone/>
            </a:pPr>
            <a:endParaRPr lang="en-US" altLang="zh-CN" dirty="0" smtClean="0">
              <a:solidFill>
                <a:srgbClr val="000080"/>
              </a:solidFill>
              <a:latin typeface="黑体" pitchFamily="2" charset="-122"/>
              <a:ea typeface="黑体" pitchFamily="2" charset="-122"/>
            </a:endParaRPr>
          </a:p>
          <a:p>
            <a:pPr indent="266700" algn="just" eaLnBrk="0" hangingPunct="0">
              <a:lnSpc>
                <a:spcPct val="150000"/>
              </a:lnSpc>
              <a:spcBef>
                <a:spcPct val="0"/>
              </a:spcBef>
              <a:buClrTx/>
              <a:buFontTx/>
              <a:buNone/>
            </a:pPr>
            <a:endParaRPr lang="zh-CN" altLang="en-US" dirty="0">
              <a:solidFill>
                <a:srgbClr val="000080"/>
              </a:solidFill>
              <a:latin typeface="黑体" pitchFamily="2" charset="-122"/>
              <a:ea typeface="黑体" pitchFamily="2" charset="-122"/>
            </a:endParaRPr>
          </a:p>
          <a:p>
            <a:pPr indent="266700" algn="just" eaLnBrk="0" hangingPunct="0">
              <a:lnSpc>
                <a:spcPct val="150000"/>
              </a:lnSpc>
              <a:spcBef>
                <a:spcPct val="0"/>
              </a:spcBef>
              <a:buClrTx/>
              <a:buFontTx/>
              <a:buNone/>
            </a:pPr>
            <a:endParaRPr lang="zh-CN" altLang="en-US" dirty="0">
              <a:solidFill>
                <a:srgbClr val="000080"/>
              </a:solidFill>
              <a:latin typeface="黑体" pitchFamily="2" charset="-122"/>
              <a:ea typeface="黑体" pitchFamily="2" charset="-122"/>
            </a:endParaRPr>
          </a:p>
          <a:p>
            <a:pPr indent="266700" algn="just" eaLnBrk="0" hangingPunct="0">
              <a:lnSpc>
                <a:spcPct val="150000"/>
              </a:lnSpc>
              <a:spcBef>
                <a:spcPct val="0"/>
              </a:spcBef>
              <a:buClrTx/>
              <a:buFontTx/>
              <a:buNone/>
            </a:pPr>
            <a:endParaRPr lang="zh-CN" altLang="en-US" dirty="0">
              <a:solidFill>
                <a:srgbClr val="000080"/>
              </a:solidFill>
              <a:latin typeface="黑体" pitchFamily="2" charset="-122"/>
              <a:ea typeface="黑体" pitchFamily="2" charset="-122"/>
            </a:endParaRPr>
          </a:p>
          <a:p>
            <a:pPr indent="266700" algn="just" eaLnBrk="0" hangingPunct="0">
              <a:lnSpc>
                <a:spcPct val="150000"/>
              </a:lnSpc>
              <a:spcBef>
                <a:spcPct val="0"/>
              </a:spcBef>
              <a:buClrTx/>
              <a:buFontTx/>
              <a:buNone/>
            </a:pPr>
            <a:endParaRPr lang="zh-CN" altLang="en-US" dirty="0">
              <a:solidFill>
                <a:srgbClr val="000080"/>
              </a:solidFill>
              <a:latin typeface="黑体" pitchFamily="2" charset="-122"/>
              <a:ea typeface="黑体" pitchFamily="2" charset="-122"/>
            </a:endParaRPr>
          </a:p>
          <a:p>
            <a:pPr indent="266700" algn="just" eaLnBrk="0" hangingPunct="0">
              <a:lnSpc>
                <a:spcPct val="60000"/>
              </a:lnSpc>
              <a:spcBef>
                <a:spcPct val="0"/>
              </a:spcBef>
              <a:buClrTx/>
              <a:buFontTx/>
              <a:buNone/>
            </a:pPr>
            <a:endParaRPr lang="en-US" altLang="zh-CN" dirty="0">
              <a:solidFill>
                <a:srgbClr val="000080"/>
              </a:solidFill>
              <a:latin typeface="黑体" pitchFamily="2" charset="-122"/>
              <a:ea typeface="黑体" pitchFamily="2" charset="-122"/>
            </a:endParaRPr>
          </a:p>
          <a:p>
            <a:pPr indent="266700" algn="just" eaLnBrk="0" hangingPunct="0">
              <a:lnSpc>
                <a:spcPct val="60000"/>
              </a:lnSpc>
              <a:spcBef>
                <a:spcPct val="0"/>
              </a:spcBef>
              <a:buClrTx/>
              <a:buFontTx/>
              <a:buNone/>
            </a:pPr>
            <a:endParaRPr lang="en-US" altLang="zh-CN" dirty="0">
              <a:solidFill>
                <a:srgbClr val="000080"/>
              </a:solidFill>
              <a:latin typeface="黑体" pitchFamily="2" charset="-122"/>
              <a:ea typeface="黑体" pitchFamily="2" charset="-122"/>
            </a:endParaRPr>
          </a:p>
          <a:p>
            <a:pPr indent="266700" algn="just" eaLnBrk="0" hangingPunct="0">
              <a:lnSpc>
                <a:spcPct val="120000"/>
              </a:lnSpc>
              <a:spcBef>
                <a:spcPct val="0"/>
              </a:spcBef>
              <a:buClrTx/>
              <a:buFontTx/>
              <a:buNone/>
            </a:pPr>
            <a:r>
              <a:rPr lang="zh-CN" altLang="en-US" dirty="0">
                <a:solidFill>
                  <a:srgbClr val="000080"/>
                </a:solidFill>
                <a:latin typeface="黑体" pitchFamily="2" charset="-122"/>
                <a:ea typeface="黑体" pitchFamily="2" charset="-122"/>
              </a:rPr>
              <a:t>  目前许多现代计算机中高速缓存</a:t>
            </a:r>
            <a:r>
              <a:rPr lang="en-US" altLang="zh-CN" dirty="0">
                <a:solidFill>
                  <a:srgbClr val="000080"/>
                </a:solidFill>
                <a:latin typeface="黑体" pitchFamily="2" charset="-122"/>
                <a:ea typeface="黑体" pitchFamily="2" charset="-122"/>
              </a:rPr>
              <a:t>(Cache)</a:t>
            </a:r>
            <a:r>
              <a:rPr lang="zh-CN" altLang="en-US" dirty="0">
                <a:solidFill>
                  <a:srgbClr val="000080"/>
                </a:solidFill>
                <a:latin typeface="黑体" pitchFamily="2" charset="-122"/>
                <a:ea typeface="黑体" pitchFamily="2" charset="-122"/>
              </a:rPr>
              <a:t>采用哈佛结构</a:t>
            </a:r>
            <a:r>
              <a:rPr lang="en-US" altLang="zh-CN" dirty="0">
                <a:solidFill>
                  <a:srgbClr val="000080"/>
                </a:solidFill>
                <a:latin typeface="黑体" pitchFamily="2" charset="-122"/>
                <a:ea typeface="黑体" pitchFamily="2" charset="-122"/>
              </a:rPr>
              <a:t>,</a:t>
            </a:r>
            <a:r>
              <a:rPr lang="zh-CN" altLang="en-US" dirty="0">
                <a:solidFill>
                  <a:srgbClr val="000080"/>
                </a:solidFill>
                <a:latin typeface="黑体" pitchFamily="2" charset="-122"/>
                <a:ea typeface="黑体" pitchFamily="2" charset="-122"/>
              </a:rPr>
              <a:t>而主存储器采用冯</a:t>
            </a:r>
            <a:r>
              <a:rPr lang="en-US" altLang="zh-CN" dirty="0">
                <a:solidFill>
                  <a:srgbClr val="000080"/>
                </a:solidFill>
                <a:latin typeface="黑体" pitchFamily="2" charset="-122"/>
                <a:ea typeface="黑体" pitchFamily="2" charset="-122"/>
              </a:rPr>
              <a:t>·</a:t>
            </a:r>
            <a:r>
              <a:rPr lang="zh-CN" altLang="en-US" dirty="0">
                <a:solidFill>
                  <a:srgbClr val="000080"/>
                </a:solidFill>
                <a:latin typeface="黑体" pitchFamily="2" charset="-122"/>
                <a:ea typeface="黑体" pitchFamily="2" charset="-122"/>
              </a:rPr>
              <a:t>诺依曼结构。因此实际上内部来看已经类似改进型哈佛结构的</a:t>
            </a:r>
            <a:r>
              <a:rPr lang="zh-CN" altLang="en-US" dirty="0" smtClean="0">
                <a:solidFill>
                  <a:srgbClr val="000080"/>
                </a:solidFill>
                <a:latin typeface="黑体" pitchFamily="2" charset="-122"/>
                <a:ea typeface="黑体" pitchFamily="2" charset="-122"/>
              </a:rPr>
              <a:t>了。</a:t>
            </a:r>
            <a:endParaRPr lang="zh-CN" altLang="en-US" dirty="0">
              <a:solidFill>
                <a:srgbClr val="000080"/>
              </a:solidFill>
              <a:latin typeface="黑体" pitchFamily="2" charset="-122"/>
              <a:ea typeface="黑体" pitchFamily="2" charset="-122"/>
            </a:endParaRPr>
          </a:p>
        </p:txBody>
      </p:sp>
      <p:pic>
        <p:nvPicPr>
          <p:cNvPr id="522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6450" y="1904754"/>
            <a:ext cx="5222875" cy="29391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300666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ChangeArrowheads="1"/>
          </p:cNvSpPr>
          <p:nvPr/>
        </p:nvSpPr>
        <p:spPr bwMode="auto">
          <a:xfrm>
            <a:off x="330200" y="425450"/>
            <a:ext cx="8813800"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spAutoFit/>
          </a:bodyPr>
          <a:lstStyle/>
          <a:p>
            <a:pPr indent="266700">
              <a:lnSpc>
                <a:spcPct val="150000"/>
              </a:lnSpc>
              <a:spcBef>
                <a:spcPct val="0"/>
              </a:spcBef>
              <a:buClrTx/>
              <a:buFontTx/>
              <a:buNone/>
            </a:pPr>
            <a:r>
              <a:rPr lang="en-US" altLang="zh-CN" dirty="0">
                <a:solidFill>
                  <a:srgbClr val="800000"/>
                </a:solidFill>
                <a:latin typeface="黑体" pitchFamily="2" charset="-122"/>
                <a:ea typeface="黑体" pitchFamily="2" charset="-122"/>
              </a:rPr>
              <a:t>3</a:t>
            </a:r>
            <a:r>
              <a:rPr lang="zh-CN" altLang="en-US">
                <a:solidFill>
                  <a:srgbClr val="800000"/>
                </a:solidFill>
                <a:latin typeface="黑体" pitchFamily="2" charset="-122"/>
                <a:ea typeface="黑体" pitchFamily="2" charset="-122"/>
              </a:rPr>
              <a:t>．计算机的工作过程示意 </a:t>
            </a:r>
            <a:endParaRPr lang="zh-CN" altLang="en-US">
              <a:solidFill>
                <a:srgbClr val="000080"/>
              </a:solidFill>
              <a:latin typeface="黑体" pitchFamily="2" charset="-122"/>
              <a:ea typeface="黑体" pitchFamily="2" charset="-122"/>
            </a:endParaRPr>
          </a:p>
        </p:txBody>
      </p:sp>
      <p:grpSp>
        <p:nvGrpSpPr>
          <p:cNvPr id="2" name="Group 3"/>
          <p:cNvGrpSpPr>
            <a:grpSpLocks/>
          </p:cNvGrpSpPr>
          <p:nvPr/>
        </p:nvGrpSpPr>
        <p:grpSpPr bwMode="auto">
          <a:xfrm>
            <a:off x="1663700" y="1998663"/>
            <a:ext cx="6862763" cy="2039937"/>
            <a:chOff x="1024" y="1803"/>
            <a:chExt cx="4323" cy="1285"/>
          </a:xfrm>
        </p:grpSpPr>
        <p:sp>
          <p:nvSpPr>
            <p:cNvPr id="17417" name="Text Box 4"/>
            <p:cNvSpPr txBox="1">
              <a:spLocks noChangeArrowheads="1"/>
            </p:cNvSpPr>
            <p:nvPr/>
          </p:nvSpPr>
          <p:spPr bwMode="auto">
            <a:xfrm>
              <a:off x="1024" y="1803"/>
              <a:ext cx="137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2"/>
                  </a:solidFill>
                  <a:latin typeface="楷体_GB2312" pitchFamily="49" charset="-122"/>
                  <a:ea typeface="楷体_GB2312" pitchFamily="49" charset="-122"/>
                </a:defRPr>
              </a:lvl1pPr>
              <a:lvl2pPr marL="742950" indent="-285750" eaLnBrk="0" hangingPunct="0">
                <a:defRPr kumimoji="1" sz="2400" b="1">
                  <a:solidFill>
                    <a:schemeClr val="tx2"/>
                  </a:solidFill>
                  <a:latin typeface="楷体_GB2312" pitchFamily="49" charset="-122"/>
                  <a:ea typeface="楷体_GB2312" pitchFamily="49" charset="-122"/>
                </a:defRPr>
              </a:lvl2pPr>
              <a:lvl3pPr marL="1143000" indent="-228600" eaLnBrk="0" hangingPunct="0">
                <a:defRPr kumimoji="1" sz="2400" b="1">
                  <a:solidFill>
                    <a:schemeClr val="tx2"/>
                  </a:solidFill>
                  <a:latin typeface="楷体_GB2312" pitchFamily="49" charset="-122"/>
                  <a:ea typeface="楷体_GB2312" pitchFamily="49" charset="-122"/>
                </a:defRPr>
              </a:lvl3pPr>
              <a:lvl4pPr marL="1600200" indent="-228600" eaLnBrk="0" hangingPunct="0">
                <a:defRPr kumimoji="1" sz="2400" b="1">
                  <a:solidFill>
                    <a:schemeClr val="tx2"/>
                  </a:solidFill>
                  <a:latin typeface="楷体_GB2312" pitchFamily="49" charset="-122"/>
                  <a:ea typeface="楷体_GB2312" pitchFamily="49" charset="-122"/>
                </a:defRPr>
              </a:lvl4pPr>
              <a:lvl5pPr marL="2057400" indent="-228600" eaLnBrk="0" hangingPunct="0">
                <a:defRPr kumimoji="1" sz="2400" b="1">
                  <a:solidFill>
                    <a:schemeClr val="tx2"/>
                  </a:solidFill>
                  <a:latin typeface="楷体_GB2312" pitchFamily="49" charset="-122"/>
                  <a:ea typeface="楷体_GB2312" pitchFamily="49" charset="-122"/>
                </a:defRPr>
              </a:lvl5pPr>
              <a:lvl6pPr marL="25146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6pPr>
              <a:lvl7pPr marL="29718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7pPr>
              <a:lvl8pPr marL="34290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8pPr>
              <a:lvl9pPr marL="38862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9pPr>
            </a:lstStyle>
            <a:p>
              <a:pPr>
                <a:lnSpc>
                  <a:spcPct val="100000"/>
                </a:lnSpc>
                <a:spcBef>
                  <a:spcPct val="0"/>
                </a:spcBef>
                <a:buClrTx/>
                <a:buFontTx/>
                <a:buNone/>
              </a:pPr>
              <a:r>
                <a:rPr lang="zh-CN" altLang="en-US">
                  <a:solidFill>
                    <a:srgbClr val="000099"/>
                  </a:solidFill>
                  <a:latin typeface="黑体" pitchFamily="2" charset="-122"/>
                  <a:ea typeface="黑体" pitchFamily="2" charset="-122"/>
                </a:rPr>
                <a:t>机器指令格式:</a:t>
              </a:r>
              <a:endParaRPr lang="zh-CN" altLang="en-US">
                <a:solidFill>
                  <a:schemeClr val="tx1"/>
                </a:solidFill>
                <a:latin typeface="黑体" pitchFamily="2" charset="-122"/>
                <a:ea typeface="黑体" pitchFamily="2" charset="-122"/>
              </a:endParaRPr>
            </a:p>
          </p:txBody>
        </p:sp>
        <p:sp>
          <p:nvSpPr>
            <p:cNvPr id="17418" name="Rectangle 5"/>
            <p:cNvSpPr>
              <a:spLocks noChangeArrowheads="1"/>
            </p:cNvSpPr>
            <p:nvPr/>
          </p:nvSpPr>
          <p:spPr bwMode="auto">
            <a:xfrm>
              <a:off x="1488" y="2212"/>
              <a:ext cx="799" cy="257"/>
            </a:xfrm>
            <a:prstGeom prst="rect">
              <a:avLst/>
            </a:prstGeom>
            <a:solidFill>
              <a:srgbClr val="FFFF66"/>
            </a:solidFill>
            <a:ln w="9525">
              <a:solidFill>
                <a:srgbClr val="FFFF66"/>
              </a:solidFill>
              <a:miter lim="800000"/>
              <a:headEnd/>
              <a:tailEnd/>
            </a:ln>
            <a:effectLst>
              <a:outerShdw dist="107763" dir="2700000" algn="ctr" rotWithShape="0">
                <a:schemeClr val="bg2"/>
              </a:outerShdw>
            </a:effectLst>
          </p:spPr>
          <p:txBody>
            <a:bodyPr wrap="none" anchor="ctr"/>
            <a:lstStyle/>
            <a:p>
              <a:pPr algn="ctr" eaLnBrk="0" hangingPunct="0">
                <a:lnSpc>
                  <a:spcPct val="100000"/>
                </a:lnSpc>
                <a:spcBef>
                  <a:spcPct val="0"/>
                </a:spcBef>
                <a:buClrTx/>
                <a:buFontTx/>
                <a:buNone/>
              </a:pPr>
              <a:r>
                <a:rPr lang="zh-CN" altLang="en-US" sz="2000">
                  <a:solidFill>
                    <a:schemeClr val="tx1"/>
                  </a:solidFill>
                  <a:latin typeface="黑体" pitchFamily="2" charset="-122"/>
                  <a:ea typeface="黑体" pitchFamily="2" charset="-122"/>
                </a:rPr>
                <a:t>操作码</a:t>
              </a:r>
            </a:p>
          </p:txBody>
        </p:sp>
        <p:sp>
          <p:nvSpPr>
            <p:cNvPr id="17419" name="Rectangle 6"/>
            <p:cNvSpPr>
              <a:spLocks noChangeArrowheads="1"/>
            </p:cNvSpPr>
            <p:nvPr/>
          </p:nvSpPr>
          <p:spPr bwMode="auto">
            <a:xfrm>
              <a:off x="2287" y="2212"/>
              <a:ext cx="799" cy="257"/>
            </a:xfrm>
            <a:prstGeom prst="rect">
              <a:avLst/>
            </a:prstGeom>
            <a:solidFill>
              <a:srgbClr val="00FFFF"/>
            </a:solidFill>
            <a:ln w="9525">
              <a:solidFill>
                <a:schemeClr val="tx1"/>
              </a:solidFill>
              <a:miter lim="800000"/>
              <a:headEnd/>
              <a:tailEnd/>
            </a:ln>
            <a:effectLst>
              <a:outerShdw dist="107763" dir="2700000" algn="ctr" rotWithShape="0">
                <a:schemeClr val="bg2"/>
              </a:outerShdw>
            </a:effectLst>
          </p:spPr>
          <p:txBody>
            <a:bodyPr wrap="none" anchor="ctr"/>
            <a:lstStyle/>
            <a:p>
              <a:pPr algn="ctr" eaLnBrk="0" hangingPunct="0">
                <a:lnSpc>
                  <a:spcPct val="100000"/>
                </a:lnSpc>
                <a:spcBef>
                  <a:spcPct val="0"/>
                </a:spcBef>
                <a:buClrTx/>
                <a:buFontTx/>
                <a:buNone/>
              </a:pPr>
              <a:r>
                <a:rPr lang="zh-CN" altLang="en-US" sz="1800">
                  <a:solidFill>
                    <a:schemeClr val="tx1"/>
                  </a:solidFill>
                  <a:latin typeface="黑体" pitchFamily="2" charset="-122"/>
                  <a:ea typeface="黑体" pitchFamily="2" charset="-122"/>
                </a:rPr>
                <a:t>地址码</a:t>
              </a:r>
            </a:p>
          </p:txBody>
        </p:sp>
        <p:sp>
          <p:nvSpPr>
            <p:cNvPr id="17420" name="Text Box 7"/>
            <p:cNvSpPr txBox="1">
              <a:spLocks noChangeArrowheads="1"/>
            </p:cNvSpPr>
            <p:nvPr/>
          </p:nvSpPr>
          <p:spPr bwMode="auto">
            <a:xfrm>
              <a:off x="2544" y="2800"/>
              <a:ext cx="166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2"/>
                  </a:solidFill>
                  <a:latin typeface="楷体_GB2312" pitchFamily="49" charset="-122"/>
                  <a:ea typeface="楷体_GB2312" pitchFamily="49" charset="-122"/>
                </a:defRPr>
              </a:lvl1pPr>
              <a:lvl2pPr marL="742950" indent="-285750" eaLnBrk="0" hangingPunct="0">
                <a:defRPr kumimoji="1" sz="2400" b="1">
                  <a:solidFill>
                    <a:schemeClr val="tx2"/>
                  </a:solidFill>
                  <a:latin typeface="楷体_GB2312" pitchFamily="49" charset="-122"/>
                  <a:ea typeface="楷体_GB2312" pitchFamily="49" charset="-122"/>
                </a:defRPr>
              </a:lvl2pPr>
              <a:lvl3pPr marL="1143000" indent="-228600" eaLnBrk="0" hangingPunct="0">
                <a:defRPr kumimoji="1" sz="2400" b="1">
                  <a:solidFill>
                    <a:schemeClr val="tx2"/>
                  </a:solidFill>
                  <a:latin typeface="楷体_GB2312" pitchFamily="49" charset="-122"/>
                  <a:ea typeface="楷体_GB2312" pitchFamily="49" charset="-122"/>
                </a:defRPr>
              </a:lvl3pPr>
              <a:lvl4pPr marL="1600200" indent="-228600" eaLnBrk="0" hangingPunct="0">
                <a:defRPr kumimoji="1" sz="2400" b="1">
                  <a:solidFill>
                    <a:schemeClr val="tx2"/>
                  </a:solidFill>
                  <a:latin typeface="楷体_GB2312" pitchFamily="49" charset="-122"/>
                  <a:ea typeface="楷体_GB2312" pitchFamily="49" charset="-122"/>
                </a:defRPr>
              </a:lvl4pPr>
              <a:lvl5pPr marL="2057400" indent="-228600" eaLnBrk="0" hangingPunct="0">
                <a:defRPr kumimoji="1" sz="2400" b="1">
                  <a:solidFill>
                    <a:schemeClr val="tx2"/>
                  </a:solidFill>
                  <a:latin typeface="楷体_GB2312" pitchFamily="49" charset="-122"/>
                  <a:ea typeface="楷体_GB2312" pitchFamily="49" charset="-122"/>
                </a:defRPr>
              </a:lvl5pPr>
              <a:lvl6pPr marL="25146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6pPr>
              <a:lvl7pPr marL="29718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7pPr>
              <a:lvl8pPr marL="34290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8pPr>
              <a:lvl9pPr marL="38862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9pPr>
            </a:lstStyle>
            <a:p>
              <a:pPr>
                <a:lnSpc>
                  <a:spcPct val="100000"/>
                </a:lnSpc>
                <a:spcBef>
                  <a:spcPct val="0"/>
                </a:spcBef>
                <a:buClrTx/>
                <a:buFontTx/>
                <a:buNone/>
              </a:pPr>
              <a:r>
                <a:rPr lang="zh-CN" altLang="en-US">
                  <a:solidFill>
                    <a:srgbClr val="000099"/>
                  </a:solidFill>
                  <a:latin typeface="黑体" pitchFamily="2" charset="-122"/>
                  <a:ea typeface="黑体" pitchFamily="2" charset="-122"/>
                </a:rPr>
                <a:t>机器执行什么操作</a:t>
              </a:r>
              <a:endParaRPr lang="zh-CN" altLang="en-US">
                <a:solidFill>
                  <a:schemeClr val="tx1"/>
                </a:solidFill>
                <a:latin typeface="黑体" pitchFamily="2" charset="-122"/>
                <a:ea typeface="黑体" pitchFamily="2" charset="-122"/>
              </a:endParaRPr>
            </a:p>
          </p:txBody>
        </p:sp>
        <p:sp>
          <p:nvSpPr>
            <p:cNvPr id="17421" name="Text Box 8"/>
            <p:cNvSpPr txBox="1">
              <a:spLocks noChangeArrowheads="1"/>
            </p:cNvSpPr>
            <p:nvPr/>
          </p:nvSpPr>
          <p:spPr bwMode="auto">
            <a:xfrm>
              <a:off x="2529" y="2547"/>
              <a:ext cx="281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2"/>
                  </a:solidFill>
                  <a:latin typeface="楷体_GB2312" pitchFamily="49" charset="-122"/>
                  <a:ea typeface="楷体_GB2312" pitchFamily="49" charset="-122"/>
                </a:defRPr>
              </a:lvl1pPr>
              <a:lvl2pPr marL="742950" indent="-285750" eaLnBrk="0" hangingPunct="0">
                <a:defRPr kumimoji="1" sz="2400" b="1">
                  <a:solidFill>
                    <a:schemeClr val="tx2"/>
                  </a:solidFill>
                  <a:latin typeface="楷体_GB2312" pitchFamily="49" charset="-122"/>
                  <a:ea typeface="楷体_GB2312" pitchFamily="49" charset="-122"/>
                </a:defRPr>
              </a:lvl2pPr>
              <a:lvl3pPr marL="1143000" indent="-228600" eaLnBrk="0" hangingPunct="0">
                <a:defRPr kumimoji="1" sz="2400" b="1">
                  <a:solidFill>
                    <a:schemeClr val="tx2"/>
                  </a:solidFill>
                  <a:latin typeface="楷体_GB2312" pitchFamily="49" charset="-122"/>
                  <a:ea typeface="楷体_GB2312" pitchFamily="49" charset="-122"/>
                </a:defRPr>
              </a:lvl3pPr>
              <a:lvl4pPr marL="1600200" indent="-228600" eaLnBrk="0" hangingPunct="0">
                <a:defRPr kumimoji="1" sz="2400" b="1">
                  <a:solidFill>
                    <a:schemeClr val="tx2"/>
                  </a:solidFill>
                  <a:latin typeface="楷体_GB2312" pitchFamily="49" charset="-122"/>
                  <a:ea typeface="楷体_GB2312" pitchFamily="49" charset="-122"/>
                </a:defRPr>
              </a:lvl4pPr>
              <a:lvl5pPr marL="2057400" indent="-228600" eaLnBrk="0" hangingPunct="0">
                <a:defRPr kumimoji="1" sz="2400" b="1">
                  <a:solidFill>
                    <a:schemeClr val="tx2"/>
                  </a:solidFill>
                  <a:latin typeface="楷体_GB2312" pitchFamily="49" charset="-122"/>
                  <a:ea typeface="楷体_GB2312" pitchFamily="49" charset="-122"/>
                </a:defRPr>
              </a:lvl5pPr>
              <a:lvl6pPr marL="25146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6pPr>
              <a:lvl7pPr marL="29718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7pPr>
              <a:lvl8pPr marL="34290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8pPr>
              <a:lvl9pPr marL="38862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9pPr>
            </a:lstStyle>
            <a:p>
              <a:pPr>
                <a:lnSpc>
                  <a:spcPct val="100000"/>
                </a:lnSpc>
                <a:spcBef>
                  <a:spcPct val="0"/>
                </a:spcBef>
                <a:buClrTx/>
                <a:buFontTx/>
                <a:buNone/>
              </a:pPr>
              <a:r>
                <a:rPr lang="zh-CN" altLang="en-US">
                  <a:solidFill>
                    <a:srgbClr val="000099"/>
                  </a:solidFill>
                  <a:latin typeface="黑体" pitchFamily="2" charset="-122"/>
                  <a:ea typeface="黑体" pitchFamily="2" charset="-122"/>
                </a:rPr>
                <a:t>执行对象（具体数、存放位置）</a:t>
              </a:r>
            </a:p>
          </p:txBody>
        </p:sp>
        <p:sp>
          <p:nvSpPr>
            <p:cNvPr id="17422" name="Freeform 9"/>
            <p:cNvSpPr>
              <a:spLocks/>
            </p:cNvSpPr>
            <p:nvPr/>
          </p:nvSpPr>
          <p:spPr bwMode="auto">
            <a:xfrm>
              <a:off x="2457" y="2477"/>
              <a:ext cx="88" cy="293"/>
            </a:xfrm>
            <a:custGeom>
              <a:avLst/>
              <a:gdLst>
                <a:gd name="T0" fmla="*/ 0 w 79"/>
                <a:gd name="T1" fmla="*/ 0 h 221"/>
                <a:gd name="T2" fmla="*/ 0 w 79"/>
                <a:gd name="T3" fmla="*/ 20083 h 221"/>
                <a:gd name="T4" fmla="*/ 440 w 79"/>
                <a:gd name="T5" fmla="*/ 20083 h 221"/>
                <a:gd name="T6" fmla="*/ 0 60000 65536"/>
                <a:gd name="T7" fmla="*/ 0 60000 65536"/>
                <a:gd name="T8" fmla="*/ 0 60000 65536"/>
                <a:gd name="T9" fmla="*/ 0 w 79"/>
                <a:gd name="T10" fmla="*/ 0 h 221"/>
                <a:gd name="T11" fmla="*/ 79 w 79"/>
                <a:gd name="T12" fmla="*/ 221 h 221"/>
              </a:gdLst>
              <a:ahLst/>
              <a:cxnLst>
                <a:cxn ang="T6">
                  <a:pos x="T0" y="T1"/>
                </a:cxn>
                <a:cxn ang="T7">
                  <a:pos x="T2" y="T3"/>
                </a:cxn>
                <a:cxn ang="T8">
                  <a:pos x="T4" y="T5"/>
                </a:cxn>
              </a:cxnLst>
              <a:rect l="T9" t="T10" r="T11" b="T12"/>
              <a:pathLst>
                <a:path w="79" h="221">
                  <a:moveTo>
                    <a:pt x="0" y="0"/>
                  </a:moveTo>
                  <a:lnTo>
                    <a:pt x="0" y="221"/>
                  </a:lnTo>
                  <a:lnTo>
                    <a:pt x="79" y="221"/>
                  </a:lnTo>
                </a:path>
              </a:pathLst>
            </a:custGeom>
            <a:noFill/>
            <a:ln w="19050"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黑体" pitchFamily="2" charset="-122"/>
                <a:ea typeface="黑体" pitchFamily="2" charset="-122"/>
              </a:endParaRPr>
            </a:p>
          </p:txBody>
        </p:sp>
        <p:sp>
          <p:nvSpPr>
            <p:cNvPr id="17423" name="Freeform 10"/>
            <p:cNvSpPr>
              <a:spLocks/>
            </p:cNvSpPr>
            <p:nvPr/>
          </p:nvSpPr>
          <p:spPr bwMode="auto">
            <a:xfrm>
              <a:off x="1871" y="2479"/>
              <a:ext cx="693" cy="504"/>
            </a:xfrm>
            <a:custGeom>
              <a:avLst/>
              <a:gdLst>
                <a:gd name="T0" fmla="*/ 0 w 79"/>
                <a:gd name="T1" fmla="*/ 0 h 221"/>
                <a:gd name="T2" fmla="*/ 0 w 79"/>
                <a:gd name="T3" fmla="*/ 118248617 h 221"/>
                <a:gd name="T4" fmla="*/ 2147483647 w 79"/>
                <a:gd name="T5" fmla="*/ 118248617 h 221"/>
                <a:gd name="T6" fmla="*/ 0 60000 65536"/>
                <a:gd name="T7" fmla="*/ 0 60000 65536"/>
                <a:gd name="T8" fmla="*/ 0 60000 65536"/>
                <a:gd name="T9" fmla="*/ 0 w 79"/>
                <a:gd name="T10" fmla="*/ 0 h 221"/>
                <a:gd name="T11" fmla="*/ 79 w 79"/>
                <a:gd name="T12" fmla="*/ 221 h 221"/>
              </a:gdLst>
              <a:ahLst/>
              <a:cxnLst>
                <a:cxn ang="T6">
                  <a:pos x="T0" y="T1"/>
                </a:cxn>
                <a:cxn ang="T7">
                  <a:pos x="T2" y="T3"/>
                </a:cxn>
                <a:cxn ang="T8">
                  <a:pos x="T4" y="T5"/>
                </a:cxn>
              </a:cxnLst>
              <a:rect l="T9" t="T10" r="T11" b="T12"/>
              <a:pathLst>
                <a:path w="79" h="221">
                  <a:moveTo>
                    <a:pt x="0" y="0"/>
                  </a:moveTo>
                  <a:lnTo>
                    <a:pt x="0" y="221"/>
                  </a:lnTo>
                  <a:lnTo>
                    <a:pt x="79" y="221"/>
                  </a:lnTo>
                </a:path>
              </a:pathLst>
            </a:custGeom>
            <a:noFill/>
            <a:ln w="19050"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黑体" pitchFamily="2" charset="-122"/>
                <a:ea typeface="黑体" pitchFamily="2" charset="-122"/>
              </a:endParaRPr>
            </a:p>
          </p:txBody>
        </p:sp>
      </p:grpSp>
      <p:grpSp>
        <p:nvGrpSpPr>
          <p:cNvPr id="3" name="Group 11"/>
          <p:cNvGrpSpPr>
            <a:grpSpLocks/>
          </p:cNvGrpSpPr>
          <p:nvPr/>
        </p:nvGrpSpPr>
        <p:grpSpPr bwMode="auto">
          <a:xfrm>
            <a:off x="1731963" y="4572000"/>
            <a:ext cx="3284537" cy="603250"/>
            <a:chOff x="1043" y="3144"/>
            <a:chExt cx="2069" cy="380"/>
          </a:xfrm>
        </p:grpSpPr>
        <p:sp>
          <p:nvSpPr>
            <p:cNvPr id="17414" name="Rectangle 12"/>
            <p:cNvSpPr>
              <a:spLocks noChangeArrowheads="1"/>
            </p:cNvSpPr>
            <p:nvPr/>
          </p:nvSpPr>
          <p:spPr bwMode="auto">
            <a:xfrm>
              <a:off x="1502" y="3281"/>
              <a:ext cx="805" cy="243"/>
            </a:xfrm>
            <a:prstGeom prst="rect">
              <a:avLst/>
            </a:prstGeom>
            <a:solidFill>
              <a:srgbClr val="FFFF66"/>
            </a:solidFill>
            <a:ln w="9525">
              <a:solidFill>
                <a:srgbClr val="FFFF66"/>
              </a:solidFill>
              <a:miter lim="800000"/>
              <a:headEnd/>
              <a:tailEnd/>
            </a:ln>
            <a:effectLst>
              <a:outerShdw dist="107763" dir="2700000" algn="ctr" rotWithShape="0">
                <a:schemeClr val="bg2"/>
              </a:outerShdw>
            </a:effectLst>
          </p:spPr>
          <p:txBody>
            <a:bodyPr wrap="none" anchor="ctr"/>
            <a:lstStyle/>
            <a:p>
              <a:pPr algn="ctr" eaLnBrk="0" hangingPunct="0">
                <a:lnSpc>
                  <a:spcPct val="100000"/>
                </a:lnSpc>
                <a:spcBef>
                  <a:spcPct val="0"/>
                </a:spcBef>
                <a:buClrTx/>
                <a:buFontTx/>
                <a:buNone/>
              </a:pPr>
              <a:r>
                <a:rPr lang="en-US" altLang="zh-CN" sz="1800" dirty="0">
                  <a:solidFill>
                    <a:schemeClr val="tx1"/>
                  </a:solidFill>
                  <a:latin typeface="黑体" pitchFamily="2" charset="-122"/>
                  <a:ea typeface="黑体" pitchFamily="2" charset="-122"/>
                </a:rPr>
                <a:t>ADD</a:t>
              </a:r>
            </a:p>
          </p:txBody>
        </p:sp>
        <p:sp>
          <p:nvSpPr>
            <p:cNvPr id="17415" name="Rectangle 13"/>
            <p:cNvSpPr>
              <a:spLocks noChangeArrowheads="1"/>
            </p:cNvSpPr>
            <p:nvPr/>
          </p:nvSpPr>
          <p:spPr bwMode="auto">
            <a:xfrm>
              <a:off x="2307" y="3281"/>
              <a:ext cx="805" cy="243"/>
            </a:xfrm>
            <a:prstGeom prst="rect">
              <a:avLst/>
            </a:prstGeom>
            <a:solidFill>
              <a:srgbClr val="00FFFF"/>
            </a:solidFill>
            <a:ln w="9525">
              <a:solidFill>
                <a:schemeClr val="tx1"/>
              </a:solidFill>
              <a:miter lim="800000"/>
              <a:headEnd/>
              <a:tailEnd/>
            </a:ln>
            <a:effectLst>
              <a:outerShdw dist="107763" dir="2700000" algn="ctr" rotWithShape="0">
                <a:schemeClr val="bg2"/>
              </a:outerShdw>
            </a:effectLst>
          </p:spPr>
          <p:txBody>
            <a:bodyPr wrap="none" anchor="ctr"/>
            <a:lstStyle/>
            <a:p>
              <a:pPr algn="ctr" eaLnBrk="0" hangingPunct="0">
                <a:lnSpc>
                  <a:spcPct val="100000"/>
                </a:lnSpc>
                <a:spcBef>
                  <a:spcPct val="0"/>
                </a:spcBef>
                <a:buClrTx/>
                <a:buFontTx/>
                <a:buNone/>
              </a:pPr>
              <a:r>
                <a:rPr lang="en-US" altLang="zh-CN" sz="1800" dirty="0">
                  <a:solidFill>
                    <a:schemeClr val="tx1"/>
                  </a:solidFill>
                  <a:latin typeface="黑体" pitchFamily="2" charset="-122"/>
                  <a:ea typeface="黑体" pitchFamily="2" charset="-122"/>
                </a:rPr>
                <a:t>AX，BX</a:t>
              </a:r>
            </a:p>
          </p:txBody>
        </p:sp>
        <p:sp>
          <p:nvSpPr>
            <p:cNvPr id="17416" name="Text Box 14"/>
            <p:cNvSpPr txBox="1">
              <a:spLocks noChangeArrowheads="1"/>
            </p:cNvSpPr>
            <p:nvPr/>
          </p:nvSpPr>
          <p:spPr bwMode="auto">
            <a:xfrm>
              <a:off x="1043" y="3144"/>
              <a:ext cx="69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2"/>
                  </a:solidFill>
                  <a:latin typeface="楷体_GB2312" pitchFamily="49" charset="-122"/>
                  <a:ea typeface="楷体_GB2312" pitchFamily="49" charset="-122"/>
                </a:defRPr>
              </a:lvl1pPr>
              <a:lvl2pPr marL="742950" indent="-285750" eaLnBrk="0" hangingPunct="0">
                <a:defRPr kumimoji="1" sz="2400" b="1">
                  <a:solidFill>
                    <a:schemeClr val="tx2"/>
                  </a:solidFill>
                  <a:latin typeface="楷体_GB2312" pitchFamily="49" charset="-122"/>
                  <a:ea typeface="楷体_GB2312" pitchFamily="49" charset="-122"/>
                </a:defRPr>
              </a:lvl2pPr>
              <a:lvl3pPr marL="1143000" indent="-228600" eaLnBrk="0" hangingPunct="0">
                <a:defRPr kumimoji="1" sz="2400" b="1">
                  <a:solidFill>
                    <a:schemeClr val="tx2"/>
                  </a:solidFill>
                  <a:latin typeface="楷体_GB2312" pitchFamily="49" charset="-122"/>
                  <a:ea typeface="楷体_GB2312" pitchFamily="49" charset="-122"/>
                </a:defRPr>
              </a:lvl3pPr>
              <a:lvl4pPr marL="1600200" indent="-228600" eaLnBrk="0" hangingPunct="0">
                <a:defRPr kumimoji="1" sz="2400" b="1">
                  <a:solidFill>
                    <a:schemeClr val="tx2"/>
                  </a:solidFill>
                  <a:latin typeface="楷体_GB2312" pitchFamily="49" charset="-122"/>
                  <a:ea typeface="楷体_GB2312" pitchFamily="49" charset="-122"/>
                </a:defRPr>
              </a:lvl4pPr>
              <a:lvl5pPr marL="2057400" indent="-228600" eaLnBrk="0" hangingPunct="0">
                <a:defRPr kumimoji="1" sz="2400" b="1">
                  <a:solidFill>
                    <a:schemeClr val="tx2"/>
                  </a:solidFill>
                  <a:latin typeface="楷体_GB2312" pitchFamily="49" charset="-122"/>
                  <a:ea typeface="楷体_GB2312" pitchFamily="49" charset="-122"/>
                </a:defRPr>
              </a:lvl5pPr>
              <a:lvl6pPr marL="25146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6pPr>
              <a:lvl7pPr marL="29718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7pPr>
              <a:lvl8pPr marL="34290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8pPr>
              <a:lvl9pPr marL="38862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9pPr>
            </a:lstStyle>
            <a:p>
              <a:pPr>
                <a:lnSpc>
                  <a:spcPct val="100000"/>
                </a:lnSpc>
                <a:spcBef>
                  <a:spcPct val="0"/>
                </a:spcBef>
                <a:buClrTx/>
                <a:buFontTx/>
                <a:buNone/>
              </a:pPr>
              <a:r>
                <a:rPr lang="zh-CN" altLang="en-US">
                  <a:solidFill>
                    <a:srgbClr val="000099"/>
                  </a:solidFill>
                  <a:latin typeface="黑体" pitchFamily="2" charset="-122"/>
                  <a:ea typeface="黑体" pitchFamily="2" charset="-122"/>
                </a:rPr>
                <a:t>例如：</a:t>
              </a:r>
            </a:p>
          </p:txBody>
        </p:sp>
      </p:grpSp>
      <p:sp>
        <p:nvSpPr>
          <p:cNvPr id="17413" name="Rectangle 15"/>
          <p:cNvSpPr>
            <a:spLocks noChangeArrowheads="1"/>
          </p:cNvSpPr>
          <p:nvPr/>
        </p:nvSpPr>
        <p:spPr bwMode="auto">
          <a:xfrm>
            <a:off x="546100" y="1063625"/>
            <a:ext cx="8597900" cy="5924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38088" bIns="0">
            <a:spAutoFit/>
          </a:bodyPr>
          <a:lstStyle/>
          <a:p>
            <a:pPr>
              <a:lnSpc>
                <a:spcPct val="150000"/>
              </a:lnSpc>
              <a:spcBef>
                <a:spcPct val="0"/>
              </a:spcBef>
              <a:buClrTx/>
              <a:buFontTx/>
              <a:buNone/>
            </a:pPr>
            <a:r>
              <a:rPr lang="zh-CN" altLang="en-US">
                <a:solidFill>
                  <a:srgbClr val="000080"/>
                </a:solidFill>
                <a:latin typeface="黑体" pitchFamily="2" charset="-122"/>
                <a:ea typeface="黑体" pitchFamily="2" charset="-122"/>
              </a:rPr>
              <a:t>    计算机工作的过程即一条一条执行指令的过程。</a:t>
            </a:r>
            <a:endParaRPr lang="zh-CN" altLang="en-US" b="0">
              <a:solidFill>
                <a:schemeClr val="tx1"/>
              </a:solidFill>
              <a:latin typeface="黑体" pitchFamily="2" charset="-122"/>
              <a:ea typeface="黑体"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up)">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434" name="Group 2"/>
          <p:cNvGrpSpPr>
            <a:grpSpLocks/>
          </p:cNvGrpSpPr>
          <p:nvPr/>
        </p:nvGrpSpPr>
        <p:grpSpPr bwMode="auto">
          <a:xfrm>
            <a:off x="2311400" y="1636713"/>
            <a:ext cx="4260850" cy="433387"/>
            <a:chOff x="934" y="675"/>
            <a:chExt cx="2146" cy="174"/>
          </a:xfrm>
        </p:grpSpPr>
        <p:sp>
          <p:nvSpPr>
            <p:cNvPr id="18445" name="Text Box 3"/>
            <p:cNvSpPr txBox="1">
              <a:spLocks noChangeArrowheads="1"/>
            </p:cNvSpPr>
            <p:nvPr/>
          </p:nvSpPr>
          <p:spPr bwMode="auto">
            <a:xfrm>
              <a:off x="1648" y="675"/>
              <a:ext cx="714" cy="174"/>
            </a:xfrm>
            <a:prstGeom prst="rect">
              <a:avLst/>
            </a:prstGeom>
            <a:solidFill>
              <a:srgbClr val="FFFFFF"/>
            </a:solidFill>
            <a:ln w="19050">
              <a:solidFill>
                <a:schemeClr val="tx2"/>
              </a:solidFill>
              <a:prstDash val="dash"/>
              <a:miter lim="800000"/>
              <a:headEnd/>
              <a:tailEnd/>
            </a:ln>
          </p:spPr>
          <p:txBody>
            <a:bodyPr lIns="0" tIns="0" rIns="0" bIns="0"/>
            <a:lstStyle>
              <a:lvl1pPr eaLnBrk="0" hangingPunct="0">
                <a:defRPr kumimoji="1" sz="2400" b="1">
                  <a:solidFill>
                    <a:schemeClr val="tx2"/>
                  </a:solidFill>
                  <a:latin typeface="楷体_GB2312" pitchFamily="49" charset="-122"/>
                  <a:ea typeface="楷体_GB2312" pitchFamily="49" charset="-122"/>
                </a:defRPr>
              </a:lvl1pPr>
              <a:lvl2pPr marL="742950" indent="-285750" eaLnBrk="0" hangingPunct="0">
                <a:defRPr kumimoji="1" sz="2400" b="1">
                  <a:solidFill>
                    <a:schemeClr val="tx2"/>
                  </a:solidFill>
                  <a:latin typeface="楷体_GB2312" pitchFamily="49" charset="-122"/>
                  <a:ea typeface="楷体_GB2312" pitchFamily="49" charset="-122"/>
                </a:defRPr>
              </a:lvl2pPr>
              <a:lvl3pPr marL="1143000" indent="-228600" eaLnBrk="0" hangingPunct="0">
                <a:defRPr kumimoji="1" sz="2400" b="1">
                  <a:solidFill>
                    <a:schemeClr val="tx2"/>
                  </a:solidFill>
                  <a:latin typeface="楷体_GB2312" pitchFamily="49" charset="-122"/>
                  <a:ea typeface="楷体_GB2312" pitchFamily="49" charset="-122"/>
                </a:defRPr>
              </a:lvl3pPr>
              <a:lvl4pPr marL="1600200" indent="-228600" eaLnBrk="0" hangingPunct="0">
                <a:defRPr kumimoji="1" sz="2400" b="1">
                  <a:solidFill>
                    <a:schemeClr val="tx2"/>
                  </a:solidFill>
                  <a:latin typeface="楷体_GB2312" pitchFamily="49" charset="-122"/>
                  <a:ea typeface="楷体_GB2312" pitchFamily="49" charset="-122"/>
                </a:defRPr>
              </a:lvl4pPr>
              <a:lvl5pPr marL="2057400" indent="-228600" eaLnBrk="0" hangingPunct="0">
                <a:defRPr kumimoji="1" sz="2400" b="1">
                  <a:solidFill>
                    <a:schemeClr val="tx2"/>
                  </a:solidFill>
                  <a:latin typeface="楷体_GB2312" pitchFamily="49" charset="-122"/>
                  <a:ea typeface="楷体_GB2312" pitchFamily="49" charset="-122"/>
                </a:defRPr>
              </a:lvl5pPr>
              <a:lvl6pPr marL="25146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6pPr>
              <a:lvl7pPr marL="29718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7pPr>
              <a:lvl8pPr marL="34290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8pPr>
              <a:lvl9pPr marL="38862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9pPr>
            </a:lstStyle>
            <a:p>
              <a:pPr algn="ctr">
                <a:lnSpc>
                  <a:spcPct val="100000"/>
                </a:lnSpc>
                <a:spcBef>
                  <a:spcPct val="0"/>
                </a:spcBef>
                <a:buClrTx/>
                <a:buFontTx/>
                <a:buNone/>
              </a:pPr>
              <a:r>
                <a:rPr lang="zh-CN" altLang="en-US" sz="2000">
                  <a:solidFill>
                    <a:srgbClr val="000080"/>
                  </a:solidFill>
                  <a:latin typeface="黑体" pitchFamily="2" charset="-122"/>
                  <a:ea typeface="黑体" pitchFamily="2" charset="-122"/>
                </a:rPr>
                <a:t>分析及取数</a:t>
              </a:r>
              <a:endParaRPr lang="zh-CN" altLang="en-US" sz="2000" b="0">
                <a:solidFill>
                  <a:schemeClr val="tx1"/>
                </a:solidFill>
                <a:latin typeface="黑体" pitchFamily="2" charset="-122"/>
                <a:ea typeface="黑体" pitchFamily="2" charset="-122"/>
              </a:endParaRPr>
            </a:p>
          </p:txBody>
        </p:sp>
        <p:sp>
          <p:nvSpPr>
            <p:cNvPr id="18446" name="Text Box 4"/>
            <p:cNvSpPr txBox="1">
              <a:spLocks noChangeArrowheads="1"/>
            </p:cNvSpPr>
            <p:nvPr/>
          </p:nvSpPr>
          <p:spPr bwMode="auto">
            <a:xfrm>
              <a:off x="934" y="675"/>
              <a:ext cx="504" cy="174"/>
            </a:xfrm>
            <a:prstGeom prst="rect">
              <a:avLst/>
            </a:prstGeom>
            <a:solidFill>
              <a:srgbClr val="FFFFFF"/>
            </a:solidFill>
            <a:ln w="19050">
              <a:solidFill>
                <a:schemeClr val="tx2"/>
              </a:solidFill>
              <a:miter lim="800000"/>
              <a:headEnd/>
              <a:tailEnd/>
            </a:ln>
          </p:spPr>
          <p:txBody>
            <a:bodyPr lIns="0" tIns="0" rIns="0" bIns="0"/>
            <a:lstStyle>
              <a:lvl1pPr eaLnBrk="0" hangingPunct="0">
                <a:defRPr kumimoji="1" sz="2400" b="1">
                  <a:solidFill>
                    <a:schemeClr val="tx2"/>
                  </a:solidFill>
                  <a:latin typeface="楷体_GB2312" pitchFamily="49" charset="-122"/>
                  <a:ea typeface="楷体_GB2312" pitchFamily="49" charset="-122"/>
                </a:defRPr>
              </a:lvl1pPr>
              <a:lvl2pPr marL="742950" indent="-285750" eaLnBrk="0" hangingPunct="0">
                <a:defRPr kumimoji="1" sz="2400" b="1">
                  <a:solidFill>
                    <a:schemeClr val="tx2"/>
                  </a:solidFill>
                  <a:latin typeface="楷体_GB2312" pitchFamily="49" charset="-122"/>
                  <a:ea typeface="楷体_GB2312" pitchFamily="49" charset="-122"/>
                </a:defRPr>
              </a:lvl2pPr>
              <a:lvl3pPr marL="1143000" indent="-228600" eaLnBrk="0" hangingPunct="0">
                <a:defRPr kumimoji="1" sz="2400" b="1">
                  <a:solidFill>
                    <a:schemeClr val="tx2"/>
                  </a:solidFill>
                  <a:latin typeface="楷体_GB2312" pitchFamily="49" charset="-122"/>
                  <a:ea typeface="楷体_GB2312" pitchFamily="49" charset="-122"/>
                </a:defRPr>
              </a:lvl3pPr>
              <a:lvl4pPr marL="1600200" indent="-228600" eaLnBrk="0" hangingPunct="0">
                <a:defRPr kumimoji="1" sz="2400" b="1">
                  <a:solidFill>
                    <a:schemeClr val="tx2"/>
                  </a:solidFill>
                  <a:latin typeface="楷体_GB2312" pitchFamily="49" charset="-122"/>
                  <a:ea typeface="楷体_GB2312" pitchFamily="49" charset="-122"/>
                </a:defRPr>
              </a:lvl4pPr>
              <a:lvl5pPr marL="2057400" indent="-228600" eaLnBrk="0" hangingPunct="0">
                <a:defRPr kumimoji="1" sz="2400" b="1">
                  <a:solidFill>
                    <a:schemeClr val="tx2"/>
                  </a:solidFill>
                  <a:latin typeface="楷体_GB2312" pitchFamily="49" charset="-122"/>
                  <a:ea typeface="楷体_GB2312" pitchFamily="49" charset="-122"/>
                </a:defRPr>
              </a:lvl5pPr>
              <a:lvl6pPr marL="25146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6pPr>
              <a:lvl7pPr marL="29718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7pPr>
              <a:lvl8pPr marL="34290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8pPr>
              <a:lvl9pPr marL="38862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9pPr>
            </a:lstStyle>
            <a:p>
              <a:pPr algn="ctr">
                <a:lnSpc>
                  <a:spcPct val="100000"/>
                </a:lnSpc>
                <a:spcBef>
                  <a:spcPct val="0"/>
                </a:spcBef>
                <a:buClrTx/>
                <a:buFontTx/>
                <a:buNone/>
              </a:pPr>
              <a:r>
                <a:rPr lang="zh-CN" altLang="en-US" sz="2000">
                  <a:solidFill>
                    <a:srgbClr val="000080"/>
                  </a:solidFill>
                  <a:latin typeface="黑体" pitchFamily="2" charset="-122"/>
                  <a:ea typeface="黑体" pitchFamily="2" charset="-122"/>
                </a:rPr>
                <a:t>取指令</a:t>
              </a:r>
              <a:endParaRPr lang="zh-CN" altLang="en-US" sz="2000" b="0">
                <a:solidFill>
                  <a:schemeClr val="tx1"/>
                </a:solidFill>
                <a:latin typeface="黑体" pitchFamily="2" charset="-122"/>
                <a:ea typeface="黑体" pitchFamily="2" charset="-122"/>
              </a:endParaRPr>
            </a:p>
          </p:txBody>
        </p:sp>
        <p:sp>
          <p:nvSpPr>
            <p:cNvPr id="18447" name="Text Box 5"/>
            <p:cNvSpPr txBox="1">
              <a:spLocks noChangeArrowheads="1"/>
            </p:cNvSpPr>
            <p:nvPr/>
          </p:nvSpPr>
          <p:spPr bwMode="auto">
            <a:xfrm>
              <a:off x="2576" y="675"/>
              <a:ext cx="504" cy="174"/>
            </a:xfrm>
            <a:prstGeom prst="rect">
              <a:avLst/>
            </a:prstGeom>
            <a:solidFill>
              <a:srgbClr val="FFFFFF"/>
            </a:solidFill>
            <a:ln w="19050">
              <a:solidFill>
                <a:schemeClr val="tx2"/>
              </a:solidFill>
              <a:miter lim="800000"/>
              <a:headEnd/>
              <a:tailEnd/>
            </a:ln>
          </p:spPr>
          <p:txBody>
            <a:bodyPr lIns="0" tIns="0" rIns="0" bIns="0"/>
            <a:lstStyle>
              <a:lvl1pPr eaLnBrk="0" hangingPunct="0">
                <a:defRPr kumimoji="1" sz="2400" b="1">
                  <a:solidFill>
                    <a:schemeClr val="tx2"/>
                  </a:solidFill>
                  <a:latin typeface="楷体_GB2312" pitchFamily="49" charset="-122"/>
                  <a:ea typeface="楷体_GB2312" pitchFamily="49" charset="-122"/>
                </a:defRPr>
              </a:lvl1pPr>
              <a:lvl2pPr marL="742950" indent="-285750" eaLnBrk="0" hangingPunct="0">
                <a:defRPr kumimoji="1" sz="2400" b="1">
                  <a:solidFill>
                    <a:schemeClr val="tx2"/>
                  </a:solidFill>
                  <a:latin typeface="楷体_GB2312" pitchFamily="49" charset="-122"/>
                  <a:ea typeface="楷体_GB2312" pitchFamily="49" charset="-122"/>
                </a:defRPr>
              </a:lvl2pPr>
              <a:lvl3pPr marL="1143000" indent="-228600" eaLnBrk="0" hangingPunct="0">
                <a:defRPr kumimoji="1" sz="2400" b="1">
                  <a:solidFill>
                    <a:schemeClr val="tx2"/>
                  </a:solidFill>
                  <a:latin typeface="楷体_GB2312" pitchFamily="49" charset="-122"/>
                  <a:ea typeface="楷体_GB2312" pitchFamily="49" charset="-122"/>
                </a:defRPr>
              </a:lvl3pPr>
              <a:lvl4pPr marL="1600200" indent="-228600" eaLnBrk="0" hangingPunct="0">
                <a:defRPr kumimoji="1" sz="2400" b="1">
                  <a:solidFill>
                    <a:schemeClr val="tx2"/>
                  </a:solidFill>
                  <a:latin typeface="楷体_GB2312" pitchFamily="49" charset="-122"/>
                  <a:ea typeface="楷体_GB2312" pitchFamily="49" charset="-122"/>
                </a:defRPr>
              </a:lvl4pPr>
              <a:lvl5pPr marL="2057400" indent="-228600" eaLnBrk="0" hangingPunct="0">
                <a:defRPr kumimoji="1" sz="2400" b="1">
                  <a:solidFill>
                    <a:schemeClr val="tx2"/>
                  </a:solidFill>
                  <a:latin typeface="楷体_GB2312" pitchFamily="49" charset="-122"/>
                  <a:ea typeface="楷体_GB2312" pitchFamily="49" charset="-122"/>
                </a:defRPr>
              </a:lvl5pPr>
              <a:lvl6pPr marL="25146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6pPr>
              <a:lvl7pPr marL="29718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7pPr>
              <a:lvl8pPr marL="34290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8pPr>
              <a:lvl9pPr marL="38862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9pPr>
            </a:lstStyle>
            <a:p>
              <a:pPr algn="ctr">
                <a:lnSpc>
                  <a:spcPct val="100000"/>
                </a:lnSpc>
                <a:spcBef>
                  <a:spcPct val="0"/>
                </a:spcBef>
                <a:buClrTx/>
                <a:buFontTx/>
                <a:buNone/>
              </a:pPr>
              <a:r>
                <a:rPr lang="zh-CN" altLang="en-US" sz="2000">
                  <a:solidFill>
                    <a:srgbClr val="000080"/>
                  </a:solidFill>
                  <a:latin typeface="黑体" pitchFamily="2" charset="-122"/>
                  <a:ea typeface="黑体" pitchFamily="2" charset="-122"/>
                </a:rPr>
                <a:t>执 行</a:t>
              </a:r>
              <a:endParaRPr lang="zh-CN" altLang="en-US" sz="2000" b="0">
                <a:solidFill>
                  <a:schemeClr val="tx1"/>
                </a:solidFill>
                <a:latin typeface="黑体" pitchFamily="2" charset="-122"/>
                <a:ea typeface="黑体" pitchFamily="2" charset="-122"/>
              </a:endParaRPr>
            </a:p>
          </p:txBody>
        </p:sp>
        <p:sp>
          <p:nvSpPr>
            <p:cNvPr id="18448" name="Line 6"/>
            <p:cNvSpPr>
              <a:spLocks noChangeShapeType="1"/>
            </p:cNvSpPr>
            <p:nvPr/>
          </p:nvSpPr>
          <p:spPr bwMode="auto">
            <a:xfrm>
              <a:off x="1432" y="767"/>
              <a:ext cx="216" cy="0"/>
            </a:xfrm>
            <a:prstGeom prst="line">
              <a:avLst/>
            </a:prstGeom>
            <a:noFill/>
            <a:ln w="19050">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黑体" pitchFamily="2" charset="-122"/>
                <a:ea typeface="黑体" pitchFamily="2" charset="-122"/>
              </a:endParaRPr>
            </a:p>
          </p:txBody>
        </p:sp>
        <p:sp>
          <p:nvSpPr>
            <p:cNvPr id="18449" name="Line 7"/>
            <p:cNvSpPr>
              <a:spLocks noChangeShapeType="1"/>
            </p:cNvSpPr>
            <p:nvPr/>
          </p:nvSpPr>
          <p:spPr bwMode="auto">
            <a:xfrm>
              <a:off x="2360" y="767"/>
              <a:ext cx="216" cy="0"/>
            </a:xfrm>
            <a:prstGeom prst="line">
              <a:avLst/>
            </a:prstGeom>
            <a:noFill/>
            <a:ln w="19050">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黑体" pitchFamily="2" charset="-122"/>
                <a:ea typeface="黑体" pitchFamily="2" charset="-122"/>
              </a:endParaRPr>
            </a:p>
          </p:txBody>
        </p:sp>
      </p:grpSp>
      <p:sp>
        <p:nvSpPr>
          <p:cNvPr id="18435" name="Rectangle 8"/>
          <p:cNvSpPr>
            <a:spLocks noChangeArrowheads="1"/>
          </p:cNvSpPr>
          <p:nvPr/>
        </p:nvSpPr>
        <p:spPr bwMode="auto">
          <a:xfrm>
            <a:off x="800100" y="968375"/>
            <a:ext cx="8128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00000"/>
              </a:lnSpc>
              <a:spcBef>
                <a:spcPct val="0"/>
              </a:spcBef>
              <a:buClrTx/>
              <a:buFontTx/>
              <a:buNone/>
            </a:pPr>
            <a:r>
              <a:rPr lang="zh-CN" altLang="en-US" dirty="0">
                <a:solidFill>
                  <a:srgbClr val="808080"/>
                </a:solidFill>
                <a:latin typeface="黑体" pitchFamily="2" charset="-122"/>
                <a:ea typeface="黑体" pitchFamily="2" charset="-122"/>
              </a:rPr>
              <a:t> </a:t>
            </a:r>
            <a:r>
              <a:rPr lang="zh-CN" altLang="en-US" dirty="0">
                <a:solidFill>
                  <a:srgbClr val="FF0000"/>
                </a:solidFill>
                <a:latin typeface="黑体" pitchFamily="2" charset="-122"/>
                <a:ea typeface="黑体" pitchFamily="2" charset="-122"/>
              </a:rPr>
              <a:t>执行指令的基本过程：</a:t>
            </a:r>
            <a:r>
              <a:rPr lang="zh-CN" altLang="en-US" dirty="0">
                <a:latin typeface="黑体" pitchFamily="2" charset="-122"/>
                <a:ea typeface="黑体" pitchFamily="2" charset="-122"/>
              </a:rPr>
              <a:t> </a:t>
            </a:r>
            <a:endParaRPr lang="zh-CN" altLang="en-US" b="0" dirty="0">
              <a:solidFill>
                <a:schemeClr val="tx1"/>
              </a:solidFill>
              <a:latin typeface="黑体" pitchFamily="2" charset="-122"/>
              <a:ea typeface="黑体" pitchFamily="2" charset="-122"/>
            </a:endParaRPr>
          </a:p>
        </p:txBody>
      </p:sp>
      <p:grpSp>
        <p:nvGrpSpPr>
          <p:cNvPr id="3" name="Group 9"/>
          <p:cNvGrpSpPr>
            <a:grpSpLocks/>
          </p:cNvGrpSpPr>
          <p:nvPr/>
        </p:nvGrpSpPr>
        <p:grpSpPr bwMode="auto">
          <a:xfrm>
            <a:off x="965200" y="2797175"/>
            <a:ext cx="8178800" cy="1284288"/>
            <a:chOff x="608" y="1882"/>
            <a:chExt cx="5152" cy="809"/>
          </a:xfrm>
        </p:grpSpPr>
        <p:grpSp>
          <p:nvGrpSpPr>
            <p:cNvPr id="18437" name="Group 10"/>
            <p:cNvGrpSpPr>
              <a:grpSpLocks/>
            </p:cNvGrpSpPr>
            <p:nvPr/>
          </p:nvGrpSpPr>
          <p:grpSpPr bwMode="auto">
            <a:xfrm>
              <a:off x="1249" y="2268"/>
              <a:ext cx="3144" cy="423"/>
              <a:chOff x="820" y="1905"/>
              <a:chExt cx="2512" cy="256"/>
            </a:xfrm>
          </p:grpSpPr>
          <p:sp>
            <p:nvSpPr>
              <p:cNvPr id="18439" name="Text Box 11"/>
              <p:cNvSpPr txBox="1">
                <a:spLocks noChangeArrowheads="1"/>
              </p:cNvSpPr>
              <p:nvPr/>
            </p:nvSpPr>
            <p:spPr bwMode="auto">
              <a:xfrm>
                <a:off x="1734" y="1905"/>
                <a:ext cx="714" cy="174"/>
              </a:xfrm>
              <a:prstGeom prst="rect">
                <a:avLst/>
              </a:prstGeom>
              <a:solidFill>
                <a:srgbClr val="FFFFFF"/>
              </a:solidFill>
              <a:ln w="19050">
                <a:solidFill>
                  <a:srgbClr val="000000"/>
                </a:solidFill>
                <a:prstDash val="dash"/>
                <a:miter lim="800000"/>
                <a:headEnd/>
                <a:tailEnd/>
              </a:ln>
            </p:spPr>
            <p:txBody>
              <a:bodyPr lIns="0" tIns="0" rIns="0" bIns="0"/>
              <a:lstStyle>
                <a:lvl1pPr eaLnBrk="0" hangingPunct="0">
                  <a:defRPr kumimoji="1" sz="2400" b="1">
                    <a:solidFill>
                      <a:schemeClr val="tx2"/>
                    </a:solidFill>
                    <a:latin typeface="楷体_GB2312" pitchFamily="49" charset="-122"/>
                    <a:ea typeface="楷体_GB2312" pitchFamily="49" charset="-122"/>
                  </a:defRPr>
                </a:lvl1pPr>
                <a:lvl2pPr marL="742950" indent="-285750" eaLnBrk="0" hangingPunct="0">
                  <a:defRPr kumimoji="1" sz="2400" b="1">
                    <a:solidFill>
                      <a:schemeClr val="tx2"/>
                    </a:solidFill>
                    <a:latin typeface="楷体_GB2312" pitchFamily="49" charset="-122"/>
                    <a:ea typeface="楷体_GB2312" pitchFamily="49" charset="-122"/>
                  </a:defRPr>
                </a:lvl2pPr>
                <a:lvl3pPr marL="1143000" indent="-228600" eaLnBrk="0" hangingPunct="0">
                  <a:defRPr kumimoji="1" sz="2400" b="1">
                    <a:solidFill>
                      <a:schemeClr val="tx2"/>
                    </a:solidFill>
                    <a:latin typeface="楷体_GB2312" pitchFamily="49" charset="-122"/>
                    <a:ea typeface="楷体_GB2312" pitchFamily="49" charset="-122"/>
                  </a:defRPr>
                </a:lvl3pPr>
                <a:lvl4pPr marL="1600200" indent="-228600" eaLnBrk="0" hangingPunct="0">
                  <a:defRPr kumimoji="1" sz="2400" b="1">
                    <a:solidFill>
                      <a:schemeClr val="tx2"/>
                    </a:solidFill>
                    <a:latin typeface="楷体_GB2312" pitchFamily="49" charset="-122"/>
                    <a:ea typeface="楷体_GB2312" pitchFamily="49" charset="-122"/>
                  </a:defRPr>
                </a:lvl4pPr>
                <a:lvl5pPr marL="2057400" indent="-228600" eaLnBrk="0" hangingPunct="0">
                  <a:defRPr kumimoji="1" sz="2400" b="1">
                    <a:solidFill>
                      <a:schemeClr val="tx2"/>
                    </a:solidFill>
                    <a:latin typeface="楷体_GB2312" pitchFamily="49" charset="-122"/>
                    <a:ea typeface="楷体_GB2312" pitchFamily="49" charset="-122"/>
                  </a:defRPr>
                </a:lvl5pPr>
                <a:lvl6pPr marL="25146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6pPr>
                <a:lvl7pPr marL="29718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7pPr>
                <a:lvl8pPr marL="34290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8pPr>
                <a:lvl9pPr marL="38862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9pPr>
              </a:lstStyle>
              <a:p>
                <a:pPr algn="ctr">
                  <a:lnSpc>
                    <a:spcPct val="100000"/>
                  </a:lnSpc>
                  <a:spcBef>
                    <a:spcPct val="0"/>
                  </a:spcBef>
                  <a:buClrTx/>
                  <a:buFontTx/>
                  <a:buNone/>
                </a:pPr>
                <a:r>
                  <a:rPr lang="zh-CN" altLang="en-US" sz="2000">
                    <a:solidFill>
                      <a:srgbClr val="000080"/>
                    </a:solidFill>
                    <a:latin typeface="黑体" pitchFamily="2" charset="-122"/>
                    <a:ea typeface="黑体" pitchFamily="2" charset="-122"/>
                  </a:rPr>
                  <a:t>分析及取数</a:t>
                </a:r>
                <a:endParaRPr lang="zh-CN" altLang="en-US" sz="2000" b="0">
                  <a:solidFill>
                    <a:schemeClr val="tx1"/>
                  </a:solidFill>
                  <a:latin typeface="黑体" pitchFamily="2" charset="-122"/>
                  <a:ea typeface="黑体" pitchFamily="2" charset="-122"/>
                </a:endParaRPr>
              </a:p>
            </p:txBody>
          </p:sp>
          <p:sp>
            <p:nvSpPr>
              <p:cNvPr id="18440" name="Text Box 12"/>
              <p:cNvSpPr txBox="1">
                <a:spLocks noChangeArrowheads="1"/>
              </p:cNvSpPr>
              <p:nvPr/>
            </p:nvSpPr>
            <p:spPr bwMode="auto">
              <a:xfrm>
                <a:off x="1020" y="1905"/>
                <a:ext cx="504" cy="174"/>
              </a:xfrm>
              <a:prstGeom prst="rect">
                <a:avLst/>
              </a:prstGeom>
              <a:solidFill>
                <a:srgbClr val="FFFFFF"/>
              </a:solidFill>
              <a:ln w="19050">
                <a:solidFill>
                  <a:srgbClr val="000000"/>
                </a:solidFill>
                <a:miter lim="800000"/>
                <a:headEnd/>
                <a:tailEnd/>
              </a:ln>
            </p:spPr>
            <p:txBody>
              <a:bodyPr lIns="0" tIns="0" rIns="0" bIns="0"/>
              <a:lstStyle>
                <a:lvl1pPr eaLnBrk="0" hangingPunct="0">
                  <a:defRPr kumimoji="1" sz="2400" b="1">
                    <a:solidFill>
                      <a:schemeClr val="tx2"/>
                    </a:solidFill>
                    <a:latin typeface="楷体_GB2312" pitchFamily="49" charset="-122"/>
                    <a:ea typeface="楷体_GB2312" pitchFamily="49" charset="-122"/>
                  </a:defRPr>
                </a:lvl1pPr>
                <a:lvl2pPr marL="742950" indent="-285750" eaLnBrk="0" hangingPunct="0">
                  <a:defRPr kumimoji="1" sz="2400" b="1">
                    <a:solidFill>
                      <a:schemeClr val="tx2"/>
                    </a:solidFill>
                    <a:latin typeface="楷体_GB2312" pitchFamily="49" charset="-122"/>
                    <a:ea typeface="楷体_GB2312" pitchFamily="49" charset="-122"/>
                  </a:defRPr>
                </a:lvl2pPr>
                <a:lvl3pPr marL="1143000" indent="-228600" eaLnBrk="0" hangingPunct="0">
                  <a:defRPr kumimoji="1" sz="2400" b="1">
                    <a:solidFill>
                      <a:schemeClr val="tx2"/>
                    </a:solidFill>
                    <a:latin typeface="楷体_GB2312" pitchFamily="49" charset="-122"/>
                    <a:ea typeface="楷体_GB2312" pitchFamily="49" charset="-122"/>
                  </a:defRPr>
                </a:lvl3pPr>
                <a:lvl4pPr marL="1600200" indent="-228600" eaLnBrk="0" hangingPunct="0">
                  <a:defRPr kumimoji="1" sz="2400" b="1">
                    <a:solidFill>
                      <a:schemeClr val="tx2"/>
                    </a:solidFill>
                    <a:latin typeface="楷体_GB2312" pitchFamily="49" charset="-122"/>
                    <a:ea typeface="楷体_GB2312" pitchFamily="49" charset="-122"/>
                  </a:defRPr>
                </a:lvl4pPr>
                <a:lvl5pPr marL="2057400" indent="-228600" eaLnBrk="0" hangingPunct="0">
                  <a:defRPr kumimoji="1" sz="2400" b="1">
                    <a:solidFill>
                      <a:schemeClr val="tx2"/>
                    </a:solidFill>
                    <a:latin typeface="楷体_GB2312" pitchFamily="49" charset="-122"/>
                    <a:ea typeface="楷体_GB2312" pitchFamily="49" charset="-122"/>
                  </a:defRPr>
                </a:lvl5pPr>
                <a:lvl6pPr marL="25146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6pPr>
                <a:lvl7pPr marL="29718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7pPr>
                <a:lvl8pPr marL="34290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8pPr>
                <a:lvl9pPr marL="38862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9pPr>
              </a:lstStyle>
              <a:p>
                <a:pPr algn="ctr">
                  <a:lnSpc>
                    <a:spcPct val="100000"/>
                  </a:lnSpc>
                  <a:spcBef>
                    <a:spcPct val="0"/>
                  </a:spcBef>
                  <a:buClrTx/>
                  <a:buFontTx/>
                  <a:buNone/>
                </a:pPr>
                <a:r>
                  <a:rPr lang="zh-CN" altLang="en-US" sz="2000">
                    <a:solidFill>
                      <a:srgbClr val="000080"/>
                    </a:solidFill>
                    <a:latin typeface="黑体" pitchFamily="2" charset="-122"/>
                    <a:ea typeface="黑体" pitchFamily="2" charset="-122"/>
                  </a:rPr>
                  <a:t>取指令</a:t>
                </a:r>
                <a:endParaRPr lang="zh-CN" altLang="en-US" sz="2000" b="0">
                  <a:solidFill>
                    <a:schemeClr val="tx1"/>
                  </a:solidFill>
                  <a:latin typeface="黑体" pitchFamily="2" charset="-122"/>
                  <a:ea typeface="黑体" pitchFamily="2" charset="-122"/>
                </a:endParaRPr>
              </a:p>
            </p:txBody>
          </p:sp>
          <p:sp>
            <p:nvSpPr>
              <p:cNvPr id="18441" name="Text Box 13"/>
              <p:cNvSpPr txBox="1">
                <a:spLocks noChangeArrowheads="1"/>
              </p:cNvSpPr>
              <p:nvPr/>
            </p:nvSpPr>
            <p:spPr bwMode="auto">
              <a:xfrm>
                <a:off x="2662" y="1905"/>
                <a:ext cx="504" cy="174"/>
              </a:xfrm>
              <a:prstGeom prst="rect">
                <a:avLst/>
              </a:prstGeom>
              <a:solidFill>
                <a:srgbClr val="FFFFFF"/>
              </a:solidFill>
              <a:ln w="19050">
                <a:solidFill>
                  <a:srgbClr val="000000"/>
                </a:solidFill>
                <a:miter lim="800000"/>
                <a:headEnd/>
                <a:tailEnd/>
              </a:ln>
            </p:spPr>
            <p:txBody>
              <a:bodyPr lIns="0" tIns="0" rIns="0" bIns="0"/>
              <a:lstStyle>
                <a:lvl1pPr eaLnBrk="0" hangingPunct="0">
                  <a:defRPr kumimoji="1" sz="2400" b="1">
                    <a:solidFill>
                      <a:schemeClr val="tx2"/>
                    </a:solidFill>
                    <a:latin typeface="楷体_GB2312" pitchFamily="49" charset="-122"/>
                    <a:ea typeface="楷体_GB2312" pitchFamily="49" charset="-122"/>
                  </a:defRPr>
                </a:lvl1pPr>
                <a:lvl2pPr marL="742950" indent="-285750" eaLnBrk="0" hangingPunct="0">
                  <a:defRPr kumimoji="1" sz="2400" b="1">
                    <a:solidFill>
                      <a:schemeClr val="tx2"/>
                    </a:solidFill>
                    <a:latin typeface="楷体_GB2312" pitchFamily="49" charset="-122"/>
                    <a:ea typeface="楷体_GB2312" pitchFamily="49" charset="-122"/>
                  </a:defRPr>
                </a:lvl2pPr>
                <a:lvl3pPr marL="1143000" indent="-228600" eaLnBrk="0" hangingPunct="0">
                  <a:defRPr kumimoji="1" sz="2400" b="1">
                    <a:solidFill>
                      <a:schemeClr val="tx2"/>
                    </a:solidFill>
                    <a:latin typeface="楷体_GB2312" pitchFamily="49" charset="-122"/>
                    <a:ea typeface="楷体_GB2312" pitchFamily="49" charset="-122"/>
                  </a:defRPr>
                </a:lvl3pPr>
                <a:lvl4pPr marL="1600200" indent="-228600" eaLnBrk="0" hangingPunct="0">
                  <a:defRPr kumimoji="1" sz="2400" b="1">
                    <a:solidFill>
                      <a:schemeClr val="tx2"/>
                    </a:solidFill>
                    <a:latin typeface="楷体_GB2312" pitchFamily="49" charset="-122"/>
                    <a:ea typeface="楷体_GB2312" pitchFamily="49" charset="-122"/>
                  </a:defRPr>
                </a:lvl4pPr>
                <a:lvl5pPr marL="2057400" indent="-228600" eaLnBrk="0" hangingPunct="0">
                  <a:defRPr kumimoji="1" sz="2400" b="1">
                    <a:solidFill>
                      <a:schemeClr val="tx2"/>
                    </a:solidFill>
                    <a:latin typeface="楷体_GB2312" pitchFamily="49" charset="-122"/>
                    <a:ea typeface="楷体_GB2312" pitchFamily="49" charset="-122"/>
                  </a:defRPr>
                </a:lvl5pPr>
                <a:lvl6pPr marL="25146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6pPr>
                <a:lvl7pPr marL="29718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7pPr>
                <a:lvl8pPr marL="34290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8pPr>
                <a:lvl9pPr marL="38862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9pPr>
              </a:lstStyle>
              <a:p>
                <a:pPr algn="ctr">
                  <a:lnSpc>
                    <a:spcPct val="100000"/>
                  </a:lnSpc>
                  <a:spcBef>
                    <a:spcPct val="0"/>
                  </a:spcBef>
                  <a:buClrTx/>
                  <a:buFontTx/>
                  <a:buNone/>
                </a:pPr>
                <a:r>
                  <a:rPr lang="zh-CN" altLang="en-US" sz="2000">
                    <a:solidFill>
                      <a:srgbClr val="000080"/>
                    </a:solidFill>
                    <a:latin typeface="黑体" pitchFamily="2" charset="-122"/>
                    <a:ea typeface="黑体" pitchFamily="2" charset="-122"/>
                  </a:rPr>
                  <a:t>执 行</a:t>
                </a:r>
                <a:endParaRPr lang="zh-CN" altLang="en-US" sz="2000" b="0">
                  <a:solidFill>
                    <a:schemeClr val="tx1"/>
                  </a:solidFill>
                  <a:latin typeface="黑体" pitchFamily="2" charset="-122"/>
                  <a:ea typeface="黑体" pitchFamily="2" charset="-122"/>
                </a:endParaRPr>
              </a:p>
            </p:txBody>
          </p:sp>
          <p:sp>
            <p:nvSpPr>
              <p:cNvPr id="18442" name="Line 14"/>
              <p:cNvSpPr>
                <a:spLocks noChangeShapeType="1"/>
              </p:cNvSpPr>
              <p:nvPr/>
            </p:nvSpPr>
            <p:spPr bwMode="auto">
              <a:xfrm>
                <a:off x="1518" y="1997"/>
                <a:ext cx="216" cy="0"/>
              </a:xfrm>
              <a:prstGeom prst="line">
                <a:avLst/>
              </a:prstGeom>
              <a:noFill/>
              <a:ln w="19050">
                <a:solidFill>
                  <a:srgbClr val="00008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黑体" pitchFamily="2" charset="-122"/>
                  <a:ea typeface="黑体" pitchFamily="2" charset="-122"/>
                </a:endParaRPr>
              </a:p>
            </p:txBody>
          </p:sp>
          <p:sp>
            <p:nvSpPr>
              <p:cNvPr id="18443" name="Line 15"/>
              <p:cNvSpPr>
                <a:spLocks noChangeShapeType="1"/>
              </p:cNvSpPr>
              <p:nvPr/>
            </p:nvSpPr>
            <p:spPr bwMode="auto">
              <a:xfrm>
                <a:off x="2446" y="1997"/>
                <a:ext cx="216" cy="0"/>
              </a:xfrm>
              <a:prstGeom prst="line">
                <a:avLst/>
              </a:prstGeom>
              <a:noFill/>
              <a:ln w="19050">
                <a:solidFill>
                  <a:srgbClr val="00008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黑体" pitchFamily="2" charset="-122"/>
                  <a:ea typeface="黑体" pitchFamily="2" charset="-122"/>
                </a:endParaRPr>
              </a:p>
            </p:txBody>
          </p:sp>
          <p:sp>
            <p:nvSpPr>
              <p:cNvPr id="18444" name="Freeform 16"/>
              <p:cNvSpPr>
                <a:spLocks/>
              </p:cNvSpPr>
              <p:nvPr/>
            </p:nvSpPr>
            <p:spPr bwMode="auto">
              <a:xfrm>
                <a:off x="820" y="1985"/>
                <a:ext cx="2512" cy="176"/>
              </a:xfrm>
              <a:custGeom>
                <a:avLst/>
                <a:gdLst>
                  <a:gd name="T0" fmla="*/ 0 w 6280"/>
                  <a:gd name="T1" fmla="*/ 0 h 440"/>
                  <a:gd name="T2" fmla="*/ 0 w 6280"/>
                  <a:gd name="T3" fmla="*/ 0 h 440"/>
                  <a:gd name="T4" fmla="*/ 0 w 6280"/>
                  <a:gd name="T5" fmla="*/ 0 h 440"/>
                  <a:gd name="T6" fmla="*/ 0 w 6280"/>
                  <a:gd name="T7" fmla="*/ 0 h 440"/>
                  <a:gd name="T8" fmla="*/ 0 w 6280"/>
                  <a:gd name="T9" fmla="*/ 0 h 440"/>
                  <a:gd name="T10" fmla="*/ 0 w 6280"/>
                  <a:gd name="T11" fmla="*/ 0 h 440"/>
                  <a:gd name="T12" fmla="*/ 0 60000 65536"/>
                  <a:gd name="T13" fmla="*/ 0 60000 65536"/>
                  <a:gd name="T14" fmla="*/ 0 60000 65536"/>
                  <a:gd name="T15" fmla="*/ 0 60000 65536"/>
                  <a:gd name="T16" fmla="*/ 0 60000 65536"/>
                  <a:gd name="T17" fmla="*/ 0 60000 65536"/>
                  <a:gd name="T18" fmla="*/ 0 w 6280"/>
                  <a:gd name="T19" fmla="*/ 0 h 440"/>
                  <a:gd name="T20" fmla="*/ 6280 w 6280"/>
                  <a:gd name="T21" fmla="*/ 440 h 440"/>
                </a:gdLst>
                <a:ahLst/>
                <a:cxnLst>
                  <a:cxn ang="T12">
                    <a:pos x="T0" y="T1"/>
                  </a:cxn>
                  <a:cxn ang="T13">
                    <a:pos x="T2" y="T3"/>
                  </a:cxn>
                  <a:cxn ang="T14">
                    <a:pos x="T4" y="T5"/>
                  </a:cxn>
                  <a:cxn ang="T15">
                    <a:pos x="T6" y="T7"/>
                  </a:cxn>
                  <a:cxn ang="T16">
                    <a:pos x="T8" y="T9"/>
                  </a:cxn>
                  <a:cxn ang="T17">
                    <a:pos x="T10" y="T11"/>
                  </a:cxn>
                </a:cxnLst>
                <a:rect l="T18" t="T19" r="T20" b="T21"/>
                <a:pathLst>
                  <a:path w="6280" h="440">
                    <a:moveTo>
                      <a:pt x="5860" y="0"/>
                    </a:moveTo>
                    <a:lnTo>
                      <a:pt x="6280" y="0"/>
                    </a:lnTo>
                    <a:lnTo>
                      <a:pt x="6280" y="440"/>
                    </a:lnTo>
                    <a:lnTo>
                      <a:pt x="0" y="440"/>
                    </a:lnTo>
                    <a:lnTo>
                      <a:pt x="0" y="20"/>
                    </a:lnTo>
                    <a:lnTo>
                      <a:pt x="520" y="20"/>
                    </a:lnTo>
                  </a:path>
                </a:pathLst>
              </a:custGeom>
              <a:noFill/>
              <a:ln w="19050" cap="flat" cmpd="sng">
                <a:solidFill>
                  <a:srgbClr val="000080"/>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latin typeface="黑体" pitchFamily="2" charset="-122"/>
                  <a:ea typeface="黑体" pitchFamily="2" charset="-122"/>
                </a:endParaRPr>
              </a:p>
            </p:txBody>
          </p:sp>
        </p:grpSp>
        <p:sp>
          <p:nvSpPr>
            <p:cNvPr id="18438" name="Rectangle 17"/>
            <p:cNvSpPr>
              <a:spLocks noChangeArrowheads="1"/>
            </p:cNvSpPr>
            <p:nvPr/>
          </p:nvSpPr>
          <p:spPr bwMode="auto">
            <a:xfrm>
              <a:off x="608" y="1882"/>
              <a:ext cx="515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00000"/>
                </a:lnSpc>
                <a:spcBef>
                  <a:spcPct val="0"/>
                </a:spcBef>
                <a:buClrTx/>
                <a:buFontTx/>
                <a:buNone/>
              </a:pPr>
              <a:r>
                <a:rPr lang="zh-CN" altLang="en-US" dirty="0">
                  <a:solidFill>
                    <a:srgbClr val="FF0000"/>
                  </a:solidFill>
                  <a:latin typeface="黑体" pitchFamily="2" charset="-122"/>
                  <a:ea typeface="黑体" pitchFamily="2" charset="-122"/>
                </a:rPr>
                <a:t>程序运行的基本过程：</a:t>
              </a:r>
              <a:r>
                <a:rPr lang="zh-CN" altLang="en-US" sz="1100" dirty="0">
                  <a:latin typeface="黑体" pitchFamily="2" charset="-122"/>
                  <a:ea typeface="黑体" pitchFamily="2" charset="-122"/>
                </a:rPr>
                <a:t> </a:t>
              </a:r>
              <a:endParaRPr lang="zh-CN" altLang="en-US" b="0" dirty="0">
                <a:solidFill>
                  <a:schemeClr val="tx1"/>
                </a:solidFill>
                <a:latin typeface="黑体" pitchFamily="2" charset="-122"/>
                <a:ea typeface="黑体" pitchFamily="2" charset="-122"/>
              </a:endParaRPr>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58" name="Group 2"/>
          <p:cNvGrpSpPr>
            <a:grpSpLocks/>
          </p:cNvGrpSpPr>
          <p:nvPr/>
        </p:nvGrpSpPr>
        <p:grpSpPr bwMode="auto">
          <a:xfrm>
            <a:off x="1470025" y="1846263"/>
            <a:ext cx="6200775" cy="1528762"/>
            <a:chOff x="926" y="1163"/>
            <a:chExt cx="3906" cy="963"/>
          </a:xfrm>
        </p:grpSpPr>
        <p:sp>
          <p:nvSpPr>
            <p:cNvPr id="19460" name="Text Box 3"/>
            <p:cNvSpPr txBox="1">
              <a:spLocks noChangeArrowheads="1"/>
            </p:cNvSpPr>
            <p:nvPr/>
          </p:nvSpPr>
          <p:spPr bwMode="auto">
            <a:xfrm>
              <a:off x="1034" y="1519"/>
              <a:ext cx="742" cy="497"/>
            </a:xfrm>
            <a:prstGeom prst="rect">
              <a:avLst/>
            </a:prstGeom>
            <a:solidFill>
              <a:srgbClr val="FFFFCC"/>
            </a:solidFill>
            <a:ln w="19050">
              <a:solidFill>
                <a:srgbClr val="000080"/>
              </a:solidFill>
              <a:miter lim="800000"/>
              <a:headEnd/>
              <a:tailEnd/>
            </a:ln>
          </p:spPr>
          <p:txBody>
            <a:bodyPr lIns="0" tIns="108000" rIns="0" bIns="0"/>
            <a:lstStyle>
              <a:lvl1pPr eaLnBrk="0" hangingPunct="0">
                <a:defRPr kumimoji="1" sz="2400" b="1">
                  <a:solidFill>
                    <a:schemeClr val="tx2"/>
                  </a:solidFill>
                  <a:latin typeface="楷体_GB2312" pitchFamily="49" charset="-122"/>
                  <a:ea typeface="楷体_GB2312" pitchFamily="49" charset="-122"/>
                </a:defRPr>
              </a:lvl1pPr>
              <a:lvl2pPr marL="742950" indent="-285750" eaLnBrk="0" hangingPunct="0">
                <a:defRPr kumimoji="1" sz="2400" b="1">
                  <a:solidFill>
                    <a:schemeClr val="tx2"/>
                  </a:solidFill>
                  <a:latin typeface="楷体_GB2312" pitchFamily="49" charset="-122"/>
                  <a:ea typeface="楷体_GB2312" pitchFamily="49" charset="-122"/>
                </a:defRPr>
              </a:lvl2pPr>
              <a:lvl3pPr marL="1143000" indent="-228600" eaLnBrk="0" hangingPunct="0">
                <a:defRPr kumimoji="1" sz="2400" b="1">
                  <a:solidFill>
                    <a:schemeClr val="tx2"/>
                  </a:solidFill>
                  <a:latin typeface="楷体_GB2312" pitchFamily="49" charset="-122"/>
                  <a:ea typeface="楷体_GB2312" pitchFamily="49" charset="-122"/>
                </a:defRPr>
              </a:lvl3pPr>
              <a:lvl4pPr marL="1600200" indent="-228600" eaLnBrk="0" hangingPunct="0">
                <a:defRPr kumimoji="1" sz="2400" b="1">
                  <a:solidFill>
                    <a:schemeClr val="tx2"/>
                  </a:solidFill>
                  <a:latin typeface="楷体_GB2312" pitchFamily="49" charset="-122"/>
                  <a:ea typeface="楷体_GB2312" pitchFamily="49" charset="-122"/>
                </a:defRPr>
              </a:lvl4pPr>
              <a:lvl5pPr marL="2057400" indent="-228600" eaLnBrk="0" hangingPunct="0">
                <a:defRPr kumimoji="1" sz="2400" b="1">
                  <a:solidFill>
                    <a:schemeClr val="tx2"/>
                  </a:solidFill>
                  <a:latin typeface="楷体_GB2312" pitchFamily="49" charset="-122"/>
                  <a:ea typeface="楷体_GB2312" pitchFamily="49" charset="-122"/>
                </a:defRPr>
              </a:lvl5pPr>
              <a:lvl6pPr marL="25146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6pPr>
              <a:lvl7pPr marL="29718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7pPr>
              <a:lvl8pPr marL="34290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8pPr>
              <a:lvl9pPr marL="38862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9pPr>
            </a:lstStyle>
            <a:p>
              <a:pPr algn="ctr">
                <a:lnSpc>
                  <a:spcPct val="100000"/>
                </a:lnSpc>
                <a:spcBef>
                  <a:spcPct val="0"/>
                </a:spcBef>
                <a:buClrTx/>
                <a:buFontTx/>
                <a:buNone/>
              </a:pPr>
              <a:r>
                <a:rPr lang="zh-CN" altLang="en-US">
                  <a:solidFill>
                    <a:srgbClr val="000080"/>
                  </a:solidFill>
                  <a:latin typeface="黑体" pitchFamily="2" charset="-122"/>
                  <a:ea typeface="黑体" pitchFamily="2" charset="-122"/>
                </a:rPr>
                <a:t>运算器</a:t>
              </a:r>
              <a:endParaRPr lang="zh-CN" altLang="en-US">
                <a:solidFill>
                  <a:schemeClr val="tx1"/>
                </a:solidFill>
                <a:latin typeface="黑体" pitchFamily="2" charset="-122"/>
                <a:ea typeface="黑体" pitchFamily="2" charset="-122"/>
              </a:endParaRPr>
            </a:p>
          </p:txBody>
        </p:sp>
        <p:sp>
          <p:nvSpPr>
            <p:cNvPr id="19461" name="Line 4"/>
            <p:cNvSpPr>
              <a:spLocks noChangeShapeType="1"/>
            </p:cNvSpPr>
            <p:nvPr/>
          </p:nvSpPr>
          <p:spPr bwMode="auto">
            <a:xfrm flipV="1">
              <a:off x="926" y="1163"/>
              <a:ext cx="3906" cy="1"/>
            </a:xfrm>
            <a:prstGeom prst="line">
              <a:avLst/>
            </a:prstGeom>
            <a:noFill/>
            <a:ln w="63500">
              <a:solidFill>
                <a:srgbClr val="000080"/>
              </a:solidFill>
              <a:round/>
              <a:headEnd type="triangle" w="sm" len="sm"/>
              <a:tailEnd type="triangle" w="sm" len="sm"/>
            </a:ln>
            <a:extLst>
              <a:ext uri="{909E8E84-426E-40DD-AFC4-6F175D3DCCD1}">
                <a14:hiddenFill xmlns:a14="http://schemas.microsoft.com/office/drawing/2010/main">
                  <a:noFill/>
                </a14:hiddenFill>
              </a:ext>
            </a:extLst>
          </p:spPr>
          <p:txBody>
            <a:bodyPr/>
            <a:lstStyle/>
            <a:p>
              <a:endParaRPr lang="zh-CN" altLang="en-US">
                <a:latin typeface="黑体" pitchFamily="2" charset="-122"/>
                <a:ea typeface="黑体" pitchFamily="2" charset="-122"/>
              </a:endParaRPr>
            </a:p>
          </p:txBody>
        </p:sp>
        <p:sp>
          <p:nvSpPr>
            <p:cNvPr id="19462" name="Line 5"/>
            <p:cNvSpPr>
              <a:spLocks noChangeShapeType="1"/>
            </p:cNvSpPr>
            <p:nvPr/>
          </p:nvSpPr>
          <p:spPr bwMode="auto">
            <a:xfrm flipH="1" flipV="1">
              <a:off x="1405" y="1164"/>
              <a:ext cx="0" cy="356"/>
            </a:xfrm>
            <a:prstGeom prst="line">
              <a:avLst/>
            </a:prstGeom>
            <a:noFill/>
            <a:ln w="38100">
              <a:solidFill>
                <a:srgbClr val="000080"/>
              </a:solidFill>
              <a:round/>
              <a:headEnd type="triangle" w="sm" len="sm"/>
              <a:tailEnd type="triangle" w="sm" len="sm"/>
            </a:ln>
            <a:extLst>
              <a:ext uri="{909E8E84-426E-40DD-AFC4-6F175D3DCCD1}">
                <a14:hiddenFill xmlns:a14="http://schemas.microsoft.com/office/drawing/2010/main">
                  <a:noFill/>
                </a14:hiddenFill>
              </a:ext>
            </a:extLst>
          </p:spPr>
          <p:txBody>
            <a:bodyPr/>
            <a:lstStyle/>
            <a:p>
              <a:endParaRPr lang="zh-CN" altLang="en-US">
                <a:latin typeface="黑体" pitchFamily="2" charset="-122"/>
                <a:ea typeface="黑体" pitchFamily="2" charset="-122"/>
              </a:endParaRPr>
            </a:p>
          </p:txBody>
        </p:sp>
        <p:sp>
          <p:nvSpPr>
            <p:cNvPr id="19463" name="Text Box 6"/>
            <p:cNvSpPr txBox="1">
              <a:spLocks noChangeArrowheads="1"/>
            </p:cNvSpPr>
            <p:nvPr/>
          </p:nvSpPr>
          <p:spPr bwMode="auto">
            <a:xfrm>
              <a:off x="1951" y="1527"/>
              <a:ext cx="743" cy="497"/>
            </a:xfrm>
            <a:prstGeom prst="rect">
              <a:avLst/>
            </a:prstGeom>
            <a:solidFill>
              <a:srgbClr val="FFFFCC"/>
            </a:solidFill>
            <a:ln w="19050">
              <a:solidFill>
                <a:srgbClr val="000080"/>
              </a:solidFill>
              <a:miter lim="800000"/>
              <a:headEnd/>
              <a:tailEnd/>
            </a:ln>
          </p:spPr>
          <p:txBody>
            <a:bodyPr lIns="0" tIns="108000" rIns="0" bIns="0"/>
            <a:lstStyle>
              <a:lvl1pPr eaLnBrk="0" hangingPunct="0">
                <a:defRPr kumimoji="1" sz="2400" b="1">
                  <a:solidFill>
                    <a:schemeClr val="tx2"/>
                  </a:solidFill>
                  <a:latin typeface="楷体_GB2312" pitchFamily="49" charset="-122"/>
                  <a:ea typeface="楷体_GB2312" pitchFamily="49" charset="-122"/>
                </a:defRPr>
              </a:lvl1pPr>
              <a:lvl2pPr marL="742950" indent="-285750" eaLnBrk="0" hangingPunct="0">
                <a:defRPr kumimoji="1" sz="2400" b="1">
                  <a:solidFill>
                    <a:schemeClr val="tx2"/>
                  </a:solidFill>
                  <a:latin typeface="楷体_GB2312" pitchFamily="49" charset="-122"/>
                  <a:ea typeface="楷体_GB2312" pitchFamily="49" charset="-122"/>
                </a:defRPr>
              </a:lvl2pPr>
              <a:lvl3pPr marL="1143000" indent="-228600" eaLnBrk="0" hangingPunct="0">
                <a:defRPr kumimoji="1" sz="2400" b="1">
                  <a:solidFill>
                    <a:schemeClr val="tx2"/>
                  </a:solidFill>
                  <a:latin typeface="楷体_GB2312" pitchFamily="49" charset="-122"/>
                  <a:ea typeface="楷体_GB2312" pitchFamily="49" charset="-122"/>
                </a:defRPr>
              </a:lvl3pPr>
              <a:lvl4pPr marL="1600200" indent="-228600" eaLnBrk="0" hangingPunct="0">
                <a:defRPr kumimoji="1" sz="2400" b="1">
                  <a:solidFill>
                    <a:schemeClr val="tx2"/>
                  </a:solidFill>
                  <a:latin typeface="楷体_GB2312" pitchFamily="49" charset="-122"/>
                  <a:ea typeface="楷体_GB2312" pitchFamily="49" charset="-122"/>
                </a:defRPr>
              </a:lvl4pPr>
              <a:lvl5pPr marL="2057400" indent="-228600" eaLnBrk="0" hangingPunct="0">
                <a:defRPr kumimoji="1" sz="2400" b="1">
                  <a:solidFill>
                    <a:schemeClr val="tx2"/>
                  </a:solidFill>
                  <a:latin typeface="楷体_GB2312" pitchFamily="49" charset="-122"/>
                  <a:ea typeface="楷体_GB2312" pitchFamily="49" charset="-122"/>
                </a:defRPr>
              </a:lvl5pPr>
              <a:lvl6pPr marL="25146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6pPr>
              <a:lvl7pPr marL="29718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7pPr>
              <a:lvl8pPr marL="34290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8pPr>
              <a:lvl9pPr marL="38862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9pPr>
            </a:lstStyle>
            <a:p>
              <a:pPr algn="ctr">
                <a:lnSpc>
                  <a:spcPct val="100000"/>
                </a:lnSpc>
                <a:spcBef>
                  <a:spcPct val="0"/>
                </a:spcBef>
                <a:buClrTx/>
                <a:buFontTx/>
                <a:buNone/>
              </a:pPr>
              <a:r>
                <a:rPr lang="zh-CN" altLang="en-US">
                  <a:solidFill>
                    <a:srgbClr val="000080"/>
                  </a:solidFill>
                  <a:latin typeface="黑体" pitchFamily="2" charset="-122"/>
                  <a:ea typeface="黑体" pitchFamily="2" charset="-122"/>
                </a:rPr>
                <a:t>控制器</a:t>
              </a:r>
            </a:p>
          </p:txBody>
        </p:sp>
        <p:sp>
          <p:nvSpPr>
            <p:cNvPr id="19464" name="Text Box 7"/>
            <p:cNvSpPr txBox="1">
              <a:spLocks noChangeArrowheads="1"/>
            </p:cNvSpPr>
            <p:nvPr/>
          </p:nvSpPr>
          <p:spPr bwMode="auto">
            <a:xfrm>
              <a:off x="2875" y="1527"/>
              <a:ext cx="742" cy="497"/>
            </a:xfrm>
            <a:prstGeom prst="rect">
              <a:avLst/>
            </a:prstGeom>
            <a:solidFill>
              <a:srgbClr val="FFFFCC"/>
            </a:solidFill>
            <a:ln w="19050">
              <a:solidFill>
                <a:srgbClr val="000080"/>
              </a:solidFill>
              <a:miter lim="800000"/>
              <a:headEnd/>
              <a:tailEnd/>
            </a:ln>
          </p:spPr>
          <p:txBody>
            <a:bodyPr lIns="0" tIns="108000" rIns="0" bIns="0"/>
            <a:lstStyle>
              <a:lvl1pPr eaLnBrk="0" hangingPunct="0">
                <a:defRPr kumimoji="1" sz="2400" b="1">
                  <a:solidFill>
                    <a:schemeClr val="tx2"/>
                  </a:solidFill>
                  <a:latin typeface="楷体_GB2312" pitchFamily="49" charset="-122"/>
                  <a:ea typeface="楷体_GB2312" pitchFamily="49" charset="-122"/>
                </a:defRPr>
              </a:lvl1pPr>
              <a:lvl2pPr marL="742950" indent="-285750" eaLnBrk="0" hangingPunct="0">
                <a:defRPr kumimoji="1" sz="2400" b="1">
                  <a:solidFill>
                    <a:schemeClr val="tx2"/>
                  </a:solidFill>
                  <a:latin typeface="楷体_GB2312" pitchFamily="49" charset="-122"/>
                  <a:ea typeface="楷体_GB2312" pitchFamily="49" charset="-122"/>
                </a:defRPr>
              </a:lvl2pPr>
              <a:lvl3pPr marL="1143000" indent="-228600" eaLnBrk="0" hangingPunct="0">
                <a:defRPr kumimoji="1" sz="2400" b="1">
                  <a:solidFill>
                    <a:schemeClr val="tx2"/>
                  </a:solidFill>
                  <a:latin typeface="楷体_GB2312" pitchFamily="49" charset="-122"/>
                  <a:ea typeface="楷体_GB2312" pitchFamily="49" charset="-122"/>
                </a:defRPr>
              </a:lvl3pPr>
              <a:lvl4pPr marL="1600200" indent="-228600" eaLnBrk="0" hangingPunct="0">
                <a:defRPr kumimoji="1" sz="2400" b="1">
                  <a:solidFill>
                    <a:schemeClr val="tx2"/>
                  </a:solidFill>
                  <a:latin typeface="楷体_GB2312" pitchFamily="49" charset="-122"/>
                  <a:ea typeface="楷体_GB2312" pitchFamily="49" charset="-122"/>
                </a:defRPr>
              </a:lvl4pPr>
              <a:lvl5pPr marL="2057400" indent="-228600" eaLnBrk="0" hangingPunct="0">
                <a:defRPr kumimoji="1" sz="2400" b="1">
                  <a:solidFill>
                    <a:schemeClr val="tx2"/>
                  </a:solidFill>
                  <a:latin typeface="楷体_GB2312" pitchFamily="49" charset="-122"/>
                  <a:ea typeface="楷体_GB2312" pitchFamily="49" charset="-122"/>
                </a:defRPr>
              </a:lvl5pPr>
              <a:lvl6pPr marL="25146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6pPr>
              <a:lvl7pPr marL="29718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7pPr>
              <a:lvl8pPr marL="34290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8pPr>
              <a:lvl9pPr marL="38862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9pPr>
            </a:lstStyle>
            <a:p>
              <a:pPr algn="ctr">
                <a:lnSpc>
                  <a:spcPct val="100000"/>
                </a:lnSpc>
                <a:spcBef>
                  <a:spcPct val="0"/>
                </a:spcBef>
                <a:buClrTx/>
                <a:buFontTx/>
                <a:buNone/>
              </a:pPr>
              <a:r>
                <a:rPr lang="zh-CN" altLang="en-US">
                  <a:solidFill>
                    <a:srgbClr val="000080"/>
                  </a:solidFill>
                  <a:latin typeface="黑体" pitchFamily="2" charset="-122"/>
                  <a:ea typeface="黑体" pitchFamily="2" charset="-122"/>
                </a:rPr>
                <a:t>存储器</a:t>
              </a:r>
            </a:p>
          </p:txBody>
        </p:sp>
        <p:sp>
          <p:nvSpPr>
            <p:cNvPr id="19465" name="Text Box 8"/>
            <p:cNvSpPr txBox="1">
              <a:spLocks noChangeArrowheads="1"/>
            </p:cNvSpPr>
            <p:nvPr/>
          </p:nvSpPr>
          <p:spPr bwMode="auto">
            <a:xfrm>
              <a:off x="3874" y="1527"/>
              <a:ext cx="743" cy="497"/>
            </a:xfrm>
            <a:prstGeom prst="rect">
              <a:avLst/>
            </a:prstGeom>
            <a:solidFill>
              <a:srgbClr val="FFFFCC"/>
            </a:solidFill>
            <a:ln w="19050">
              <a:solidFill>
                <a:srgbClr val="000080"/>
              </a:solidFill>
              <a:miter lim="800000"/>
              <a:headEnd/>
              <a:tailEnd/>
            </a:ln>
          </p:spPr>
          <p:txBody>
            <a:bodyPr lIns="0" tIns="0" rIns="0" bIns="0"/>
            <a:lstStyle>
              <a:lvl1pPr eaLnBrk="0" hangingPunct="0">
                <a:defRPr kumimoji="1" sz="2400" b="1">
                  <a:solidFill>
                    <a:schemeClr val="tx2"/>
                  </a:solidFill>
                  <a:latin typeface="楷体_GB2312" pitchFamily="49" charset="-122"/>
                  <a:ea typeface="楷体_GB2312" pitchFamily="49" charset="-122"/>
                </a:defRPr>
              </a:lvl1pPr>
              <a:lvl2pPr marL="742950" indent="-285750" eaLnBrk="0" hangingPunct="0">
                <a:defRPr kumimoji="1" sz="2400" b="1">
                  <a:solidFill>
                    <a:schemeClr val="tx2"/>
                  </a:solidFill>
                  <a:latin typeface="楷体_GB2312" pitchFamily="49" charset="-122"/>
                  <a:ea typeface="楷体_GB2312" pitchFamily="49" charset="-122"/>
                </a:defRPr>
              </a:lvl2pPr>
              <a:lvl3pPr marL="1143000" indent="-228600" eaLnBrk="0" hangingPunct="0">
                <a:defRPr kumimoji="1" sz="2400" b="1">
                  <a:solidFill>
                    <a:schemeClr val="tx2"/>
                  </a:solidFill>
                  <a:latin typeface="楷体_GB2312" pitchFamily="49" charset="-122"/>
                  <a:ea typeface="楷体_GB2312" pitchFamily="49" charset="-122"/>
                </a:defRPr>
              </a:lvl3pPr>
              <a:lvl4pPr marL="1600200" indent="-228600" eaLnBrk="0" hangingPunct="0">
                <a:defRPr kumimoji="1" sz="2400" b="1">
                  <a:solidFill>
                    <a:schemeClr val="tx2"/>
                  </a:solidFill>
                  <a:latin typeface="楷体_GB2312" pitchFamily="49" charset="-122"/>
                  <a:ea typeface="楷体_GB2312" pitchFamily="49" charset="-122"/>
                </a:defRPr>
              </a:lvl4pPr>
              <a:lvl5pPr marL="2057400" indent="-228600" eaLnBrk="0" hangingPunct="0">
                <a:defRPr kumimoji="1" sz="2400" b="1">
                  <a:solidFill>
                    <a:schemeClr val="tx2"/>
                  </a:solidFill>
                  <a:latin typeface="楷体_GB2312" pitchFamily="49" charset="-122"/>
                  <a:ea typeface="楷体_GB2312" pitchFamily="49" charset="-122"/>
                </a:defRPr>
              </a:lvl5pPr>
              <a:lvl6pPr marL="25146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6pPr>
              <a:lvl7pPr marL="29718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7pPr>
              <a:lvl8pPr marL="34290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8pPr>
              <a:lvl9pPr marL="38862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9pPr>
            </a:lstStyle>
            <a:p>
              <a:pPr algn="ctr">
                <a:lnSpc>
                  <a:spcPct val="100000"/>
                </a:lnSpc>
                <a:spcBef>
                  <a:spcPct val="0"/>
                </a:spcBef>
                <a:buClrTx/>
                <a:buFontTx/>
                <a:buNone/>
              </a:pPr>
              <a:r>
                <a:rPr lang="zh-CN" altLang="en-US">
                  <a:solidFill>
                    <a:srgbClr val="000080"/>
                  </a:solidFill>
                  <a:latin typeface="黑体" pitchFamily="2" charset="-122"/>
                  <a:ea typeface="黑体" pitchFamily="2" charset="-122"/>
                </a:rPr>
                <a:t>输入输</a:t>
              </a:r>
            </a:p>
            <a:p>
              <a:pPr algn="ctr">
                <a:lnSpc>
                  <a:spcPct val="100000"/>
                </a:lnSpc>
                <a:spcBef>
                  <a:spcPct val="0"/>
                </a:spcBef>
                <a:buClrTx/>
                <a:buFontTx/>
                <a:buNone/>
              </a:pPr>
              <a:r>
                <a:rPr lang="zh-CN" altLang="en-US">
                  <a:solidFill>
                    <a:srgbClr val="000080"/>
                  </a:solidFill>
                  <a:latin typeface="黑体" pitchFamily="2" charset="-122"/>
                  <a:ea typeface="黑体" pitchFamily="2" charset="-122"/>
                </a:rPr>
                <a:t>出部件</a:t>
              </a:r>
            </a:p>
          </p:txBody>
        </p:sp>
        <p:sp>
          <p:nvSpPr>
            <p:cNvPr id="19466" name="Line 9"/>
            <p:cNvSpPr>
              <a:spLocks noChangeShapeType="1"/>
            </p:cNvSpPr>
            <p:nvPr/>
          </p:nvSpPr>
          <p:spPr bwMode="auto">
            <a:xfrm flipH="1" flipV="1">
              <a:off x="2300" y="1164"/>
              <a:ext cx="0" cy="356"/>
            </a:xfrm>
            <a:prstGeom prst="line">
              <a:avLst/>
            </a:prstGeom>
            <a:noFill/>
            <a:ln w="38100">
              <a:solidFill>
                <a:srgbClr val="000080"/>
              </a:solidFill>
              <a:round/>
              <a:headEnd type="triangle" w="sm" len="sm"/>
              <a:tailEnd type="triangle" w="sm" len="sm"/>
            </a:ln>
            <a:extLst>
              <a:ext uri="{909E8E84-426E-40DD-AFC4-6F175D3DCCD1}">
                <a14:hiddenFill xmlns:a14="http://schemas.microsoft.com/office/drawing/2010/main">
                  <a:noFill/>
                </a14:hiddenFill>
              </a:ext>
            </a:extLst>
          </p:spPr>
          <p:txBody>
            <a:bodyPr/>
            <a:lstStyle/>
            <a:p>
              <a:endParaRPr lang="zh-CN" altLang="en-US">
                <a:latin typeface="黑体" pitchFamily="2" charset="-122"/>
                <a:ea typeface="黑体" pitchFamily="2" charset="-122"/>
              </a:endParaRPr>
            </a:p>
          </p:txBody>
        </p:sp>
        <p:sp>
          <p:nvSpPr>
            <p:cNvPr id="19467" name="Line 10"/>
            <p:cNvSpPr>
              <a:spLocks noChangeShapeType="1"/>
            </p:cNvSpPr>
            <p:nvPr/>
          </p:nvSpPr>
          <p:spPr bwMode="auto">
            <a:xfrm flipH="1" flipV="1">
              <a:off x="3233" y="1172"/>
              <a:ext cx="0" cy="356"/>
            </a:xfrm>
            <a:prstGeom prst="line">
              <a:avLst/>
            </a:prstGeom>
            <a:noFill/>
            <a:ln w="38100">
              <a:solidFill>
                <a:srgbClr val="000080"/>
              </a:solidFill>
              <a:round/>
              <a:headEnd type="triangle" w="sm" len="sm"/>
              <a:tailEnd type="triangle" w="sm" len="sm"/>
            </a:ln>
            <a:extLst>
              <a:ext uri="{909E8E84-426E-40DD-AFC4-6F175D3DCCD1}">
                <a14:hiddenFill xmlns:a14="http://schemas.microsoft.com/office/drawing/2010/main">
                  <a:noFill/>
                </a14:hiddenFill>
              </a:ext>
            </a:extLst>
          </p:spPr>
          <p:txBody>
            <a:bodyPr/>
            <a:lstStyle/>
            <a:p>
              <a:endParaRPr lang="zh-CN" altLang="en-US">
                <a:latin typeface="黑体" pitchFamily="2" charset="-122"/>
                <a:ea typeface="黑体" pitchFamily="2" charset="-122"/>
              </a:endParaRPr>
            </a:p>
          </p:txBody>
        </p:sp>
        <p:sp>
          <p:nvSpPr>
            <p:cNvPr id="19468" name="Line 11"/>
            <p:cNvSpPr>
              <a:spLocks noChangeShapeType="1"/>
            </p:cNvSpPr>
            <p:nvPr/>
          </p:nvSpPr>
          <p:spPr bwMode="auto">
            <a:xfrm flipH="1" flipV="1">
              <a:off x="4223" y="1169"/>
              <a:ext cx="0" cy="355"/>
            </a:xfrm>
            <a:prstGeom prst="line">
              <a:avLst/>
            </a:prstGeom>
            <a:noFill/>
            <a:ln w="38100">
              <a:solidFill>
                <a:srgbClr val="000080"/>
              </a:solidFill>
              <a:round/>
              <a:headEnd type="triangle" w="sm" len="sm"/>
              <a:tailEnd type="triangle" w="sm" len="sm"/>
            </a:ln>
            <a:extLst>
              <a:ext uri="{909E8E84-426E-40DD-AFC4-6F175D3DCCD1}">
                <a14:hiddenFill xmlns:a14="http://schemas.microsoft.com/office/drawing/2010/main">
                  <a:noFill/>
                </a14:hiddenFill>
              </a:ext>
            </a:extLst>
          </p:spPr>
          <p:txBody>
            <a:bodyPr/>
            <a:lstStyle/>
            <a:p>
              <a:endParaRPr lang="zh-CN" altLang="en-US">
                <a:latin typeface="黑体" pitchFamily="2" charset="-122"/>
                <a:ea typeface="黑体" pitchFamily="2" charset="-122"/>
              </a:endParaRPr>
            </a:p>
          </p:txBody>
        </p:sp>
        <p:sp>
          <p:nvSpPr>
            <p:cNvPr id="19469" name="Rectangle 12"/>
            <p:cNvSpPr>
              <a:spLocks noChangeArrowheads="1"/>
            </p:cNvSpPr>
            <p:nvPr/>
          </p:nvSpPr>
          <p:spPr bwMode="auto">
            <a:xfrm>
              <a:off x="926" y="1410"/>
              <a:ext cx="1872" cy="716"/>
            </a:xfrm>
            <a:prstGeom prst="rect">
              <a:avLst/>
            </a:prstGeom>
            <a:noFill/>
            <a:ln w="19050">
              <a:solidFill>
                <a:srgbClr val="FF0000"/>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pPr algn="ctr">
                <a:spcBef>
                  <a:spcPct val="20000"/>
                </a:spcBef>
              </a:pPr>
              <a:endParaRPr lang="zh-CN" altLang="en-US" sz="2600">
                <a:latin typeface="黑体" pitchFamily="2" charset="-122"/>
                <a:ea typeface="黑体" pitchFamily="2" charset="-122"/>
              </a:endParaRPr>
            </a:p>
          </p:txBody>
        </p:sp>
        <p:sp>
          <p:nvSpPr>
            <p:cNvPr id="19470" name="Text Box 13"/>
            <p:cNvSpPr txBox="1">
              <a:spLocks noChangeArrowheads="1"/>
            </p:cNvSpPr>
            <p:nvPr/>
          </p:nvSpPr>
          <p:spPr bwMode="auto">
            <a:xfrm>
              <a:off x="1513" y="1177"/>
              <a:ext cx="643" cy="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2"/>
                  </a:solidFill>
                  <a:latin typeface="楷体_GB2312" pitchFamily="49" charset="-122"/>
                  <a:ea typeface="楷体_GB2312" pitchFamily="49" charset="-122"/>
                </a:defRPr>
              </a:lvl1pPr>
              <a:lvl2pPr marL="742950" indent="-285750" eaLnBrk="0" hangingPunct="0">
                <a:defRPr kumimoji="1" sz="2400" b="1">
                  <a:solidFill>
                    <a:schemeClr val="tx2"/>
                  </a:solidFill>
                  <a:latin typeface="楷体_GB2312" pitchFamily="49" charset="-122"/>
                  <a:ea typeface="楷体_GB2312" pitchFamily="49" charset="-122"/>
                </a:defRPr>
              </a:lvl2pPr>
              <a:lvl3pPr marL="1143000" indent="-228600" eaLnBrk="0" hangingPunct="0">
                <a:defRPr kumimoji="1" sz="2400" b="1">
                  <a:solidFill>
                    <a:schemeClr val="tx2"/>
                  </a:solidFill>
                  <a:latin typeface="楷体_GB2312" pitchFamily="49" charset="-122"/>
                  <a:ea typeface="楷体_GB2312" pitchFamily="49" charset="-122"/>
                </a:defRPr>
              </a:lvl3pPr>
              <a:lvl4pPr marL="1600200" indent="-228600" eaLnBrk="0" hangingPunct="0">
                <a:defRPr kumimoji="1" sz="2400" b="1">
                  <a:solidFill>
                    <a:schemeClr val="tx2"/>
                  </a:solidFill>
                  <a:latin typeface="楷体_GB2312" pitchFamily="49" charset="-122"/>
                  <a:ea typeface="楷体_GB2312" pitchFamily="49" charset="-122"/>
                </a:defRPr>
              </a:lvl4pPr>
              <a:lvl5pPr marL="2057400" indent="-228600" eaLnBrk="0" hangingPunct="0">
                <a:defRPr kumimoji="1" sz="2400" b="1">
                  <a:solidFill>
                    <a:schemeClr val="tx2"/>
                  </a:solidFill>
                  <a:latin typeface="楷体_GB2312" pitchFamily="49" charset="-122"/>
                  <a:ea typeface="楷体_GB2312" pitchFamily="49" charset="-122"/>
                </a:defRPr>
              </a:lvl5pPr>
              <a:lvl6pPr marL="25146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6pPr>
              <a:lvl7pPr marL="29718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7pPr>
              <a:lvl8pPr marL="34290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8pPr>
              <a:lvl9pPr marL="38862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9pPr>
            </a:lstStyle>
            <a:p>
              <a:pPr algn="just">
                <a:lnSpc>
                  <a:spcPct val="100000"/>
                </a:lnSpc>
                <a:spcBef>
                  <a:spcPct val="0"/>
                </a:spcBef>
                <a:buClrTx/>
                <a:buFontTx/>
                <a:buNone/>
              </a:pPr>
              <a:r>
                <a:rPr lang="en-US" altLang="zh-CN" dirty="0">
                  <a:solidFill>
                    <a:srgbClr val="FF0000"/>
                  </a:solidFill>
                  <a:latin typeface="黑体" pitchFamily="2" charset="-122"/>
                  <a:ea typeface="黑体" pitchFamily="2" charset="-122"/>
                </a:rPr>
                <a:t>CPU</a:t>
              </a:r>
            </a:p>
          </p:txBody>
        </p:sp>
      </p:grpSp>
      <p:sp>
        <p:nvSpPr>
          <p:cNvPr id="19459" name="Rectangle 14"/>
          <p:cNvSpPr>
            <a:spLocks noChangeArrowheads="1"/>
          </p:cNvSpPr>
          <p:nvPr/>
        </p:nvSpPr>
        <p:spPr bwMode="auto">
          <a:xfrm>
            <a:off x="673100" y="841375"/>
            <a:ext cx="84709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00000"/>
              </a:lnSpc>
              <a:spcBef>
                <a:spcPct val="0"/>
              </a:spcBef>
              <a:buClrTx/>
              <a:buFontTx/>
              <a:buNone/>
            </a:pPr>
            <a:r>
              <a:rPr lang="zh-CN" altLang="en-US" dirty="0">
                <a:solidFill>
                  <a:srgbClr val="000080"/>
                </a:solidFill>
                <a:latin typeface="黑体" pitchFamily="2" charset="-122"/>
                <a:ea typeface="黑体" pitchFamily="2" charset="-122"/>
              </a:rPr>
              <a:t>以单总线结构的模型机为例：</a:t>
            </a:r>
            <a:r>
              <a:rPr lang="zh-CN" altLang="en-US" dirty="0">
                <a:latin typeface="黑体" pitchFamily="2" charset="-122"/>
                <a:ea typeface="黑体" pitchFamily="2" charset="-122"/>
              </a:rPr>
              <a:t> </a:t>
            </a:r>
            <a:endParaRPr lang="zh-CN" altLang="en-US" b="0" dirty="0">
              <a:solidFill>
                <a:schemeClr val="tx1"/>
              </a:solidFill>
              <a:latin typeface="黑体" pitchFamily="2" charset="-122"/>
              <a:ea typeface="黑体"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AutoShape 2"/>
          <p:cNvSpPr>
            <a:spLocks noChangeArrowheads="1"/>
          </p:cNvSpPr>
          <p:nvPr/>
        </p:nvSpPr>
        <p:spPr bwMode="auto">
          <a:xfrm>
            <a:off x="601663" y="554038"/>
            <a:ext cx="8075612" cy="2827337"/>
          </a:xfrm>
          <a:prstGeom prst="roundRect">
            <a:avLst>
              <a:gd name="adj" fmla="val 11958"/>
            </a:avLst>
          </a:prstGeom>
          <a:gradFill rotWithShape="0">
            <a:gsLst>
              <a:gs pos="0">
                <a:srgbClr val="F5E3F3"/>
              </a:gs>
              <a:gs pos="50000">
                <a:srgbClr val="ADD6FF"/>
              </a:gs>
              <a:gs pos="100000">
                <a:srgbClr val="F5E3F3"/>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a:spcBef>
                <a:spcPct val="20000"/>
              </a:spcBef>
            </a:pPr>
            <a:endParaRPr lang="zh-CN" altLang="en-US" sz="2600">
              <a:latin typeface="黑体" pitchFamily="2" charset="-122"/>
              <a:ea typeface="黑体" pitchFamily="2" charset="-122"/>
            </a:endParaRPr>
          </a:p>
        </p:txBody>
      </p:sp>
      <p:grpSp>
        <p:nvGrpSpPr>
          <p:cNvPr id="20483" name="Group 3"/>
          <p:cNvGrpSpPr>
            <a:grpSpLocks/>
          </p:cNvGrpSpPr>
          <p:nvPr/>
        </p:nvGrpSpPr>
        <p:grpSpPr bwMode="auto">
          <a:xfrm>
            <a:off x="1147763" y="817563"/>
            <a:ext cx="7097712" cy="2268537"/>
            <a:chOff x="723" y="515"/>
            <a:chExt cx="4471" cy="1589"/>
          </a:xfrm>
        </p:grpSpPr>
        <p:sp>
          <p:nvSpPr>
            <p:cNvPr id="20486" name="Line 4"/>
            <p:cNvSpPr>
              <a:spLocks noChangeShapeType="1"/>
            </p:cNvSpPr>
            <p:nvPr/>
          </p:nvSpPr>
          <p:spPr bwMode="auto">
            <a:xfrm>
              <a:off x="723" y="515"/>
              <a:ext cx="4471" cy="0"/>
            </a:xfrm>
            <a:prstGeom prst="line">
              <a:avLst/>
            </a:prstGeom>
            <a:noFill/>
            <a:ln w="57150">
              <a:solidFill>
                <a:srgbClr val="00008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latin typeface="黑体" pitchFamily="2" charset="-122"/>
                <a:ea typeface="黑体" pitchFamily="2" charset="-122"/>
              </a:endParaRPr>
            </a:p>
          </p:txBody>
        </p:sp>
        <p:sp>
          <p:nvSpPr>
            <p:cNvPr id="20487" name="Rectangle 5"/>
            <p:cNvSpPr>
              <a:spLocks noChangeArrowheads="1"/>
            </p:cNvSpPr>
            <p:nvPr/>
          </p:nvSpPr>
          <p:spPr bwMode="auto">
            <a:xfrm>
              <a:off x="869" y="735"/>
              <a:ext cx="1460" cy="1369"/>
            </a:xfrm>
            <a:prstGeom prst="rect">
              <a:avLst/>
            </a:prstGeom>
            <a:solidFill>
              <a:srgbClr val="FFFFFF"/>
            </a:solidFill>
            <a:ln w="19050">
              <a:solidFill>
                <a:srgbClr val="000080"/>
              </a:solidFill>
              <a:miter lim="800000"/>
              <a:headEnd/>
              <a:tailEnd/>
            </a:ln>
          </p:spPr>
          <p:txBody>
            <a:bodyPr/>
            <a:lstStyle/>
            <a:p>
              <a:pPr algn="ctr">
                <a:spcBef>
                  <a:spcPct val="20000"/>
                </a:spcBef>
              </a:pPr>
              <a:endParaRPr lang="zh-CN" altLang="en-US" sz="2600">
                <a:latin typeface="黑体" pitchFamily="2" charset="-122"/>
                <a:ea typeface="黑体" pitchFamily="2" charset="-122"/>
              </a:endParaRPr>
            </a:p>
          </p:txBody>
        </p:sp>
        <p:sp>
          <p:nvSpPr>
            <p:cNvPr id="20488" name="Rectangle 6"/>
            <p:cNvSpPr>
              <a:spLocks noChangeArrowheads="1"/>
            </p:cNvSpPr>
            <p:nvPr/>
          </p:nvSpPr>
          <p:spPr bwMode="auto">
            <a:xfrm>
              <a:off x="2822" y="745"/>
              <a:ext cx="728" cy="1330"/>
            </a:xfrm>
            <a:prstGeom prst="rect">
              <a:avLst/>
            </a:prstGeom>
            <a:solidFill>
              <a:srgbClr val="FFFFFF"/>
            </a:solidFill>
            <a:ln w="19050">
              <a:solidFill>
                <a:srgbClr val="000080"/>
              </a:solidFill>
              <a:miter lim="800000"/>
              <a:headEnd/>
              <a:tailEnd/>
            </a:ln>
          </p:spPr>
          <p:txBody>
            <a:bodyPr/>
            <a:lstStyle/>
            <a:p>
              <a:pPr algn="ctr">
                <a:spcBef>
                  <a:spcPct val="20000"/>
                </a:spcBef>
              </a:pPr>
              <a:endParaRPr lang="zh-CN" altLang="en-US" sz="2600">
                <a:latin typeface="黑体" pitchFamily="2" charset="-122"/>
                <a:ea typeface="黑体" pitchFamily="2" charset="-122"/>
              </a:endParaRPr>
            </a:p>
          </p:txBody>
        </p:sp>
        <p:sp>
          <p:nvSpPr>
            <p:cNvPr id="20489" name="Rectangle 7"/>
            <p:cNvSpPr>
              <a:spLocks noChangeArrowheads="1"/>
            </p:cNvSpPr>
            <p:nvPr/>
          </p:nvSpPr>
          <p:spPr bwMode="auto">
            <a:xfrm>
              <a:off x="4072" y="754"/>
              <a:ext cx="739" cy="508"/>
            </a:xfrm>
            <a:prstGeom prst="rect">
              <a:avLst/>
            </a:prstGeom>
            <a:solidFill>
              <a:srgbClr val="FFFFFF"/>
            </a:solidFill>
            <a:ln w="19050">
              <a:solidFill>
                <a:srgbClr val="000080"/>
              </a:solidFill>
              <a:miter lim="800000"/>
              <a:headEnd/>
              <a:tailEnd/>
            </a:ln>
          </p:spPr>
          <p:txBody>
            <a:bodyPr/>
            <a:lstStyle/>
            <a:p>
              <a:pPr algn="ctr">
                <a:spcBef>
                  <a:spcPct val="20000"/>
                </a:spcBef>
              </a:pPr>
              <a:endParaRPr lang="zh-CN" altLang="en-US" sz="2600">
                <a:latin typeface="黑体" pitchFamily="2" charset="-122"/>
                <a:ea typeface="黑体" pitchFamily="2" charset="-122"/>
              </a:endParaRPr>
            </a:p>
          </p:txBody>
        </p:sp>
        <p:sp>
          <p:nvSpPr>
            <p:cNvPr id="20490" name="Rectangle 8"/>
            <p:cNvSpPr>
              <a:spLocks noChangeArrowheads="1"/>
            </p:cNvSpPr>
            <p:nvPr/>
          </p:nvSpPr>
          <p:spPr bwMode="auto">
            <a:xfrm>
              <a:off x="4081" y="1472"/>
              <a:ext cx="748" cy="584"/>
            </a:xfrm>
            <a:prstGeom prst="rect">
              <a:avLst/>
            </a:prstGeom>
            <a:solidFill>
              <a:srgbClr val="FFFFFF"/>
            </a:solidFill>
            <a:ln w="19050">
              <a:solidFill>
                <a:srgbClr val="000080"/>
              </a:solidFill>
              <a:miter lim="800000"/>
              <a:headEnd/>
              <a:tailEnd/>
            </a:ln>
          </p:spPr>
          <p:txBody>
            <a:bodyPr/>
            <a:lstStyle/>
            <a:p>
              <a:pPr algn="ctr">
                <a:spcBef>
                  <a:spcPct val="20000"/>
                </a:spcBef>
              </a:pPr>
              <a:endParaRPr lang="zh-CN" altLang="en-US" sz="2600">
                <a:latin typeface="黑体" pitchFamily="2" charset="-122"/>
                <a:ea typeface="黑体" pitchFamily="2" charset="-122"/>
              </a:endParaRPr>
            </a:p>
          </p:txBody>
        </p:sp>
        <p:sp>
          <p:nvSpPr>
            <p:cNvPr id="20491" name="Text Box 9"/>
            <p:cNvSpPr txBox="1">
              <a:spLocks noChangeArrowheads="1"/>
            </p:cNvSpPr>
            <p:nvPr/>
          </p:nvSpPr>
          <p:spPr bwMode="auto">
            <a:xfrm>
              <a:off x="1325" y="1893"/>
              <a:ext cx="484" cy="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400" b="1">
                  <a:solidFill>
                    <a:schemeClr val="tx2"/>
                  </a:solidFill>
                  <a:latin typeface="楷体_GB2312" pitchFamily="49" charset="-122"/>
                  <a:ea typeface="楷体_GB2312" pitchFamily="49" charset="-122"/>
                </a:defRPr>
              </a:lvl1pPr>
              <a:lvl2pPr marL="742950" indent="-285750" eaLnBrk="0" hangingPunct="0">
                <a:defRPr kumimoji="1" sz="2400" b="1">
                  <a:solidFill>
                    <a:schemeClr val="tx2"/>
                  </a:solidFill>
                  <a:latin typeface="楷体_GB2312" pitchFamily="49" charset="-122"/>
                  <a:ea typeface="楷体_GB2312" pitchFamily="49" charset="-122"/>
                </a:defRPr>
              </a:lvl2pPr>
              <a:lvl3pPr marL="1143000" indent="-228600" eaLnBrk="0" hangingPunct="0">
                <a:defRPr kumimoji="1" sz="2400" b="1">
                  <a:solidFill>
                    <a:schemeClr val="tx2"/>
                  </a:solidFill>
                  <a:latin typeface="楷体_GB2312" pitchFamily="49" charset="-122"/>
                  <a:ea typeface="楷体_GB2312" pitchFamily="49" charset="-122"/>
                </a:defRPr>
              </a:lvl3pPr>
              <a:lvl4pPr marL="1600200" indent="-228600" eaLnBrk="0" hangingPunct="0">
                <a:defRPr kumimoji="1" sz="2400" b="1">
                  <a:solidFill>
                    <a:schemeClr val="tx2"/>
                  </a:solidFill>
                  <a:latin typeface="楷体_GB2312" pitchFamily="49" charset="-122"/>
                  <a:ea typeface="楷体_GB2312" pitchFamily="49" charset="-122"/>
                </a:defRPr>
              </a:lvl4pPr>
              <a:lvl5pPr marL="2057400" indent="-228600" eaLnBrk="0" hangingPunct="0">
                <a:defRPr kumimoji="1" sz="2400" b="1">
                  <a:solidFill>
                    <a:schemeClr val="tx2"/>
                  </a:solidFill>
                  <a:latin typeface="楷体_GB2312" pitchFamily="49" charset="-122"/>
                  <a:ea typeface="楷体_GB2312" pitchFamily="49" charset="-122"/>
                </a:defRPr>
              </a:lvl5pPr>
              <a:lvl6pPr marL="25146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6pPr>
              <a:lvl7pPr marL="29718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7pPr>
              <a:lvl8pPr marL="34290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8pPr>
              <a:lvl9pPr marL="38862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9pPr>
            </a:lstStyle>
            <a:p>
              <a:pPr algn="ctr">
                <a:lnSpc>
                  <a:spcPct val="100000"/>
                </a:lnSpc>
                <a:spcBef>
                  <a:spcPts val="300"/>
                </a:spcBef>
                <a:buClrTx/>
                <a:buFontTx/>
                <a:buNone/>
              </a:pPr>
              <a:r>
                <a:rPr lang="en-US" altLang="zh-CN" sz="1800" dirty="0">
                  <a:solidFill>
                    <a:srgbClr val="000080"/>
                  </a:solidFill>
                  <a:latin typeface="黑体" pitchFamily="2" charset="-122"/>
                  <a:ea typeface="黑体" pitchFamily="2" charset="-122"/>
                </a:rPr>
                <a:t>CPU</a:t>
              </a:r>
              <a:endParaRPr lang="en-US" altLang="zh-CN" sz="1600" dirty="0">
                <a:solidFill>
                  <a:srgbClr val="000080"/>
                </a:solidFill>
                <a:latin typeface="黑体" pitchFamily="2" charset="-122"/>
                <a:ea typeface="黑体" pitchFamily="2" charset="-122"/>
              </a:endParaRPr>
            </a:p>
          </p:txBody>
        </p:sp>
        <p:sp>
          <p:nvSpPr>
            <p:cNvPr id="20492" name="Rectangle 10"/>
            <p:cNvSpPr>
              <a:spLocks noChangeArrowheads="1"/>
            </p:cNvSpPr>
            <p:nvPr/>
          </p:nvSpPr>
          <p:spPr bwMode="auto">
            <a:xfrm>
              <a:off x="1754" y="841"/>
              <a:ext cx="465" cy="124"/>
            </a:xfrm>
            <a:prstGeom prst="rect">
              <a:avLst/>
            </a:prstGeom>
            <a:solidFill>
              <a:srgbClr val="FFFFFF"/>
            </a:solidFill>
            <a:ln w="9525">
              <a:solidFill>
                <a:srgbClr val="000080"/>
              </a:solidFill>
              <a:miter lim="800000"/>
              <a:headEnd/>
              <a:tailEnd/>
            </a:ln>
          </p:spPr>
          <p:txBody>
            <a:bodyPr/>
            <a:lstStyle/>
            <a:p>
              <a:pPr algn="ctr">
                <a:spcBef>
                  <a:spcPct val="20000"/>
                </a:spcBef>
              </a:pPr>
              <a:endParaRPr lang="zh-CN" altLang="en-US" sz="2600">
                <a:latin typeface="黑体" pitchFamily="2" charset="-122"/>
                <a:ea typeface="黑体" pitchFamily="2" charset="-122"/>
              </a:endParaRPr>
            </a:p>
          </p:txBody>
        </p:sp>
        <p:sp>
          <p:nvSpPr>
            <p:cNvPr id="20493" name="Rectangle 11"/>
            <p:cNvSpPr>
              <a:spLocks noChangeArrowheads="1"/>
            </p:cNvSpPr>
            <p:nvPr/>
          </p:nvSpPr>
          <p:spPr bwMode="auto">
            <a:xfrm>
              <a:off x="1754" y="1003"/>
              <a:ext cx="465" cy="125"/>
            </a:xfrm>
            <a:prstGeom prst="rect">
              <a:avLst/>
            </a:prstGeom>
            <a:solidFill>
              <a:srgbClr val="FFFFFF"/>
            </a:solidFill>
            <a:ln w="9525">
              <a:solidFill>
                <a:srgbClr val="000080"/>
              </a:solidFill>
              <a:miter lim="800000"/>
              <a:headEnd/>
              <a:tailEnd/>
            </a:ln>
          </p:spPr>
          <p:txBody>
            <a:bodyPr/>
            <a:lstStyle/>
            <a:p>
              <a:pPr algn="ctr">
                <a:spcBef>
                  <a:spcPct val="20000"/>
                </a:spcBef>
              </a:pPr>
              <a:endParaRPr lang="zh-CN" altLang="en-US" sz="2600">
                <a:latin typeface="黑体" pitchFamily="2" charset="-122"/>
                <a:ea typeface="黑体" pitchFamily="2" charset="-122"/>
              </a:endParaRPr>
            </a:p>
          </p:txBody>
        </p:sp>
        <p:sp>
          <p:nvSpPr>
            <p:cNvPr id="20494" name="Rectangle 12"/>
            <p:cNvSpPr>
              <a:spLocks noChangeArrowheads="1"/>
            </p:cNvSpPr>
            <p:nvPr/>
          </p:nvSpPr>
          <p:spPr bwMode="auto">
            <a:xfrm>
              <a:off x="1754" y="1281"/>
              <a:ext cx="465" cy="124"/>
            </a:xfrm>
            <a:prstGeom prst="rect">
              <a:avLst/>
            </a:prstGeom>
            <a:solidFill>
              <a:srgbClr val="FFFFFF"/>
            </a:solidFill>
            <a:ln w="9525">
              <a:solidFill>
                <a:srgbClr val="000000"/>
              </a:solidFill>
              <a:miter lim="800000"/>
              <a:headEnd/>
              <a:tailEnd/>
            </a:ln>
          </p:spPr>
          <p:txBody>
            <a:bodyPr/>
            <a:lstStyle/>
            <a:p>
              <a:pPr algn="ctr">
                <a:spcBef>
                  <a:spcPct val="20000"/>
                </a:spcBef>
              </a:pPr>
              <a:endParaRPr lang="zh-CN" altLang="en-US" sz="2600">
                <a:latin typeface="黑体" pitchFamily="2" charset="-122"/>
                <a:ea typeface="黑体" pitchFamily="2" charset="-122"/>
              </a:endParaRPr>
            </a:p>
          </p:txBody>
        </p:sp>
        <p:sp>
          <p:nvSpPr>
            <p:cNvPr id="20495" name="Rectangle 13"/>
            <p:cNvSpPr>
              <a:spLocks noChangeArrowheads="1"/>
            </p:cNvSpPr>
            <p:nvPr/>
          </p:nvSpPr>
          <p:spPr bwMode="auto">
            <a:xfrm>
              <a:off x="1754" y="1281"/>
              <a:ext cx="465" cy="631"/>
            </a:xfrm>
            <a:prstGeom prst="rect">
              <a:avLst/>
            </a:prstGeom>
            <a:solidFill>
              <a:srgbClr val="FFFFFF"/>
            </a:solidFill>
            <a:ln w="9525">
              <a:solidFill>
                <a:srgbClr val="000080"/>
              </a:solidFill>
              <a:miter lim="800000"/>
              <a:headEnd/>
              <a:tailEnd/>
            </a:ln>
          </p:spPr>
          <p:txBody>
            <a:bodyPr/>
            <a:lstStyle/>
            <a:p>
              <a:pPr algn="ctr">
                <a:spcBef>
                  <a:spcPct val="20000"/>
                </a:spcBef>
              </a:pPr>
              <a:endParaRPr lang="zh-CN" altLang="en-US" sz="2600">
                <a:latin typeface="黑体" pitchFamily="2" charset="-122"/>
                <a:ea typeface="黑体" pitchFamily="2" charset="-122"/>
              </a:endParaRPr>
            </a:p>
          </p:txBody>
        </p:sp>
        <p:sp>
          <p:nvSpPr>
            <p:cNvPr id="20496" name="Rectangle 14"/>
            <p:cNvSpPr>
              <a:spLocks noChangeArrowheads="1"/>
            </p:cNvSpPr>
            <p:nvPr/>
          </p:nvSpPr>
          <p:spPr bwMode="auto">
            <a:xfrm>
              <a:off x="1754" y="1405"/>
              <a:ext cx="465" cy="124"/>
            </a:xfrm>
            <a:prstGeom prst="rect">
              <a:avLst/>
            </a:prstGeom>
            <a:solidFill>
              <a:srgbClr val="FFFFFF"/>
            </a:solidFill>
            <a:ln w="9525">
              <a:solidFill>
                <a:srgbClr val="000080"/>
              </a:solidFill>
              <a:miter lim="800000"/>
              <a:headEnd/>
              <a:tailEnd/>
            </a:ln>
          </p:spPr>
          <p:txBody>
            <a:bodyPr/>
            <a:lstStyle/>
            <a:p>
              <a:pPr algn="ctr">
                <a:spcBef>
                  <a:spcPct val="20000"/>
                </a:spcBef>
              </a:pPr>
              <a:endParaRPr lang="zh-CN" altLang="en-US" sz="2600">
                <a:latin typeface="黑体" pitchFamily="2" charset="-122"/>
                <a:ea typeface="黑体" pitchFamily="2" charset="-122"/>
              </a:endParaRPr>
            </a:p>
          </p:txBody>
        </p:sp>
        <p:sp>
          <p:nvSpPr>
            <p:cNvPr id="20497" name="Rectangle 15"/>
            <p:cNvSpPr>
              <a:spLocks noChangeArrowheads="1"/>
            </p:cNvSpPr>
            <p:nvPr/>
          </p:nvSpPr>
          <p:spPr bwMode="auto">
            <a:xfrm>
              <a:off x="1754" y="1788"/>
              <a:ext cx="465" cy="124"/>
            </a:xfrm>
            <a:prstGeom prst="rect">
              <a:avLst/>
            </a:prstGeom>
            <a:solidFill>
              <a:srgbClr val="FFFFFF"/>
            </a:solidFill>
            <a:ln w="9525">
              <a:solidFill>
                <a:srgbClr val="000080"/>
              </a:solidFill>
              <a:miter lim="800000"/>
              <a:headEnd/>
              <a:tailEnd/>
            </a:ln>
          </p:spPr>
          <p:txBody>
            <a:bodyPr/>
            <a:lstStyle/>
            <a:p>
              <a:pPr algn="ctr">
                <a:spcBef>
                  <a:spcPct val="20000"/>
                </a:spcBef>
              </a:pPr>
              <a:endParaRPr lang="zh-CN" altLang="en-US" sz="2600">
                <a:latin typeface="黑体" pitchFamily="2" charset="-122"/>
                <a:ea typeface="黑体" pitchFamily="2" charset="-122"/>
              </a:endParaRPr>
            </a:p>
          </p:txBody>
        </p:sp>
        <p:sp>
          <p:nvSpPr>
            <p:cNvPr id="20498" name="Text Box 16"/>
            <p:cNvSpPr txBox="1">
              <a:spLocks noChangeArrowheads="1"/>
            </p:cNvSpPr>
            <p:nvPr/>
          </p:nvSpPr>
          <p:spPr bwMode="auto">
            <a:xfrm>
              <a:off x="1389" y="831"/>
              <a:ext cx="347" cy="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400" b="1">
                  <a:solidFill>
                    <a:schemeClr val="tx2"/>
                  </a:solidFill>
                  <a:latin typeface="楷体_GB2312" pitchFamily="49" charset="-122"/>
                  <a:ea typeface="楷体_GB2312" pitchFamily="49" charset="-122"/>
                </a:defRPr>
              </a:lvl1pPr>
              <a:lvl2pPr marL="742950" indent="-285750" eaLnBrk="0" hangingPunct="0">
                <a:defRPr kumimoji="1" sz="2400" b="1">
                  <a:solidFill>
                    <a:schemeClr val="tx2"/>
                  </a:solidFill>
                  <a:latin typeface="楷体_GB2312" pitchFamily="49" charset="-122"/>
                  <a:ea typeface="楷体_GB2312" pitchFamily="49" charset="-122"/>
                </a:defRPr>
              </a:lvl2pPr>
              <a:lvl3pPr marL="1143000" indent="-228600" eaLnBrk="0" hangingPunct="0">
                <a:defRPr kumimoji="1" sz="2400" b="1">
                  <a:solidFill>
                    <a:schemeClr val="tx2"/>
                  </a:solidFill>
                  <a:latin typeface="楷体_GB2312" pitchFamily="49" charset="-122"/>
                  <a:ea typeface="楷体_GB2312" pitchFamily="49" charset="-122"/>
                </a:defRPr>
              </a:lvl3pPr>
              <a:lvl4pPr marL="1600200" indent="-228600" eaLnBrk="0" hangingPunct="0">
                <a:defRPr kumimoji="1" sz="2400" b="1">
                  <a:solidFill>
                    <a:schemeClr val="tx2"/>
                  </a:solidFill>
                  <a:latin typeface="楷体_GB2312" pitchFamily="49" charset="-122"/>
                  <a:ea typeface="楷体_GB2312" pitchFamily="49" charset="-122"/>
                </a:defRPr>
              </a:lvl4pPr>
              <a:lvl5pPr marL="2057400" indent="-228600" eaLnBrk="0" hangingPunct="0">
                <a:defRPr kumimoji="1" sz="2400" b="1">
                  <a:solidFill>
                    <a:schemeClr val="tx2"/>
                  </a:solidFill>
                  <a:latin typeface="楷体_GB2312" pitchFamily="49" charset="-122"/>
                  <a:ea typeface="楷体_GB2312" pitchFamily="49" charset="-122"/>
                </a:defRPr>
              </a:lvl5pPr>
              <a:lvl6pPr marL="25146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6pPr>
              <a:lvl7pPr marL="29718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7pPr>
              <a:lvl8pPr marL="34290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8pPr>
              <a:lvl9pPr marL="38862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9pPr>
            </a:lstStyle>
            <a:p>
              <a:pPr algn="ctr">
                <a:lnSpc>
                  <a:spcPct val="100000"/>
                </a:lnSpc>
                <a:spcBef>
                  <a:spcPct val="0"/>
                </a:spcBef>
                <a:buClrTx/>
                <a:buFontTx/>
                <a:buNone/>
              </a:pPr>
              <a:r>
                <a:rPr lang="en-US" altLang="zh-CN" sz="1600" dirty="0">
                  <a:solidFill>
                    <a:srgbClr val="000080"/>
                  </a:solidFill>
                  <a:latin typeface="黑体" pitchFamily="2" charset="-122"/>
                  <a:ea typeface="黑体" pitchFamily="2" charset="-122"/>
                </a:rPr>
                <a:t>IR</a:t>
              </a:r>
            </a:p>
          </p:txBody>
        </p:sp>
        <p:sp>
          <p:nvSpPr>
            <p:cNvPr id="20499" name="Text Box 17"/>
            <p:cNvSpPr txBox="1">
              <a:spLocks noChangeArrowheads="1"/>
            </p:cNvSpPr>
            <p:nvPr/>
          </p:nvSpPr>
          <p:spPr bwMode="auto">
            <a:xfrm>
              <a:off x="1407" y="975"/>
              <a:ext cx="347"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400" b="1">
                  <a:solidFill>
                    <a:schemeClr val="tx2"/>
                  </a:solidFill>
                  <a:latin typeface="楷体_GB2312" pitchFamily="49" charset="-122"/>
                  <a:ea typeface="楷体_GB2312" pitchFamily="49" charset="-122"/>
                </a:defRPr>
              </a:lvl1pPr>
              <a:lvl2pPr marL="742950" indent="-285750" eaLnBrk="0" hangingPunct="0">
                <a:defRPr kumimoji="1" sz="2400" b="1">
                  <a:solidFill>
                    <a:schemeClr val="tx2"/>
                  </a:solidFill>
                  <a:latin typeface="楷体_GB2312" pitchFamily="49" charset="-122"/>
                  <a:ea typeface="楷体_GB2312" pitchFamily="49" charset="-122"/>
                </a:defRPr>
              </a:lvl2pPr>
              <a:lvl3pPr marL="1143000" indent="-228600" eaLnBrk="0" hangingPunct="0">
                <a:defRPr kumimoji="1" sz="2400" b="1">
                  <a:solidFill>
                    <a:schemeClr val="tx2"/>
                  </a:solidFill>
                  <a:latin typeface="楷体_GB2312" pitchFamily="49" charset="-122"/>
                  <a:ea typeface="楷体_GB2312" pitchFamily="49" charset="-122"/>
                </a:defRPr>
              </a:lvl3pPr>
              <a:lvl4pPr marL="1600200" indent="-228600" eaLnBrk="0" hangingPunct="0">
                <a:defRPr kumimoji="1" sz="2400" b="1">
                  <a:solidFill>
                    <a:schemeClr val="tx2"/>
                  </a:solidFill>
                  <a:latin typeface="楷体_GB2312" pitchFamily="49" charset="-122"/>
                  <a:ea typeface="楷体_GB2312" pitchFamily="49" charset="-122"/>
                </a:defRPr>
              </a:lvl4pPr>
              <a:lvl5pPr marL="2057400" indent="-228600" eaLnBrk="0" hangingPunct="0">
                <a:defRPr kumimoji="1" sz="2400" b="1">
                  <a:solidFill>
                    <a:schemeClr val="tx2"/>
                  </a:solidFill>
                  <a:latin typeface="楷体_GB2312" pitchFamily="49" charset="-122"/>
                  <a:ea typeface="楷体_GB2312" pitchFamily="49" charset="-122"/>
                </a:defRPr>
              </a:lvl5pPr>
              <a:lvl6pPr marL="25146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6pPr>
              <a:lvl7pPr marL="29718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7pPr>
              <a:lvl8pPr marL="34290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8pPr>
              <a:lvl9pPr marL="38862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9pPr>
            </a:lstStyle>
            <a:p>
              <a:pPr algn="ctr">
                <a:lnSpc>
                  <a:spcPct val="100000"/>
                </a:lnSpc>
                <a:spcBef>
                  <a:spcPct val="0"/>
                </a:spcBef>
                <a:buClrTx/>
                <a:buFontTx/>
                <a:buNone/>
              </a:pPr>
              <a:r>
                <a:rPr lang="en-US" altLang="zh-CN" sz="1600" dirty="0">
                  <a:solidFill>
                    <a:srgbClr val="000080"/>
                  </a:solidFill>
                  <a:latin typeface="黑体" pitchFamily="2" charset="-122"/>
                  <a:ea typeface="黑体" pitchFamily="2" charset="-122"/>
                </a:rPr>
                <a:t>PC</a:t>
              </a:r>
            </a:p>
          </p:txBody>
        </p:sp>
        <p:sp>
          <p:nvSpPr>
            <p:cNvPr id="20500" name="Text Box 18"/>
            <p:cNvSpPr txBox="1">
              <a:spLocks noChangeArrowheads="1"/>
            </p:cNvSpPr>
            <p:nvPr/>
          </p:nvSpPr>
          <p:spPr bwMode="auto">
            <a:xfrm>
              <a:off x="1400" y="1252"/>
              <a:ext cx="347" cy="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400" b="1">
                  <a:solidFill>
                    <a:schemeClr val="tx2"/>
                  </a:solidFill>
                  <a:latin typeface="楷体_GB2312" pitchFamily="49" charset="-122"/>
                  <a:ea typeface="楷体_GB2312" pitchFamily="49" charset="-122"/>
                </a:defRPr>
              </a:lvl1pPr>
              <a:lvl2pPr marL="742950" indent="-285750" eaLnBrk="0" hangingPunct="0">
                <a:defRPr kumimoji="1" sz="2400" b="1">
                  <a:solidFill>
                    <a:schemeClr val="tx2"/>
                  </a:solidFill>
                  <a:latin typeface="楷体_GB2312" pitchFamily="49" charset="-122"/>
                  <a:ea typeface="楷体_GB2312" pitchFamily="49" charset="-122"/>
                </a:defRPr>
              </a:lvl2pPr>
              <a:lvl3pPr marL="1143000" indent="-228600" eaLnBrk="0" hangingPunct="0">
                <a:defRPr kumimoji="1" sz="2400" b="1">
                  <a:solidFill>
                    <a:schemeClr val="tx2"/>
                  </a:solidFill>
                  <a:latin typeface="楷体_GB2312" pitchFamily="49" charset="-122"/>
                  <a:ea typeface="楷体_GB2312" pitchFamily="49" charset="-122"/>
                </a:defRPr>
              </a:lvl3pPr>
              <a:lvl4pPr marL="1600200" indent="-228600" eaLnBrk="0" hangingPunct="0">
                <a:defRPr kumimoji="1" sz="2400" b="1">
                  <a:solidFill>
                    <a:schemeClr val="tx2"/>
                  </a:solidFill>
                  <a:latin typeface="楷体_GB2312" pitchFamily="49" charset="-122"/>
                  <a:ea typeface="楷体_GB2312" pitchFamily="49" charset="-122"/>
                </a:defRPr>
              </a:lvl4pPr>
              <a:lvl5pPr marL="2057400" indent="-228600" eaLnBrk="0" hangingPunct="0">
                <a:defRPr kumimoji="1" sz="2400" b="1">
                  <a:solidFill>
                    <a:schemeClr val="tx2"/>
                  </a:solidFill>
                  <a:latin typeface="楷体_GB2312" pitchFamily="49" charset="-122"/>
                  <a:ea typeface="楷体_GB2312" pitchFamily="49" charset="-122"/>
                </a:defRPr>
              </a:lvl5pPr>
              <a:lvl6pPr marL="25146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6pPr>
              <a:lvl7pPr marL="29718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7pPr>
              <a:lvl8pPr marL="34290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8pPr>
              <a:lvl9pPr marL="38862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9pPr>
            </a:lstStyle>
            <a:p>
              <a:pPr algn="ctr">
                <a:lnSpc>
                  <a:spcPct val="100000"/>
                </a:lnSpc>
                <a:spcBef>
                  <a:spcPct val="0"/>
                </a:spcBef>
                <a:buClrTx/>
                <a:buFontTx/>
                <a:buNone/>
              </a:pPr>
              <a:r>
                <a:rPr lang="en-US" altLang="zh-CN" sz="1600" dirty="0">
                  <a:solidFill>
                    <a:srgbClr val="000080"/>
                  </a:solidFill>
                  <a:latin typeface="黑体" pitchFamily="2" charset="-122"/>
                  <a:ea typeface="黑体" pitchFamily="2" charset="-122"/>
                </a:rPr>
                <a:t>R0</a:t>
              </a:r>
            </a:p>
          </p:txBody>
        </p:sp>
        <p:sp>
          <p:nvSpPr>
            <p:cNvPr id="20501" name="Text Box 19"/>
            <p:cNvSpPr txBox="1">
              <a:spLocks noChangeArrowheads="1"/>
            </p:cNvSpPr>
            <p:nvPr/>
          </p:nvSpPr>
          <p:spPr bwMode="auto">
            <a:xfrm>
              <a:off x="1407" y="1376"/>
              <a:ext cx="347"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400" b="1">
                  <a:solidFill>
                    <a:schemeClr val="tx2"/>
                  </a:solidFill>
                  <a:latin typeface="楷体_GB2312" pitchFamily="49" charset="-122"/>
                  <a:ea typeface="楷体_GB2312" pitchFamily="49" charset="-122"/>
                </a:defRPr>
              </a:lvl1pPr>
              <a:lvl2pPr marL="742950" indent="-285750" eaLnBrk="0" hangingPunct="0">
                <a:defRPr kumimoji="1" sz="2400" b="1">
                  <a:solidFill>
                    <a:schemeClr val="tx2"/>
                  </a:solidFill>
                  <a:latin typeface="楷体_GB2312" pitchFamily="49" charset="-122"/>
                  <a:ea typeface="楷体_GB2312" pitchFamily="49" charset="-122"/>
                </a:defRPr>
              </a:lvl2pPr>
              <a:lvl3pPr marL="1143000" indent="-228600" eaLnBrk="0" hangingPunct="0">
                <a:defRPr kumimoji="1" sz="2400" b="1">
                  <a:solidFill>
                    <a:schemeClr val="tx2"/>
                  </a:solidFill>
                  <a:latin typeface="楷体_GB2312" pitchFamily="49" charset="-122"/>
                  <a:ea typeface="楷体_GB2312" pitchFamily="49" charset="-122"/>
                </a:defRPr>
              </a:lvl3pPr>
              <a:lvl4pPr marL="1600200" indent="-228600" eaLnBrk="0" hangingPunct="0">
                <a:defRPr kumimoji="1" sz="2400" b="1">
                  <a:solidFill>
                    <a:schemeClr val="tx2"/>
                  </a:solidFill>
                  <a:latin typeface="楷体_GB2312" pitchFamily="49" charset="-122"/>
                  <a:ea typeface="楷体_GB2312" pitchFamily="49" charset="-122"/>
                </a:defRPr>
              </a:lvl4pPr>
              <a:lvl5pPr marL="2057400" indent="-228600" eaLnBrk="0" hangingPunct="0">
                <a:defRPr kumimoji="1" sz="2400" b="1">
                  <a:solidFill>
                    <a:schemeClr val="tx2"/>
                  </a:solidFill>
                  <a:latin typeface="楷体_GB2312" pitchFamily="49" charset="-122"/>
                  <a:ea typeface="楷体_GB2312" pitchFamily="49" charset="-122"/>
                </a:defRPr>
              </a:lvl5pPr>
              <a:lvl6pPr marL="25146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6pPr>
              <a:lvl7pPr marL="29718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7pPr>
              <a:lvl8pPr marL="34290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8pPr>
              <a:lvl9pPr marL="38862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9pPr>
            </a:lstStyle>
            <a:p>
              <a:pPr algn="ctr">
                <a:lnSpc>
                  <a:spcPct val="100000"/>
                </a:lnSpc>
                <a:spcBef>
                  <a:spcPct val="0"/>
                </a:spcBef>
                <a:buClrTx/>
                <a:buFontTx/>
                <a:buNone/>
              </a:pPr>
              <a:r>
                <a:rPr lang="en-US" altLang="zh-CN" sz="1600" dirty="0">
                  <a:solidFill>
                    <a:srgbClr val="000080"/>
                  </a:solidFill>
                  <a:latin typeface="黑体" pitchFamily="2" charset="-122"/>
                  <a:ea typeface="黑体" pitchFamily="2" charset="-122"/>
                </a:rPr>
                <a:t>R1</a:t>
              </a:r>
            </a:p>
          </p:txBody>
        </p:sp>
        <p:sp>
          <p:nvSpPr>
            <p:cNvPr id="20502" name="Text Box 20"/>
            <p:cNvSpPr txBox="1">
              <a:spLocks noChangeArrowheads="1"/>
            </p:cNvSpPr>
            <p:nvPr/>
          </p:nvSpPr>
          <p:spPr bwMode="auto">
            <a:xfrm>
              <a:off x="1754" y="1578"/>
              <a:ext cx="465"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400" b="1">
                  <a:solidFill>
                    <a:schemeClr val="tx2"/>
                  </a:solidFill>
                  <a:latin typeface="楷体_GB2312" pitchFamily="49" charset="-122"/>
                  <a:ea typeface="楷体_GB2312" pitchFamily="49" charset="-122"/>
                </a:defRPr>
              </a:lvl1pPr>
              <a:lvl2pPr marL="742950" indent="-285750" eaLnBrk="0" hangingPunct="0">
                <a:defRPr kumimoji="1" sz="2400" b="1">
                  <a:solidFill>
                    <a:schemeClr val="tx2"/>
                  </a:solidFill>
                  <a:latin typeface="楷体_GB2312" pitchFamily="49" charset="-122"/>
                  <a:ea typeface="楷体_GB2312" pitchFamily="49" charset="-122"/>
                </a:defRPr>
              </a:lvl2pPr>
              <a:lvl3pPr marL="1143000" indent="-228600" eaLnBrk="0" hangingPunct="0">
                <a:defRPr kumimoji="1" sz="2400" b="1">
                  <a:solidFill>
                    <a:schemeClr val="tx2"/>
                  </a:solidFill>
                  <a:latin typeface="楷体_GB2312" pitchFamily="49" charset="-122"/>
                  <a:ea typeface="楷体_GB2312" pitchFamily="49" charset="-122"/>
                </a:defRPr>
              </a:lvl3pPr>
              <a:lvl4pPr marL="1600200" indent="-228600" eaLnBrk="0" hangingPunct="0">
                <a:defRPr kumimoji="1" sz="2400" b="1">
                  <a:solidFill>
                    <a:schemeClr val="tx2"/>
                  </a:solidFill>
                  <a:latin typeface="楷体_GB2312" pitchFamily="49" charset="-122"/>
                  <a:ea typeface="楷体_GB2312" pitchFamily="49" charset="-122"/>
                </a:defRPr>
              </a:lvl4pPr>
              <a:lvl5pPr marL="2057400" indent="-228600" eaLnBrk="0" hangingPunct="0">
                <a:defRPr kumimoji="1" sz="2400" b="1">
                  <a:solidFill>
                    <a:schemeClr val="tx2"/>
                  </a:solidFill>
                  <a:latin typeface="楷体_GB2312" pitchFamily="49" charset="-122"/>
                  <a:ea typeface="楷体_GB2312" pitchFamily="49" charset="-122"/>
                </a:defRPr>
              </a:lvl5pPr>
              <a:lvl6pPr marL="25146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6pPr>
              <a:lvl7pPr marL="29718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7pPr>
              <a:lvl8pPr marL="34290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8pPr>
              <a:lvl9pPr marL="38862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9pPr>
            </a:lstStyle>
            <a:p>
              <a:pPr algn="ctr">
                <a:lnSpc>
                  <a:spcPct val="100000"/>
                </a:lnSpc>
                <a:spcBef>
                  <a:spcPct val="0"/>
                </a:spcBef>
                <a:buClrTx/>
                <a:buFontTx/>
                <a:buNone/>
              </a:pPr>
              <a:r>
                <a:rPr lang="zh-CN" altLang="en-US" sz="1600">
                  <a:solidFill>
                    <a:srgbClr val="000080"/>
                  </a:solidFill>
                  <a:latin typeface="黑体" pitchFamily="2" charset="-122"/>
                  <a:ea typeface="黑体" pitchFamily="2" charset="-122"/>
                </a:rPr>
                <a:t>……</a:t>
              </a:r>
            </a:p>
          </p:txBody>
        </p:sp>
        <p:sp>
          <p:nvSpPr>
            <p:cNvPr id="20503" name="Rectangle 21"/>
            <p:cNvSpPr>
              <a:spLocks noChangeArrowheads="1"/>
            </p:cNvSpPr>
            <p:nvPr/>
          </p:nvSpPr>
          <p:spPr bwMode="auto">
            <a:xfrm>
              <a:off x="2822" y="888"/>
              <a:ext cx="720" cy="134"/>
            </a:xfrm>
            <a:prstGeom prst="rect">
              <a:avLst/>
            </a:prstGeom>
            <a:solidFill>
              <a:srgbClr val="FFFFFF"/>
            </a:solidFill>
            <a:ln w="9525">
              <a:solidFill>
                <a:srgbClr val="000080"/>
              </a:solidFill>
              <a:miter lim="800000"/>
              <a:headEnd/>
              <a:tailEnd/>
            </a:ln>
          </p:spPr>
          <p:txBody>
            <a:bodyPr/>
            <a:lstStyle/>
            <a:p>
              <a:pPr algn="ctr">
                <a:spcBef>
                  <a:spcPct val="20000"/>
                </a:spcBef>
              </a:pPr>
              <a:endParaRPr lang="zh-CN" altLang="en-US" sz="2600">
                <a:latin typeface="黑体" pitchFamily="2" charset="-122"/>
                <a:ea typeface="黑体" pitchFamily="2" charset="-122"/>
              </a:endParaRPr>
            </a:p>
          </p:txBody>
        </p:sp>
        <p:sp>
          <p:nvSpPr>
            <p:cNvPr id="20504" name="Rectangle 22"/>
            <p:cNvSpPr>
              <a:spLocks noChangeArrowheads="1"/>
            </p:cNvSpPr>
            <p:nvPr/>
          </p:nvSpPr>
          <p:spPr bwMode="auto">
            <a:xfrm>
              <a:off x="2822" y="1147"/>
              <a:ext cx="720" cy="134"/>
            </a:xfrm>
            <a:prstGeom prst="rect">
              <a:avLst/>
            </a:prstGeom>
            <a:solidFill>
              <a:srgbClr val="FFFFFF"/>
            </a:solidFill>
            <a:ln w="9525">
              <a:solidFill>
                <a:srgbClr val="000080"/>
              </a:solidFill>
              <a:miter lim="800000"/>
              <a:headEnd/>
              <a:tailEnd/>
            </a:ln>
          </p:spPr>
          <p:txBody>
            <a:bodyPr/>
            <a:lstStyle/>
            <a:p>
              <a:pPr algn="ctr">
                <a:spcBef>
                  <a:spcPct val="20000"/>
                </a:spcBef>
              </a:pPr>
              <a:endParaRPr lang="zh-CN" altLang="en-US" sz="2600">
                <a:latin typeface="黑体" pitchFamily="2" charset="-122"/>
                <a:ea typeface="黑体" pitchFamily="2" charset="-122"/>
              </a:endParaRPr>
            </a:p>
          </p:txBody>
        </p:sp>
        <p:sp>
          <p:nvSpPr>
            <p:cNvPr id="20505" name="Text Box 23"/>
            <p:cNvSpPr txBox="1">
              <a:spLocks noChangeArrowheads="1"/>
            </p:cNvSpPr>
            <p:nvPr/>
          </p:nvSpPr>
          <p:spPr bwMode="auto">
            <a:xfrm>
              <a:off x="2922" y="1270"/>
              <a:ext cx="53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400" b="1">
                  <a:solidFill>
                    <a:schemeClr val="tx2"/>
                  </a:solidFill>
                  <a:latin typeface="楷体_GB2312" pitchFamily="49" charset="-122"/>
                  <a:ea typeface="楷体_GB2312" pitchFamily="49" charset="-122"/>
                </a:defRPr>
              </a:lvl1pPr>
              <a:lvl2pPr marL="742950" indent="-285750" eaLnBrk="0" hangingPunct="0">
                <a:defRPr kumimoji="1" sz="2400" b="1">
                  <a:solidFill>
                    <a:schemeClr val="tx2"/>
                  </a:solidFill>
                  <a:latin typeface="楷体_GB2312" pitchFamily="49" charset="-122"/>
                  <a:ea typeface="楷体_GB2312" pitchFamily="49" charset="-122"/>
                </a:defRPr>
              </a:lvl2pPr>
              <a:lvl3pPr marL="1143000" indent="-228600" eaLnBrk="0" hangingPunct="0">
                <a:defRPr kumimoji="1" sz="2400" b="1">
                  <a:solidFill>
                    <a:schemeClr val="tx2"/>
                  </a:solidFill>
                  <a:latin typeface="楷体_GB2312" pitchFamily="49" charset="-122"/>
                  <a:ea typeface="楷体_GB2312" pitchFamily="49" charset="-122"/>
                </a:defRPr>
              </a:lvl3pPr>
              <a:lvl4pPr marL="1600200" indent="-228600" eaLnBrk="0" hangingPunct="0">
                <a:defRPr kumimoji="1" sz="2400" b="1">
                  <a:solidFill>
                    <a:schemeClr val="tx2"/>
                  </a:solidFill>
                  <a:latin typeface="楷体_GB2312" pitchFamily="49" charset="-122"/>
                  <a:ea typeface="楷体_GB2312" pitchFamily="49" charset="-122"/>
                </a:defRPr>
              </a:lvl4pPr>
              <a:lvl5pPr marL="2057400" indent="-228600" eaLnBrk="0" hangingPunct="0">
                <a:defRPr kumimoji="1" sz="2400" b="1">
                  <a:solidFill>
                    <a:schemeClr val="tx2"/>
                  </a:solidFill>
                  <a:latin typeface="楷体_GB2312" pitchFamily="49" charset="-122"/>
                  <a:ea typeface="楷体_GB2312" pitchFamily="49" charset="-122"/>
                </a:defRPr>
              </a:lvl5pPr>
              <a:lvl6pPr marL="25146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6pPr>
              <a:lvl7pPr marL="29718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7pPr>
              <a:lvl8pPr marL="34290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8pPr>
              <a:lvl9pPr marL="38862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9pPr>
            </a:lstStyle>
            <a:p>
              <a:pPr algn="ctr">
                <a:lnSpc>
                  <a:spcPct val="100000"/>
                </a:lnSpc>
                <a:spcBef>
                  <a:spcPct val="0"/>
                </a:spcBef>
                <a:buClrTx/>
                <a:buFontTx/>
                <a:buNone/>
              </a:pPr>
              <a:r>
                <a:rPr lang="zh-CN" altLang="en-US" sz="1600">
                  <a:solidFill>
                    <a:srgbClr val="000080"/>
                  </a:solidFill>
                  <a:latin typeface="黑体" pitchFamily="2" charset="-122"/>
                  <a:ea typeface="黑体" pitchFamily="2" charset="-122"/>
                </a:rPr>
                <a:t>……</a:t>
              </a:r>
            </a:p>
          </p:txBody>
        </p:sp>
        <p:sp>
          <p:nvSpPr>
            <p:cNvPr id="20506" name="Rectangle 24"/>
            <p:cNvSpPr>
              <a:spLocks noChangeArrowheads="1"/>
            </p:cNvSpPr>
            <p:nvPr/>
          </p:nvSpPr>
          <p:spPr bwMode="auto">
            <a:xfrm>
              <a:off x="2822" y="1482"/>
              <a:ext cx="720" cy="134"/>
            </a:xfrm>
            <a:prstGeom prst="rect">
              <a:avLst/>
            </a:prstGeom>
            <a:solidFill>
              <a:srgbClr val="FFFFFF"/>
            </a:solidFill>
            <a:ln w="9525">
              <a:solidFill>
                <a:srgbClr val="000080"/>
              </a:solidFill>
              <a:miter lim="800000"/>
              <a:headEnd/>
              <a:tailEnd/>
            </a:ln>
          </p:spPr>
          <p:txBody>
            <a:bodyPr/>
            <a:lstStyle/>
            <a:p>
              <a:pPr algn="ctr">
                <a:spcBef>
                  <a:spcPct val="20000"/>
                </a:spcBef>
              </a:pPr>
              <a:endParaRPr lang="zh-CN" altLang="en-US" sz="2600">
                <a:latin typeface="黑体" pitchFamily="2" charset="-122"/>
                <a:ea typeface="黑体" pitchFamily="2" charset="-122"/>
              </a:endParaRPr>
            </a:p>
          </p:txBody>
        </p:sp>
        <p:sp>
          <p:nvSpPr>
            <p:cNvPr id="20507" name="Text Box 25"/>
            <p:cNvSpPr txBox="1">
              <a:spLocks noChangeArrowheads="1"/>
            </p:cNvSpPr>
            <p:nvPr/>
          </p:nvSpPr>
          <p:spPr bwMode="auto">
            <a:xfrm>
              <a:off x="2922" y="1702"/>
              <a:ext cx="538"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400" b="1">
                  <a:solidFill>
                    <a:schemeClr val="tx2"/>
                  </a:solidFill>
                  <a:latin typeface="楷体_GB2312" pitchFamily="49" charset="-122"/>
                  <a:ea typeface="楷体_GB2312" pitchFamily="49" charset="-122"/>
                </a:defRPr>
              </a:lvl1pPr>
              <a:lvl2pPr marL="742950" indent="-285750" eaLnBrk="0" hangingPunct="0">
                <a:defRPr kumimoji="1" sz="2400" b="1">
                  <a:solidFill>
                    <a:schemeClr val="tx2"/>
                  </a:solidFill>
                  <a:latin typeface="楷体_GB2312" pitchFamily="49" charset="-122"/>
                  <a:ea typeface="楷体_GB2312" pitchFamily="49" charset="-122"/>
                </a:defRPr>
              </a:lvl2pPr>
              <a:lvl3pPr marL="1143000" indent="-228600" eaLnBrk="0" hangingPunct="0">
                <a:defRPr kumimoji="1" sz="2400" b="1">
                  <a:solidFill>
                    <a:schemeClr val="tx2"/>
                  </a:solidFill>
                  <a:latin typeface="楷体_GB2312" pitchFamily="49" charset="-122"/>
                  <a:ea typeface="楷体_GB2312" pitchFamily="49" charset="-122"/>
                </a:defRPr>
              </a:lvl3pPr>
              <a:lvl4pPr marL="1600200" indent="-228600" eaLnBrk="0" hangingPunct="0">
                <a:defRPr kumimoji="1" sz="2400" b="1">
                  <a:solidFill>
                    <a:schemeClr val="tx2"/>
                  </a:solidFill>
                  <a:latin typeface="楷体_GB2312" pitchFamily="49" charset="-122"/>
                  <a:ea typeface="楷体_GB2312" pitchFamily="49" charset="-122"/>
                </a:defRPr>
              </a:lvl4pPr>
              <a:lvl5pPr marL="2057400" indent="-228600" eaLnBrk="0" hangingPunct="0">
                <a:defRPr kumimoji="1" sz="2400" b="1">
                  <a:solidFill>
                    <a:schemeClr val="tx2"/>
                  </a:solidFill>
                  <a:latin typeface="楷体_GB2312" pitchFamily="49" charset="-122"/>
                  <a:ea typeface="楷体_GB2312" pitchFamily="49" charset="-122"/>
                </a:defRPr>
              </a:lvl5pPr>
              <a:lvl6pPr marL="25146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6pPr>
              <a:lvl7pPr marL="29718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7pPr>
              <a:lvl8pPr marL="34290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8pPr>
              <a:lvl9pPr marL="38862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9pPr>
            </a:lstStyle>
            <a:p>
              <a:pPr algn="ctr">
                <a:lnSpc>
                  <a:spcPct val="100000"/>
                </a:lnSpc>
                <a:spcBef>
                  <a:spcPct val="0"/>
                </a:spcBef>
                <a:buClrTx/>
                <a:buFontTx/>
                <a:buNone/>
              </a:pPr>
              <a:r>
                <a:rPr lang="zh-CN" altLang="en-US" sz="1600">
                  <a:solidFill>
                    <a:srgbClr val="000080"/>
                  </a:solidFill>
                  <a:latin typeface="黑体" pitchFamily="2" charset="-122"/>
                  <a:ea typeface="黑体" pitchFamily="2" charset="-122"/>
                </a:rPr>
                <a:t>……</a:t>
              </a:r>
            </a:p>
          </p:txBody>
        </p:sp>
        <p:sp>
          <p:nvSpPr>
            <p:cNvPr id="20508" name="Text Box 26"/>
            <p:cNvSpPr txBox="1">
              <a:spLocks noChangeArrowheads="1"/>
            </p:cNvSpPr>
            <p:nvPr/>
          </p:nvSpPr>
          <p:spPr bwMode="auto">
            <a:xfrm>
              <a:off x="2858" y="1865"/>
              <a:ext cx="657" cy="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400" b="1">
                  <a:solidFill>
                    <a:schemeClr val="tx2"/>
                  </a:solidFill>
                  <a:latin typeface="楷体_GB2312" pitchFamily="49" charset="-122"/>
                  <a:ea typeface="楷体_GB2312" pitchFamily="49" charset="-122"/>
                </a:defRPr>
              </a:lvl1pPr>
              <a:lvl2pPr marL="742950" indent="-285750" eaLnBrk="0" hangingPunct="0">
                <a:defRPr kumimoji="1" sz="2400" b="1">
                  <a:solidFill>
                    <a:schemeClr val="tx2"/>
                  </a:solidFill>
                  <a:latin typeface="楷体_GB2312" pitchFamily="49" charset="-122"/>
                  <a:ea typeface="楷体_GB2312" pitchFamily="49" charset="-122"/>
                </a:defRPr>
              </a:lvl2pPr>
              <a:lvl3pPr marL="1143000" indent="-228600" eaLnBrk="0" hangingPunct="0">
                <a:defRPr kumimoji="1" sz="2400" b="1">
                  <a:solidFill>
                    <a:schemeClr val="tx2"/>
                  </a:solidFill>
                  <a:latin typeface="楷体_GB2312" pitchFamily="49" charset="-122"/>
                  <a:ea typeface="楷体_GB2312" pitchFamily="49" charset="-122"/>
                </a:defRPr>
              </a:lvl3pPr>
              <a:lvl4pPr marL="1600200" indent="-228600" eaLnBrk="0" hangingPunct="0">
                <a:defRPr kumimoji="1" sz="2400" b="1">
                  <a:solidFill>
                    <a:schemeClr val="tx2"/>
                  </a:solidFill>
                  <a:latin typeface="楷体_GB2312" pitchFamily="49" charset="-122"/>
                  <a:ea typeface="楷体_GB2312" pitchFamily="49" charset="-122"/>
                </a:defRPr>
              </a:lvl4pPr>
              <a:lvl5pPr marL="2057400" indent="-228600" eaLnBrk="0" hangingPunct="0">
                <a:defRPr kumimoji="1" sz="2400" b="1">
                  <a:solidFill>
                    <a:schemeClr val="tx2"/>
                  </a:solidFill>
                  <a:latin typeface="楷体_GB2312" pitchFamily="49" charset="-122"/>
                  <a:ea typeface="楷体_GB2312" pitchFamily="49" charset="-122"/>
                </a:defRPr>
              </a:lvl5pPr>
              <a:lvl6pPr marL="25146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6pPr>
              <a:lvl7pPr marL="29718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7pPr>
              <a:lvl8pPr marL="34290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8pPr>
              <a:lvl9pPr marL="38862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9pPr>
            </a:lstStyle>
            <a:p>
              <a:pPr algn="ctr">
                <a:lnSpc>
                  <a:spcPct val="100000"/>
                </a:lnSpc>
                <a:spcBef>
                  <a:spcPct val="0"/>
                </a:spcBef>
                <a:buClrTx/>
                <a:buFontTx/>
                <a:buNone/>
              </a:pPr>
              <a:r>
                <a:rPr lang="en-US" altLang="zh-CN" sz="1600" dirty="0">
                  <a:solidFill>
                    <a:srgbClr val="000080"/>
                  </a:solidFill>
                  <a:latin typeface="黑体" pitchFamily="2" charset="-122"/>
                  <a:ea typeface="黑体" pitchFamily="2" charset="-122"/>
                </a:rPr>
                <a:t>MM</a:t>
              </a:r>
            </a:p>
          </p:txBody>
        </p:sp>
        <p:sp>
          <p:nvSpPr>
            <p:cNvPr id="20509" name="Text Box 27"/>
            <p:cNvSpPr txBox="1">
              <a:spLocks noChangeArrowheads="1"/>
            </p:cNvSpPr>
            <p:nvPr/>
          </p:nvSpPr>
          <p:spPr bwMode="auto">
            <a:xfrm>
              <a:off x="4145" y="1827"/>
              <a:ext cx="666"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400" b="1">
                  <a:solidFill>
                    <a:schemeClr val="tx2"/>
                  </a:solidFill>
                  <a:latin typeface="楷体_GB2312" pitchFamily="49" charset="-122"/>
                  <a:ea typeface="楷体_GB2312" pitchFamily="49" charset="-122"/>
                </a:defRPr>
              </a:lvl1pPr>
              <a:lvl2pPr marL="742950" indent="-285750" eaLnBrk="0" hangingPunct="0">
                <a:defRPr kumimoji="1" sz="2400" b="1">
                  <a:solidFill>
                    <a:schemeClr val="tx2"/>
                  </a:solidFill>
                  <a:latin typeface="楷体_GB2312" pitchFamily="49" charset="-122"/>
                  <a:ea typeface="楷体_GB2312" pitchFamily="49" charset="-122"/>
                </a:defRPr>
              </a:lvl2pPr>
              <a:lvl3pPr marL="1143000" indent="-228600" eaLnBrk="0" hangingPunct="0">
                <a:defRPr kumimoji="1" sz="2400" b="1">
                  <a:solidFill>
                    <a:schemeClr val="tx2"/>
                  </a:solidFill>
                  <a:latin typeface="楷体_GB2312" pitchFamily="49" charset="-122"/>
                  <a:ea typeface="楷体_GB2312" pitchFamily="49" charset="-122"/>
                </a:defRPr>
              </a:lvl3pPr>
              <a:lvl4pPr marL="1600200" indent="-228600" eaLnBrk="0" hangingPunct="0">
                <a:defRPr kumimoji="1" sz="2400" b="1">
                  <a:solidFill>
                    <a:schemeClr val="tx2"/>
                  </a:solidFill>
                  <a:latin typeface="楷体_GB2312" pitchFamily="49" charset="-122"/>
                  <a:ea typeface="楷体_GB2312" pitchFamily="49" charset="-122"/>
                </a:defRPr>
              </a:lvl4pPr>
              <a:lvl5pPr marL="2057400" indent="-228600" eaLnBrk="0" hangingPunct="0">
                <a:defRPr kumimoji="1" sz="2400" b="1">
                  <a:solidFill>
                    <a:schemeClr val="tx2"/>
                  </a:solidFill>
                  <a:latin typeface="楷体_GB2312" pitchFamily="49" charset="-122"/>
                  <a:ea typeface="楷体_GB2312" pitchFamily="49" charset="-122"/>
                </a:defRPr>
              </a:lvl5pPr>
              <a:lvl6pPr marL="25146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6pPr>
              <a:lvl7pPr marL="29718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7pPr>
              <a:lvl8pPr marL="34290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8pPr>
              <a:lvl9pPr marL="38862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9pPr>
            </a:lstStyle>
            <a:p>
              <a:pPr algn="ctr">
                <a:lnSpc>
                  <a:spcPct val="100000"/>
                </a:lnSpc>
                <a:spcBef>
                  <a:spcPct val="0"/>
                </a:spcBef>
                <a:buClrTx/>
                <a:buFontTx/>
                <a:buNone/>
              </a:pPr>
              <a:r>
                <a:rPr lang="en-US" altLang="zh-CN" sz="1600" dirty="0">
                  <a:solidFill>
                    <a:srgbClr val="000080"/>
                  </a:solidFill>
                  <a:latin typeface="黑体" pitchFamily="2" charset="-122"/>
                  <a:ea typeface="黑体" pitchFamily="2" charset="-122"/>
                </a:rPr>
                <a:t>I/O</a:t>
              </a:r>
              <a:r>
                <a:rPr lang="zh-CN" altLang="en-US" sz="1600">
                  <a:solidFill>
                    <a:srgbClr val="000080"/>
                  </a:solidFill>
                  <a:latin typeface="黑体" pitchFamily="2" charset="-122"/>
                  <a:ea typeface="黑体" pitchFamily="2" charset="-122"/>
                </a:rPr>
                <a:t>设备</a:t>
              </a:r>
            </a:p>
          </p:txBody>
        </p:sp>
        <p:sp>
          <p:nvSpPr>
            <p:cNvPr id="20510" name="Rectangle 28"/>
            <p:cNvSpPr>
              <a:spLocks noChangeArrowheads="1"/>
            </p:cNvSpPr>
            <p:nvPr/>
          </p:nvSpPr>
          <p:spPr bwMode="auto">
            <a:xfrm>
              <a:off x="4236" y="811"/>
              <a:ext cx="466" cy="125"/>
            </a:xfrm>
            <a:prstGeom prst="rect">
              <a:avLst/>
            </a:prstGeom>
            <a:solidFill>
              <a:srgbClr val="FFFFFF"/>
            </a:solidFill>
            <a:ln w="9525">
              <a:solidFill>
                <a:srgbClr val="000080"/>
              </a:solidFill>
              <a:miter lim="800000"/>
              <a:headEnd/>
              <a:tailEnd/>
            </a:ln>
          </p:spPr>
          <p:txBody>
            <a:bodyPr/>
            <a:lstStyle/>
            <a:p>
              <a:pPr algn="ctr">
                <a:spcBef>
                  <a:spcPct val="20000"/>
                </a:spcBef>
              </a:pPr>
              <a:endParaRPr lang="zh-CN" altLang="en-US" sz="2600">
                <a:latin typeface="黑体" pitchFamily="2" charset="-122"/>
                <a:ea typeface="黑体" pitchFamily="2" charset="-122"/>
              </a:endParaRPr>
            </a:p>
          </p:txBody>
        </p:sp>
        <p:sp>
          <p:nvSpPr>
            <p:cNvPr id="20511" name="Text Box 29"/>
            <p:cNvSpPr txBox="1">
              <a:spLocks noChangeArrowheads="1"/>
            </p:cNvSpPr>
            <p:nvPr/>
          </p:nvSpPr>
          <p:spPr bwMode="auto">
            <a:xfrm>
              <a:off x="4117" y="1060"/>
              <a:ext cx="667"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400" b="1">
                  <a:solidFill>
                    <a:schemeClr val="tx2"/>
                  </a:solidFill>
                  <a:latin typeface="楷体_GB2312" pitchFamily="49" charset="-122"/>
                  <a:ea typeface="楷体_GB2312" pitchFamily="49" charset="-122"/>
                </a:defRPr>
              </a:lvl1pPr>
              <a:lvl2pPr marL="742950" indent="-285750" eaLnBrk="0" hangingPunct="0">
                <a:defRPr kumimoji="1" sz="2400" b="1">
                  <a:solidFill>
                    <a:schemeClr val="tx2"/>
                  </a:solidFill>
                  <a:latin typeface="楷体_GB2312" pitchFamily="49" charset="-122"/>
                  <a:ea typeface="楷体_GB2312" pitchFamily="49" charset="-122"/>
                </a:defRPr>
              </a:lvl2pPr>
              <a:lvl3pPr marL="1143000" indent="-228600" eaLnBrk="0" hangingPunct="0">
                <a:defRPr kumimoji="1" sz="2400" b="1">
                  <a:solidFill>
                    <a:schemeClr val="tx2"/>
                  </a:solidFill>
                  <a:latin typeface="楷体_GB2312" pitchFamily="49" charset="-122"/>
                  <a:ea typeface="楷体_GB2312" pitchFamily="49" charset="-122"/>
                </a:defRPr>
              </a:lvl3pPr>
              <a:lvl4pPr marL="1600200" indent="-228600" eaLnBrk="0" hangingPunct="0">
                <a:defRPr kumimoji="1" sz="2400" b="1">
                  <a:solidFill>
                    <a:schemeClr val="tx2"/>
                  </a:solidFill>
                  <a:latin typeface="楷体_GB2312" pitchFamily="49" charset="-122"/>
                  <a:ea typeface="楷体_GB2312" pitchFamily="49" charset="-122"/>
                </a:defRPr>
              </a:lvl4pPr>
              <a:lvl5pPr marL="2057400" indent="-228600" eaLnBrk="0" hangingPunct="0">
                <a:defRPr kumimoji="1" sz="2400" b="1">
                  <a:solidFill>
                    <a:schemeClr val="tx2"/>
                  </a:solidFill>
                  <a:latin typeface="楷体_GB2312" pitchFamily="49" charset="-122"/>
                  <a:ea typeface="楷体_GB2312" pitchFamily="49" charset="-122"/>
                </a:defRPr>
              </a:lvl5pPr>
              <a:lvl6pPr marL="25146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6pPr>
              <a:lvl7pPr marL="29718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7pPr>
              <a:lvl8pPr marL="34290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8pPr>
              <a:lvl9pPr marL="38862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9pPr>
            </a:lstStyle>
            <a:p>
              <a:pPr algn="ctr">
                <a:lnSpc>
                  <a:spcPct val="100000"/>
                </a:lnSpc>
                <a:spcBef>
                  <a:spcPct val="0"/>
                </a:spcBef>
                <a:buClrTx/>
                <a:buFontTx/>
                <a:buNone/>
              </a:pPr>
              <a:r>
                <a:rPr lang="en-US" altLang="zh-CN" sz="1600" dirty="0">
                  <a:solidFill>
                    <a:srgbClr val="000080"/>
                  </a:solidFill>
                  <a:latin typeface="黑体" pitchFamily="2" charset="-122"/>
                  <a:ea typeface="黑体" pitchFamily="2" charset="-122"/>
                </a:rPr>
                <a:t>I/O</a:t>
              </a:r>
              <a:r>
                <a:rPr lang="zh-CN" altLang="en-US" sz="1600">
                  <a:solidFill>
                    <a:srgbClr val="000080"/>
                  </a:solidFill>
                  <a:latin typeface="黑体" pitchFamily="2" charset="-122"/>
                  <a:ea typeface="黑体" pitchFamily="2" charset="-122"/>
                </a:rPr>
                <a:t>接口</a:t>
              </a:r>
            </a:p>
          </p:txBody>
        </p:sp>
        <p:sp>
          <p:nvSpPr>
            <p:cNvPr id="20512" name="Line 30"/>
            <p:cNvSpPr>
              <a:spLocks noChangeShapeType="1"/>
            </p:cNvSpPr>
            <p:nvPr/>
          </p:nvSpPr>
          <p:spPr bwMode="auto">
            <a:xfrm>
              <a:off x="1636" y="515"/>
              <a:ext cx="0" cy="220"/>
            </a:xfrm>
            <a:prstGeom prst="line">
              <a:avLst/>
            </a:prstGeom>
            <a:noFill/>
            <a:ln w="38100">
              <a:solidFill>
                <a:srgbClr val="000080"/>
              </a:solidFill>
              <a:round/>
              <a:headEnd type="triangle" w="sm" len="sm"/>
              <a:tailEnd type="triangle" w="sm" len="sm"/>
            </a:ln>
            <a:extLst>
              <a:ext uri="{909E8E84-426E-40DD-AFC4-6F175D3DCCD1}">
                <a14:hiddenFill xmlns:a14="http://schemas.microsoft.com/office/drawing/2010/main">
                  <a:noFill/>
                </a14:hiddenFill>
              </a:ext>
            </a:extLst>
          </p:spPr>
          <p:txBody>
            <a:bodyPr/>
            <a:lstStyle/>
            <a:p>
              <a:endParaRPr lang="zh-CN" altLang="en-US">
                <a:latin typeface="黑体" pitchFamily="2" charset="-122"/>
                <a:ea typeface="黑体" pitchFamily="2" charset="-122"/>
              </a:endParaRPr>
            </a:p>
          </p:txBody>
        </p:sp>
        <p:sp>
          <p:nvSpPr>
            <p:cNvPr id="20513" name="Line 31"/>
            <p:cNvSpPr>
              <a:spLocks noChangeShapeType="1"/>
            </p:cNvSpPr>
            <p:nvPr/>
          </p:nvSpPr>
          <p:spPr bwMode="auto">
            <a:xfrm>
              <a:off x="3178" y="534"/>
              <a:ext cx="0" cy="220"/>
            </a:xfrm>
            <a:prstGeom prst="line">
              <a:avLst/>
            </a:prstGeom>
            <a:noFill/>
            <a:ln w="38100">
              <a:solidFill>
                <a:srgbClr val="000080"/>
              </a:solidFill>
              <a:round/>
              <a:headEnd type="triangle" w="sm" len="sm"/>
              <a:tailEnd type="triangle" w="sm" len="sm"/>
            </a:ln>
            <a:extLst>
              <a:ext uri="{909E8E84-426E-40DD-AFC4-6F175D3DCCD1}">
                <a14:hiddenFill xmlns:a14="http://schemas.microsoft.com/office/drawing/2010/main">
                  <a:noFill/>
                </a14:hiddenFill>
              </a:ext>
            </a:extLst>
          </p:spPr>
          <p:txBody>
            <a:bodyPr/>
            <a:lstStyle/>
            <a:p>
              <a:endParaRPr lang="zh-CN" altLang="en-US">
                <a:latin typeface="黑体" pitchFamily="2" charset="-122"/>
                <a:ea typeface="黑体" pitchFamily="2" charset="-122"/>
              </a:endParaRPr>
            </a:p>
          </p:txBody>
        </p:sp>
        <p:sp>
          <p:nvSpPr>
            <p:cNvPr id="20514" name="Line 32"/>
            <p:cNvSpPr>
              <a:spLocks noChangeShapeType="1"/>
            </p:cNvSpPr>
            <p:nvPr/>
          </p:nvSpPr>
          <p:spPr bwMode="auto">
            <a:xfrm>
              <a:off x="4446" y="525"/>
              <a:ext cx="0" cy="220"/>
            </a:xfrm>
            <a:prstGeom prst="line">
              <a:avLst/>
            </a:prstGeom>
            <a:noFill/>
            <a:ln w="38100">
              <a:solidFill>
                <a:srgbClr val="000080"/>
              </a:solidFill>
              <a:round/>
              <a:headEnd type="triangle" w="sm" len="sm"/>
              <a:tailEnd type="triangle" w="sm" len="sm"/>
            </a:ln>
            <a:extLst>
              <a:ext uri="{909E8E84-426E-40DD-AFC4-6F175D3DCCD1}">
                <a14:hiddenFill xmlns:a14="http://schemas.microsoft.com/office/drawing/2010/main">
                  <a:noFill/>
                </a14:hiddenFill>
              </a:ext>
            </a:extLst>
          </p:spPr>
          <p:txBody>
            <a:bodyPr/>
            <a:lstStyle/>
            <a:p>
              <a:endParaRPr lang="zh-CN" altLang="en-US">
                <a:latin typeface="黑体" pitchFamily="2" charset="-122"/>
                <a:ea typeface="黑体" pitchFamily="2" charset="-122"/>
              </a:endParaRPr>
            </a:p>
          </p:txBody>
        </p:sp>
        <p:sp>
          <p:nvSpPr>
            <p:cNvPr id="20515" name="Line 33"/>
            <p:cNvSpPr>
              <a:spLocks noChangeShapeType="1"/>
            </p:cNvSpPr>
            <p:nvPr/>
          </p:nvSpPr>
          <p:spPr bwMode="auto">
            <a:xfrm>
              <a:off x="4464" y="1262"/>
              <a:ext cx="0" cy="220"/>
            </a:xfrm>
            <a:prstGeom prst="line">
              <a:avLst/>
            </a:prstGeom>
            <a:noFill/>
            <a:ln w="28575">
              <a:solidFill>
                <a:srgbClr val="000080"/>
              </a:solidFill>
              <a:round/>
              <a:headEnd type="triangle" w="sm" len="sm"/>
              <a:tailEnd type="triangle" w="sm" len="sm"/>
            </a:ln>
            <a:extLst>
              <a:ext uri="{909E8E84-426E-40DD-AFC4-6F175D3DCCD1}">
                <a14:hiddenFill xmlns:a14="http://schemas.microsoft.com/office/drawing/2010/main">
                  <a:noFill/>
                </a14:hiddenFill>
              </a:ext>
            </a:extLst>
          </p:spPr>
          <p:txBody>
            <a:bodyPr/>
            <a:lstStyle/>
            <a:p>
              <a:endParaRPr lang="zh-CN" altLang="en-US">
                <a:latin typeface="黑体" pitchFamily="2" charset="-122"/>
                <a:ea typeface="黑体" pitchFamily="2" charset="-122"/>
              </a:endParaRPr>
            </a:p>
          </p:txBody>
        </p:sp>
        <p:sp>
          <p:nvSpPr>
            <p:cNvPr id="20516" name="Freeform 34"/>
            <p:cNvSpPr>
              <a:spLocks/>
            </p:cNvSpPr>
            <p:nvPr/>
          </p:nvSpPr>
          <p:spPr bwMode="auto">
            <a:xfrm>
              <a:off x="927" y="994"/>
              <a:ext cx="506" cy="277"/>
            </a:xfrm>
            <a:custGeom>
              <a:avLst/>
              <a:gdLst>
                <a:gd name="T0" fmla="*/ 0 w 990"/>
                <a:gd name="T1" fmla="*/ 7 h 352"/>
                <a:gd name="T2" fmla="*/ 1 w 990"/>
                <a:gd name="T3" fmla="*/ 0 h 352"/>
                <a:gd name="T4" fmla="*/ 1 w 990"/>
                <a:gd name="T5" fmla="*/ 0 h 352"/>
                <a:gd name="T6" fmla="*/ 1 w 990"/>
                <a:gd name="T7" fmla="*/ 7 h 352"/>
                <a:gd name="T8" fmla="*/ 1 w 990"/>
                <a:gd name="T9" fmla="*/ 7 h 352"/>
                <a:gd name="T10" fmla="*/ 1 w 990"/>
                <a:gd name="T11" fmla="*/ 5 h 352"/>
                <a:gd name="T12" fmla="*/ 1 w 990"/>
                <a:gd name="T13" fmla="*/ 7 h 352"/>
                <a:gd name="T14" fmla="*/ 0 w 990"/>
                <a:gd name="T15" fmla="*/ 7 h 352"/>
                <a:gd name="T16" fmla="*/ 0 60000 65536"/>
                <a:gd name="T17" fmla="*/ 0 60000 65536"/>
                <a:gd name="T18" fmla="*/ 0 60000 65536"/>
                <a:gd name="T19" fmla="*/ 0 60000 65536"/>
                <a:gd name="T20" fmla="*/ 0 60000 65536"/>
                <a:gd name="T21" fmla="*/ 0 60000 65536"/>
                <a:gd name="T22" fmla="*/ 0 60000 65536"/>
                <a:gd name="T23" fmla="*/ 0 60000 65536"/>
                <a:gd name="T24" fmla="*/ 0 w 990"/>
                <a:gd name="T25" fmla="*/ 0 h 352"/>
                <a:gd name="T26" fmla="*/ 990 w 990"/>
                <a:gd name="T27" fmla="*/ 352 h 35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90" h="352">
                  <a:moveTo>
                    <a:pt x="0" y="345"/>
                  </a:moveTo>
                  <a:lnTo>
                    <a:pt x="248" y="0"/>
                  </a:lnTo>
                  <a:lnTo>
                    <a:pt x="735" y="0"/>
                  </a:lnTo>
                  <a:lnTo>
                    <a:pt x="990" y="352"/>
                  </a:lnTo>
                  <a:lnTo>
                    <a:pt x="570" y="352"/>
                  </a:lnTo>
                  <a:lnTo>
                    <a:pt x="495" y="225"/>
                  </a:lnTo>
                  <a:lnTo>
                    <a:pt x="428" y="345"/>
                  </a:lnTo>
                  <a:lnTo>
                    <a:pt x="0" y="345"/>
                  </a:lnTo>
                  <a:close/>
                </a:path>
              </a:pathLst>
            </a:custGeom>
            <a:solidFill>
              <a:srgbClr val="FFFFFF"/>
            </a:solidFill>
            <a:ln w="12700" cap="flat" cmpd="sng">
              <a:solidFill>
                <a:srgbClr val="000080"/>
              </a:solidFill>
              <a:prstDash val="solid"/>
              <a:round/>
              <a:headEnd/>
              <a:tailEnd/>
            </a:ln>
          </p:spPr>
          <p:txBody>
            <a:bodyPr/>
            <a:lstStyle/>
            <a:p>
              <a:endParaRPr lang="zh-CN" altLang="en-US">
                <a:latin typeface="黑体" pitchFamily="2" charset="-122"/>
                <a:ea typeface="黑体" pitchFamily="2" charset="-122"/>
              </a:endParaRPr>
            </a:p>
          </p:txBody>
        </p:sp>
        <p:sp>
          <p:nvSpPr>
            <p:cNvPr id="20517" name="Text Box 35"/>
            <p:cNvSpPr txBox="1">
              <a:spLocks noChangeArrowheads="1"/>
            </p:cNvSpPr>
            <p:nvPr/>
          </p:nvSpPr>
          <p:spPr bwMode="auto">
            <a:xfrm>
              <a:off x="975" y="1028"/>
              <a:ext cx="432" cy="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400" b="1">
                  <a:solidFill>
                    <a:schemeClr val="tx2"/>
                  </a:solidFill>
                  <a:latin typeface="楷体_GB2312" pitchFamily="49" charset="-122"/>
                  <a:ea typeface="楷体_GB2312" pitchFamily="49" charset="-122"/>
                </a:defRPr>
              </a:lvl1pPr>
              <a:lvl2pPr marL="742950" indent="-285750" eaLnBrk="0" hangingPunct="0">
                <a:defRPr kumimoji="1" sz="2400" b="1">
                  <a:solidFill>
                    <a:schemeClr val="tx2"/>
                  </a:solidFill>
                  <a:latin typeface="楷体_GB2312" pitchFamily="49" charset="-122"/>
                  <a:ea typeface="楷体_GB2312" pitchFamily="49" charset="-122"/>
                </a:defRPr>
              </a:lvl2pPr>
              <a:lvl3pPr marL="1143000" indent="-228600" eaLnBrk="0" hangingPunct="0">
                <a:defRPr kumimoji="1" sz="2400" b="1">
                  <a:solidFill>
                    <a:schemeClr val="tx2"/>
                  </a:solidFill>
                  <a:latin typeface="楷体_GB2312" pitchFamily="49" charset="-122"/>
                  <a:ea typeface="楷体_GB2312" pitchFamily="49" charset="-122"/>
                </a:defRPr>
              </a:lvl3pPr>
              <a:lvl4pPr marL="1600200" indent="-228600" eaLnBrk="0" hangingPunct="0">
                <a:defRPr kumimoji="1" sz="2400" b="1">
                  <a:solidFill>
                    <a:schemeClr val="tx2"/>
                  </a:solidFill>
                  <a:latin typeface="楷体_GB2312" pitchFamily="49" charset="-122"/>
                  <a:ea typeface="楷体_GB2312" pitchFamily="49" charset="-122"/>
                </a:defRPr>
              </a:lvl4pPr>
              <a:lvl5pPr marL="2057400" indent="-228600" eaLnBrk="0" hangingPunct="0">
                <a:defRPr kumimoji="1" sz="2400" b="1">
                  <a:solidFill>
                    <a:schemeClr val="tx2"/>
                  </a:solidFill>
                  <a:latin typeface="楷体_GB2312" pitchFamily="49" charset="-122"/>
                  <a:ea typeface="楷体_GB2312" pitchFamily="49" charset="-122"/>
                </a:defRPr>
              </a:lvl5pPr>
              <a:lvl6pPr marL="25146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6pPr>
              <a:lvl7pPr marL="29718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7pPr>
              <a:lvl8pPr marL="34290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8pPr>
              <a:lvl9pPr marL="38862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9pPr>
            </a:lstStyle>
            <a:p>
              <a:pPr algn="ctr">
                <a:lnSpc>
                  <a:spcPct val="100000"/>
                </a:lnSpc>
                <a:spcBef>
                  <a:spcPct val="0"/>
                </a:spcBef>
                <a:buClrTx/>
                <a:buFontTx/>
                <a:buNone/>
              </a:pPr>
              <a:r>
                <a:rPr lang="en-US" altLang="zh-CN" sz="1600" dirty="0">
                  <a:solidFill>
                    <a:srgbClr val="000080"/>
                  </a:solidFill>
                  <a:latin typeface="黑体" pitchFamily="2" charset="-122"/>
                  <a:ea typeface="黑体" pitchFamily="2" charset="-122"/>
                </a:rPr>
                <a:t>ALU</a:t>
              </a:r>
            </a:p>
          </p:txBody>
        </p:sp>
        <p:sp>
          <p:nvSpPr>
            <p:cNvPr id="20518" name="Arc 36"/>
            <p:cNvSpPr>
              <a:spLocks/>
            </p:cNvSpPr>
            <p:nvPr/>
          </p:nvSpPr>
          <p:spPr bwMode="auto">
            <a:xfrm>
              <a:off x="2185" y="966"/>
              <a:ext cx="697" cy="142"/>
            </a:xfrm>
            <a:custGeom>
              <a:avLst/>
              <a:gdLst>
                <a:gd name="T0" fmla="*/ 0 w 20919"/>
                <a:gd name="T1" fmla="*/ 0 h 21507"/>
                <a:gd name="T2" fmla="*/ 0 w 20919"/>
                <a:gd name="T3" fmla="*/ 0 h 21507"/>
                <a:gd name="T4" fmla="*/ 0 w 20919"/>
                <a:gd name="T5" fmla="*/ 0 h 21507"/>
                <a:gd name="T6" fmla="*/ 0 60000 65536"/>
                <a:gd name="T7" fmla="*/ 0 60000 65536"/>
                <a:gd name="T8" fmla="*/ 0 60000 65536"/>
                <a:gd name="T9" fmla="*/ 0 w 20919"/>
                <a:gd name="T10" fmla="*/ 0 h 21507"/>
                <a:gd name="T11" fmla="*/ 20919 w 20919"/>
                <a:gd name="T12" fmla="*/ 21507 h 21507"/>
              </a:gdLst>
              <a:ahLst/>
              <a:cxnLst>
                <a:cxn ang="T6">
                  <a:pos x="T0" y="T1"/>
                </a:cxn>
                <a:cxn ang="T7">
                  <a:pos x="T2" y="T3"/>
                </a:cxn>
                <a:cxn ang="T8">
                  <a:pos x="T4" y="T5"/>
                </a:cxn>
              </a:cxnLst>
              <a:rect l="T9" t="T10" r="T11" b="T12"/>
              <a:pathLst>
                <a:path w="20919" h="21507" fill="none" extrusionOk="0">
                  <a:moveTo>
                    <a:pt x="0" y="16124"/>
                  </a:moveTo>
                  <a:cubicBezTo>
                    <a:pt x="2271" y="7296"/>
                    <a:pt x="9840" y="845"/>
                    <a:pt x="18916" y="0"/>
                  </a:cubicBezTo>
                </a:path>
                <a:path w="20919" h="21507" stroke="0" extrusionOk="0">
                  <a:moveTo>
                    <a:pt x="0" y="16124"/>
                  </a:moveTo>
                  <a:cubicBezTo>
                    <a:pt x="2271" y="7296"/>
                    <a:pt x="9840" y="845"/>
                    <a:pt x="18916" y="0"/>
                  </a:cubicBezTo>
                  <a:lnTo>
                    <a:pt x="20919" y="21507"/>
                  </a:lnTo>
                  <a:lnTo>
                    <a:pt x="0" y="16124"/>
                  </a:lnTo>
                  <a:close/>
                </a:path>
              </a:pathLst>
            </a:custGeom>
            <a:noFill/>
            <a:ln w="19050">
              <a:solidFill>
                <a:srgbClr val="FF0000"/>
              </a:solidFill>
              <a:prstDash val="sysDot"/>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latin typeface="黑体" pitchFamily="2" charset="-122"/>
                <a:ea typeface="黑体" pitchFamily="2" charset="-122"/>
              </a:endParaRPr>
            </a:p>
          </p:txBody>
        </p:sp>
        <p:sp>
          <p:nvSpPr>
            <p:cNvPr id="20519" name="Rectangle 37"/>
            <p:cNvSpPr>
              <a:spLocks noChangeArrowheads="1"/>
            </p:cNvSpPr>
            <p:nvPr/>
          </p:nvSpPr>
          <p:spPr bwMode="auto">
            <a:xfrm>
              <a:off x="2804" y="728"/>
              <a:ext cx="751" cy="772"/>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spcBef>
                  <a:spcPct val="20000"/>
                </a:spcBef>
              </a:pPr>
              <a:endParaRPr lang="zh-CN" altLang="en-US" sz="2600">
                <a:latin typeface="黑体" pitchFamily="2" charset="-122"/>
                <a:ea typeface="黑体" pitchFamily="2" charset="-122"/>
              </a:endParaRPr>
            </a:p>
          </p:txBody>
        </p:sp>
      </p:grpSp>
      <p:sp>
        <p:nvSpPr>
          <p:cNvPr id="20484" name="Rectangle 38"/>
          <p:cNvSpPr>
            <a:spLocks noChangeArrowheads="1"/>
          </p:cNvSpPr>
          <p:nvPr/>
        </p:nvSpPr>
        <p:spPr bwMode="auto">
          <a:xfrm>
            <a:off x="482600" y="3571875"/>
            <a:ext cx="8661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00000"/>
              </a:lnSpc>
              <a:spcBef>
                <a:spcPct val="0"/>
              </a:spcBef>
              <a:buClrTx/>
              <a:buFontTx/>
              <a:buNone/>
            </a:pPr>
            <a:r>
              <a:rPr lang="zh-CN" altLang="en-US">
                <a:solidFill>
                  <a:srgbClr val="FF0000"/>
                </a:solidFill>
                <a:latin typeface="黑体" pitchFamily="2" charset="-122"/>
                <a:ea typeface="黑体" pitchFamily="2" charset="-122"/>
              </a:rPr>
              <a:t>   以取指令过程为例，其具体操作包含以下内容：</a:t>
            </a:r>
            <a:r>
              <a:rPr lang="zh-CN" altLang="en-US">
                <a:latin typeface="黑体" pitchFamily="2" charset="-122"/>
                <a:ea typeface="黑体" pitchFamily="2" charset="-122"/>
              </a:rPr>
              <a:t> </a:t>
            </a:r>
            <a:endParaRPr lang="zh-CN" altLang="en-US" b="0">
              <a:solidFill>
                <a:schemeClr val="tx1"/>
              </a:solidFill>
              <a:latin typeface="黑体" pitchFamily="2" charset="-122"/>
              <a:ea typeface="黑体" pitchFamily="2" charset="-122"/>
            </a:endParaRPr>
          </a:p>
        </p:txBody>
      </p:sp>
      <p:sp>
        <p:nvSpPr>
          <p:cNvPr id="20485" name="Rectangle 39"/>
          <p:cNvSpPr>
            <a:spLocks noChangeArrowheads="1"/>
          </p:cNvSpPr>
          <p:nvPr/>
        </p:nvSpPr>
        <p:spPr bwMode="auto">
          <a:xfrm>
            <a:off x="698500" y="3986213"/>
            <a:ext cx="8097838" cy="175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spcBef>
                <a:spcPct val="0"/>
              </a:spcBef>
              <a:buClrTx/>
              <a:buFontTx/>
              <a:buNone/>
            </a:pPr>
            <a:r>
              <a:rPr lang="zh-CN" altLang="en-US">
                <a:solidFill>
                  <a:srgbClr val="000080"/>
                </a:solidFill>
                <a:latin typeface="黑体" pitchFamily="2" charset="-122"/>
                <a:ea typeface="黑体" pitchFamily="2" charset="-122"/>
              </a:rPr>
              <a:t>    (1) 控制器以</a:t>
            </a:r>
            <a:r>
              <a:rPr lang="en-US" altLang="zh-CN" dirty="0">
                <a:solidFill>
                  <a:srgbClr val="000080"/>
                </a:solidFill>
                <a:latin typeface="黑体" pitchFamily="2" charset="-122"/>
                <a:ea typeface="黑体" pitchFamily="2" charset="-122"/>
              </a:rPr>
              <a:t>PC</a:t>
            </a:r>
            <a:r>
              <a:rPr lang="zh-CN" altLang="en-US">
                <a:solidFill>
                  <a:srgbClr val="000080"/>
                </a:solidFill>
                <a:latin typeface="黑体" pitchFamily="2" charset="-122"/>
                <a:ea typeface="黑体" pitchFamily="2" charset="-122"/>
              </a:rPr>
              <a:t>中的二进制编码为内存地址，通过系统总线（的地址线）向主存</a:t>
            </a:r>
            <a:r>
              <a:rPr lang="en-US" altLang="zh-CN" dirty="0">
                <a:solidFill>
                  <a:srgbClr val="000080"/>
                </a:solidFill>
                <a:latin typeface="黑体" pitchFamily="2" charset="-122"/>
                <a:ea typeface="黑体" pitchFamily="2" charset="-122"/>
              </a:rPr>
              <a:t>(MM)</a:t>
            </a:r>
            <a:r>
              <a:rPr lang="zh-CN" altLang="en-US">
                <a:solidFill>
                  <a:srgbClr val="000080"/>
                </a:solidFill>
                <a:latin typeface="黑体" pitchFamily="2" charset="-122"/>
                <a:ea typeface="黑体" pitchFamily="2" charset="-122"/>
              </a:rPr>
              <a:t>发送地址信息，并且通过系统总线（的控制线）向</a:t>
            </a:r>
            <a:r>
              <a:rPr lang="en-US" altLang="zh-CN" dirty="0">
                <a:solidFill>
                  <a:srgbClr val="000080"/>
                </a:solidFill>
                <a:latin typeface="黑体" pitchFamily="2" charset="-122"/>
                <a:ea typeface="黑体" pitchFamily="2" charset="-122"/>
              </a:rPr>
              <a:t>MM</a:t>
            </a:r>
            <a:r>
              <a:rPr lang="zh-CN" altLang="en-US">
                <a:solidFill>
                  <a:srgbClr val="000080"/>
                </a:solidFill>
                <a:latin typeface="黑体" pitchFamily="2" charset="-122"/>
                <a:ea typeface="黑体" pitchFamily="2" charset="-122"/>
              </a:rPr>
              <a:t>发“读内存”命令；</a:t>
            </a:r>
            <a:r>
              <a:rPr lang="zh-CN" altLang="en-US">
                <a:latin typeface="黑体" pitchFamily="2" charset="-122"/>
                <a:ea typeface="黑体" pitchFamily="2" charset="-122"/>
              </a:rPr>
              <a:t> </a:t>
            </a:r>
            <a:endParaRPr lang="zh-CN" altLang="en-US" b="0">
              <a:solidFill>
                <a:schemeClr val="tx1"/>
              </a:solidFill>
              <a:latin typeface="黑体" pitchFamily="2" charset="-122"/>
              <a:ea typeface="黑体"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AutoShape 2"/>
          <p:cNvSpPr>
            <a:spLocks noChangeArrowheads="1"/>
          </p:cNvSpPr>
          <p:nvPr/>
        </p:nvSpPr>
        <p:spPr bwMode="auto">
          <a:xfrm>
            <a:off x="601663" y="554038"/>
            <a:ext cx="8075612" cy="2827337"/>
          </a:xfrm>
          <a:prstGeom prst="roundRect">
            <a:avLst>
              <a:gd name="adj" fmla="val 11958"/>
            </a:avLst>
          </a:prstGeom>
          <a:gradFill rotWithShape="0">
            <a:gsLst>
              <a:gs pos="0">
                <a:srgbClr val="F5E3F3"/>
              </a:gs>
              <a:gs pos="50000">
                <a:srgbClr val="ADD6FF"/>
              </a:gs>
              <a:gs pos="100000">
                <a:srgbClr val="F5E3F3"/>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a:spcBef>
                <a:spcPct val="20000"/>
              </a:spcBef>
            </a:pPr>
            <a:endParaRPr lang="zh-CN" altLang="en-US" sz="2600">
              <a:latin typeface="黑体" pitchFamily="2" charset="-122"/>
              <a:ea typeface="黑体" pitchFamily="2" charset="-122"/>
            </a:endParaRPr>
          </a:p>
        </p:txBody>
      </p:sp>
      <p:grpSp>
        <p:nvGrpSpPr>
          <p:cNvPr id="21507" name="Group 3"/>
          <p:cNvGrpSpPr>
            <a:grpSpLocks/>
          </p:cNvGrpSpPr>
          <p:nvPr/>
        </p:nvGrpSpPr>
        <p:grpSpPr bwMode="auto">
          <a:xfrm>
            <a:off x="1147763" y="817563"/>
            <a:ext cx="7097712" cy="2268537"/>
            <a:chOff x="723" y="515"/>
            <a:chExt cx="4471" cy="1429"/>
          </a:xfrm>
        </p:grpSpPr>
        <p:grpSp>
          <p:nvGrpSpPr>
            <p:cNvPr id="21510" name="Group 4"/>
            <p:cNvGrpSpPr>
              <a:grpSpLocks/>
            </p:cNvGrpSpPr>
            <p:nvPr/>
          </p:nvGrpSpPr>
          <p:grpSpPr bwMode="auto">
            <a:xfrm>
              <a:off x="723" y="515"/>
              <a:ext cx="4471" cy="1429"/>
              <a:chOff x="723" y="515"/>
              <a:chExt cx="4471" cy="1589"/>
            </a:xfrm>
          </p:grpSpPr>
          <p:sp>
            <p:nvSpPr>
              <p:cNvPr id="21512" name="Line 5"/>
              <p:cNvSpPr>
                <a:spLocks noChangeShapeType="1"/>
              </p:cNvSpPr>
              <p:nvPr/>
            </p:nvSpPr>
            <p:spPr bwMode="auto">
              <a:xfrm>
                <a:off x="723" y="515"/>
                <a:ext cx="4471" cy="0"/>
              </a:xfrm>
              <a:prstGeom prst="line">
                <a:avLst/>
              </a:prstGeom>
              <a:noFill/>
              <a:ln w="57150">
                <a:solidFill>
                  <a:srgbClr val="00008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latin typeface="黑体" pitchFamily="2" charset="-122"/>
                  <a:ea typeface="黑体" pitchFamily="2" charset="-122"/>
                </a:endParaRPr>
              </a:p>
            </p:txBody>
          </p:sp>
          <p:sp>
            <p:nvSpPr>
              <p:cNvPr id="21513" name="Rectangle 6"/>
              <p:cNvSpPr>
                <a:spLocks noChangeArrowheads="1"/>
              </p:cNvSpPr>
              <p:nvPr/>
            </p:nvSpPr>
            <p:spPr bwMode="auto">
              <a:xfrm>
                <a:off x="869" y="735"/>
                <a:ext cx="1460" cy="1369"/>
              </a:xfrm>
              <a:prstGeom prst="rect">
                <a:avLst/>
              </a:prstGeom>
              <a:solidFill>
                <a:srgbClr val="FFFFFF"/>
              </a:solidFill>
              <a:ln w="19050">
                <a:solidFill>
                  <a:srgbClr val="000080"/>
                </a:solidFill>
                <a:miter lim="800000"/>
                <a:headEnd/>
                <a:tailEnd/>
              </a:ln>
            </p:spPr>
            <p:txBody>
              <a:bodyPr/>
              <a:lstStyle/>
              <a:p>
                <a:pPr algn="ctr">
                  <a:spcBef>
                    <a:spcPct val="20000"/>
                  </a:spcBef>
                </a:pPr>
                <a:endParaRPr lang="zh-CN" altLang="en-US" sz="2600">
                  <a:latin typeface="黑体" pitchFamily="2" charset="-122"/>
                  <a:ea typeface="黑体" pitchFamily="2" charset="-122"/>
                </a:endParaRPr>
              </a:p>
            </p:txBody>
          </p:sp>
          <p:sp>
            <p:nvSpPr>
              <p:cNvPr id="21514" name="Rectangle 7"/>
              <p:cNvSpPr>
                <a:spLocks noChangeArrowheads="1"/>
              </p:cNvSpPr>
              <p:nvPr/>
            </p:nvSpPr>
            <p:spPr bwMode="auto">
              <a:xfrm>
                <a:off x="2822" y="745"/>
                <a:ext cx="728" cy="1330"/>
              </a:xfrm>
              <a:prstGeom prst="rect">
                <a:avLst/>
              </a:prstGeom>
              <a:solidFill>
                <a:srgbClr val="FFFFFF"/>
              </a:solidFill>
              <a:ln w="19050">
                <a:solidFill>
                  <a:srgbClr val="000080"/>
                </a:solidFill>
                <a:miter lim="800000"/>
                <a:headEnd/>
                <a:tailEnd/>
              </a:ln>
            </p:spPr>
            <p:txBody>
              <a:bodyPr/>
              <a:lstStyle/>
              <a:p>
                <a:pPr algn="ctr">
                  <a:spcBef>
                    <a:spcPct val="20000"/>
                  </a:spcBef>
                </a:pPr>
                <a:endParaRPr lang="zh-CN" altLang="en-US" sz="2600">
                  <a:latin typeface="黑体" pitchFamily="2" charset="-122"/>
                  <a:ea typeface="黑体" pitchFamily="2" charset="-122"/>
                </a:endParaRPr>
              </a:p>
            </p:txBody>
          </p:sp>
          <p:sp>
            <p:nvSpPr>
              <p:cNvPr id="21515" name="Rectangle 8"/>
              <p:cNvSpPr>
                <a:spLocks noChangeArrowheads="1"/>
              </p:cNvSpPr>
              <p:nvPr/>
            </p:nvSpPr>
            <p:spPr bwMode="auto">
              <a:xfrm>
                <a:off x="4072" y="754"/>
                <a:ext cx="739" cy="508"/>
              </a:xfrm>
              <a:prstGeom prst="rect">
                <a:avLst/>
              </a:prstGeom>
              <a:solidFill>
                <a:srgbClr val="FFFFFF"/>
              </a:solidFill>
              <a:ln w="19050">
                <a:solidFill>
                  <a:srgbClr val="000080"/>
                </a:solidFill>
                <a:miter lim="800000"/>
                <a:headEnd/>
                <a:tailEnd/>
              </a:ln>
            </p:spPr>
            <p:txBody>
              <a:bodyPr/>
              <a:lstStyle/>
              <a:p>
                <a:pPr algn="ctr">
                  <a:spcBef>
                    <a:spcPct val="20000"/>
                  </a:spcBef>
                </a:pPr>
                <a:endParaRPr lang="zh-CN" altLang="en-US" sz="2600">
                  <a:latin typeface="黑体" pitchFamily="2" charset="-122"/>
                  <a:ea typeface="黑体" pitchFamily="2" charset="-122"/>
                </a:endParaRPr>
              </a:p>
            </p:txBody>
          </p:sp>
          <p:sp>
            <p:nvSpPr>
              <p:cNvPr id="21516" name="Rectangle 9"/>
              <p:cNvSpPr>
                <a:spLocks noChangeArrowheads="1"/>
              </p:cNvSpPr>
              <p:nvPr/>
            </p:nvSpPr>
            <p:spPr bwMode="auto">
              <a:xfrm>
                <a:off x="4081" y="1472"/>
                <a:ext cx="748" cy="584"/>
              </a:xfrm>
              <a:prstGeom prst="rect">
                <a:avLst/>
              </a:prstGeom>
              <a:solidFill>
                <a:srgbClr val="FFFFFF"/>
              </a:solidFill>
              <a:ln w="19050">
                <a:solidFill>
                  <a:srgbClr val="000080"/>
                </a:solidFill>
                <a:miter lim="800000"/>
                <a:headEnd/>
                <a:tailEnd/>
              </a:ln>
            </p:spPr>
            <p:txBody>
              <a:bodyPr/>
              <a:lstStyle/>
              <a:p>
                <a:pPr algn="ctr">
                  <a:spcBef>
                    <a:spcPct val="20000"/>
                  </a:spcBef>
                </a:pPr>
                <a:endParaRPr lang="zh-CN" altLang="en-US" sz="2600">
                  <a:latin typeface="黑体" pitchFamily="2" charset="-122"/>
                  <a:ea typeface="黑体" pitchFamily="2" charset="-122"/>
                </a:endParaRPr>
              </a:p>
            </p:txBody>
          </p:sp>
          <p:sp>
            <p:nvSpPr>
              <p:cNvPr id="21517" name="Text Box 10"/>
              <p:cNvSpPr txBox="1">
                <a:spLocks noChangeArrowheads="1"/>
              </p:cNvSpPr>
              <p:nvPr/>
            </p:nvSpPr>
            <p:spPr bwMode="auto">
              <a:xfrm>
                <a:off x="1325" y="1893"/>
                <a:ext cx="484" cy="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400" b="1">
                    <a:solidFill>
                      <a:schemeClr val="tx2"/>
                    </a:solidFill>
                    <a:latin typeface="楷体_GB2312" pitchFamily="49" charset="-122"/>
                    <a:ea typeface="楷体_GB2312" pitchFamily="49" charset="-122"/>
                  </a:defRPr>
                </a:lvl1pPr>
                <a:lvl2pPr marL="742950" indent="-285750" eaLnBrk="0" hangingPunct="0">
                  <a:defRPr kumimoji="1" sz="2400" b="1">
                    <a:solidFill>
                      <a:schemeClr val="tx2"/>
                    </a:solidFill>
                    <a:latin typeface="楷体_GB2312" pitchFamily="49" charset="-122"/>
                    <a:ea typeface="楷体_GB2312" pitchFamily="49" charset="-122"/>
                  </a:defRPr>
                </a:lvl2pPr>
                <a:lvl3pPr marL="1143000" indent="-228600" eaLnBrk="0" hangingPunct="0">
                  <a:defRPr kumimoji="1" sz="2400" b="1">
                    <a:solidFill>
                      <a:schemeClr val="tx2"/>
                    </a:solidFill>
                    <a:latin typeface="楷体_GB2312" pitchFamily="49" charset="-122"/>
                    <a:ea typeface="楷体_GB2312" pitchFamily="49" charset="-122"/>
                  </a:defRPr>
                </a:lvl3pPr>
                <a:lvl4pPr marL="1600200" indent="-228600" eaLnBrk="0" hangingPunct="0">
                  <a:defRPr kumimoji="1" sz="2400" b="1">
                    <a:solidFill>
                      <a:schemeClr val="tx2"/>
                    </a:solidFill>
                    <a:latin typeface="楷体_GB2312" pitchFamily="49" charset="-122"/>
                    <a:ea typeface="楷体_GB2312" pitchFamily="49" charset="-122"/>
                  </a:defRPr>
                </a:lvl4pPr>
                <a:lvl5pPr marL="2057400" indent="-228600" eaLnBrk="0" hangingPunct="0">
                  <a:defRPr kumimoji="1" sz="2400" b="1">
                    <a:solidFill>
                      <a:schemeClr val="tx2"/>
                    </a:solidFill>
                    <a:latin typeface="楷体_GB2312" pitchFamily="49" charset="-122"/>
                    <a:ea typeface="楷体_GB2312" pitchFamily="49" charset="-122"/>
                  </a:defRPr>
                </a:lvl5pPr>
                <a:lvl6pPr marL="25146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6pPr>
                <a:lvl7pPr marL="29718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7pPr>
                <a:lvl8pPr marL="34290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8pPr>
                <a:lvl9pPr marL="38862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9pPr>
              </a:lstStyle>
              <a:p>
                <a:pPr algn="ctr">
                  <a:lnSpc>
                    <a:spcPct val="100000"/>
                  </a:lnSpc>
                  <a:spcBef>
                    <a:spcPts val="300"/>
                  </a:spcBef>
                  <a:buClrTx/>
                  <a:buFontTx/>
                  <a:buNone/>
                </a:pPr>
                <a:r>
                  <a:rPr lang="en-US" altLang="zh-CN" sz="1800" dirty="0">
                    <a:solidFill>
                      <a:srgbClr val="000080"/>
                    </a:solidFill>
                    <a:latin typeface="黑体" pitchFamily="2" charset="-122"/>
                    <a:ea typeface="黑体" pitchFamily="2" charset="-122"/>
                  </a:rPr>
                  <a:t>CPU</a:t>
                </a:r>
                <a:endParaRPr lang="en-US" altLang="zh-CN" sz="1600" dirty="0">
                  <a:solidFill>
                    <a:srgbClr val="000080"/>
                  </a:solidFill>
                  <a:latin typeface="黑体" pitchFamily="2" charset="-122"/>
                  <a:ea typeface="黑体" pitchFamily="2" charset="-122"/>
                </a:endParaRPr>
              </a:p>
            </p:txBody>
          </p:sp>
          <p:sp>
            <p:nvSpPr>
              <p:cNvPr id="21518" name="Rectangle 11"/>
              <p:cNvSpPr>
                <a:spLocks noChangeArrowheads="1"/>
              </p:cNvSpPr>
              <p:nvPr/>
            </p:nvSpPr>
            <p:spPr bwMode="auto">
              <a:xfrm>
                <a:off x="1754" y="841"/>
                <a:ext cx="465" cy="124"/>
              </a:xfrm>
              <a:prstGeom prst="rect">
                <a:avLst/>
              </a:prstGeom>
              <a:solidFill>
                <a:srgbClr val="FFFFFF"/>
              </a:solidFill>
              <a:ln w="9525">
                <a:solidFill>
                  <a:srgbClr val="000080"/>
                </a:solidFill>
                <a:miter lim="800000"/>
                <a:headEnd/>
                <a:tailEnd/>
              </a:ln>
            </p:spPr>
            <p:txBody>
              <a:bodyPr/>
              <a:lstStyle/>
              <a:p>
                <a:pPr algn="ctr">
                  <a:spcBef>
                    <a:spcPct val="20000"/>
                  </a:spcBef>
                </a:pPr>
                <a:endParaRPr lang="zh-CN" altLang="en-US" sz="2600">
                  <a:latin typeface="黑体" pitchFamily="2" charset="-122"/>
                  <a:ea typeface="黑体" pitchFamily="2" charset="-122"/>
                </a:endParaRPr>
              </a:p>
            </p:txBody>
          </p:sp>
          <p:sp>
            <p:nvSpPr>
              <p:cNvPr id="21519" name="Rectangle 12"/>
              <p:cNvSpPr>
                <a:spLocks noChangeArrowheads="1"/>
              </p:cNvSpPr>
              <p:nvPr/>
            </p:nvSpPr>
            <p:spPr bwMode="auto">
              <a:xfrm>
                <a:off x="1754" y="1003"/>
                <a:ext cx="465" cy="125"/>
              </a:xfrm>
              <a:prstGeom prst="rect">
                <a:avLst/>
              </a:prstGeom>
              <a:solidFill>
                <a:srgbClr val="FFFFFF"/>
              </a:solidFill>
              <a:ln w="9525">
                <a:solidFill>
                  <a:srgbClr val="000080"/>
                </a:solidFill>
                <a:miter lim="800000"/>
                <a:headEnd/>
                <a:tailEnd/>
              </a:ln>
            </p:spPr>
            <p:txBody>
              <a:bodyPr/>
              <a:lstStyle/>
              <a:p>
                <a:pPr algn="ctr">
                  <a:spcBef>
                    <a:spcPct val="20000"/>
                  </a:spcBef>
                </a:pPr>
                <a:endParaRPr lang="zh-CN" altLang="en-US" sz="2600">
                  <a:latin typeface="黑体" pitchFamily="2" charset="-122"/>
                  <a:ea typeface="黑体" pitchFamily="2" charset="-122"/>
                </a:endParaRPr>
              </a:p>
            </p:txBody>
          </p:sp>
          <p:sp>
            <p:nvSpPr>
              <p:cNvPr id="21520" name="Rectangle 13"/>
              <p:cNvSpPr>
                <a:spLocks noChangeArrowheads="1"/>
              </p:cNvSpPr>
              <p:nvPr/>
            </p:nvSpPr>
            <p:spPr bwMode="auto">
              <a:xfrm>
                <a:off x="1754" y="1281"/>
                <a:ext cx="465" cy="124"/>
              </a:xfrm>
              <a:prstGeom prst="rect">
                <a:avLst/>
              </a:prstGeom>
              <a:solidFill>
                <a:srgbClr val="FFFFFF"/>
              </a:solidFill>
              <a:ln w="9525">
                <a:solidFill>
                  <a:srgbClr val="000000"/>
                </a:solidFill>
                <a:miter lim="800000"/>
                <a:headEnd/>
                <a:tailEnd/>
              </a:ln>
            </p:spPr>
            <p:txBody>
              <a:bodyPr/>
              <a:lstStyle/>
              <a:p>
                <a:pPr algn="ctr">
                  <a:spcBef>
                    <a:spcPct val="20000"/>
                  </a:spcBef>
                </a:pPr>
                <a:endParaRPr lang="zh-CN" altLang="en-US" sz="2600">
                  <a:latin typeface="黑体" pitchFamily="2" charset="-122"/>
                  <a:ea typeface="黑体" pitchFamily="2" charset="-122"/>
                </a:endParaRPr>
              </a:p>
            </p:txBody>
          </p:sp>
          <p:sp>
            <p:nvSpPr>
              <p:cNvPr id="21521" name="Rectangle 14"/>
              <p:cNvSpPr>
                <a:spLocks noChangeArrowheads="1"/>
              </p:cNvSpPr>
              <p:nvPr/>
            </p:nvSpPr>
            <p:spPr bwMode="auto">
              <a:xfrm>
                <a:off x="1754" y="1281"/>
                <a:ext cx="465" cy="631"/>
              </a:xfrm>
              <a:prstGeom prst="rect">
                <a:avLst/>
              </a:prstGeom>
              <a:solidFill>
                <a:srgbClr val="FFFFFF"/>
              </a:solidFill>
              <a:ln w="9525">
                <a:solidFill>
                  <a:srgbClr val="000080"/>
                </a:solidFill>
                <a:miter lim="800000"/>
                <a:headEnd/>
                <a:tailEnd/>
              </a:ln>
            </p:spPr>
            <p:txBody>
              <a:bodyPr/>
              <a:lstStyle/>
              <a:p>
                <a:pPr algn="ctr">
                  <a:spcBef>
                    <a:spcPct val="20000"/>
                  </a:spcBef>
                </a:pPr>
                <a:endParaRPr lang="zh-CN" altLang="en-US" sz="2600">
                  <a:latin typeface="黑体" pitchFamily="2" charset="-122"/>
                  <a:ea typeface="黑体" pitchFamily="2" charset="-122"/>
                </a:endParaRPr>
              </a:p>
            </p:txBody>
          </p:sp>
          <p:sp>
            <p:nvSpPr>
              <p:cNvPr id="21522" name="Rectangle 15"/>
              <p:cNvSpPr>
                <a:spLocks noChangeArrowheads="1"/>
              </p:cNvSpPr>
              <p:nvPr/>
            </p:nvSpPr>
            <p:spPr bwMode="auto">
              <a:xfrm>
                <a:off x="1754" y="1405"/>
                <a:ext cx="465" cy="124"/>
              </a:xfrm>
              <a:prstGeom prst="rect">
                <a:avLst/>
              </a:prstGeom>
              <a:solidFill>
                <a:srgbClr val="FFFFFF"/>
              </a:solidFill>
              <a:ln w="9525">
                <a:solidFill>
                  <a:srgbClr val="000080"/>
                </a:solidFill>
                <a:miter lim="800000"/>
                <a:headEnd/>
                <a:tailEnd/>
              </a:ln>
            </p:spPr>
            <p:txBody>
              <a:bodyPr/>
              <a:lstStyle/>
              <a:p>
                <a:pPr algn="ctr">
                  <a:spcBef>
                    <a:spcPct val="20000"/>
                  </a:spcBef>
                </a:pPr>
                <a:endParaRPr lang="zh-CN" altLang="en-US" sz="2600">
                  <a:latin typeface="黑体" pitchFamily="2" charset="-122"/>
                  <a:ea typeface="黑体" pitchFamily="2" charset="-122"/>
                </a:endParaRPr>
              </a:p>
            </p:txBody>
          </p:sp>
          <p:sp>
            <p:nvSpPr>
              <p:cNvPr id="21523" name="Rectangle 16"/>
              <p:cNvSpPr>
                <a:spLocks noChangeArrowheads="1"/>
              </p:cNvSpPr>
              <p:nvPr/>
            </p:nvSpPr>
            <p:spPr bwMode="auto">
              <a:xfrm>
                <a:off x="1754" y="1788"/>
                <a:ext cx="465" cy="124"/>
              </a:xfrm>
              <a:prstGeom prst="rect">
                <a:avLst/>
              </a:prstGeom>
              <a:solidFill>
                <a:srgbClr val="FFFFFF"/>
              </a:solidFill>
              <a:ln w="9525">
                <a:solidFill>
                  <a:srgbClr val="000080"/>
                </a:solidFill>
                <a:miter lim="800000"/>
                <a:headEnd/>
                <a:tailEnd/>
              </a:ln>
            </p:spPr>
            <p:txBody>
              <a:bodyPr/>
              <a:lstStyle/>
              <a:p>
                <a:pPr algn="ctr">
                  <a:spcBef>
                    <a:spcPct val="20000"/>
                  </a:spcBef>
                </a:pPr>
                <a:endParaRPr lang="zh-CN" altLang="en-US" sz="2600">
                  <a:latin typeface="黑体" pitchFamily="2" charset="-122"/>
                  <a:ea typeface="黑体" pitchFamily="2" charset="-122"/>
                </a:endParaRPr>
              </a:p>
            </p:txBody>
          </p:sp>
          <p:sp>
            <p:nvSpPr>
              <p:cNvPr id="21524" name="Text Box 17"/>
              <p:cNvSpPr txBox="1">
                <a:spLocks noChangeArrowheads="1"/>
              </p:cNvSpPr>
              <p:nvPr/>
            </p:nvSpPr>
            <p:spPr bwMode="auto">
              <a:xfrm>
                <a:off x="1389" y="831"/>
                <a:ext cx="347" cy="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400" b="1">
                    <a:solidFill>
                      <a:schemeClr val="tx2"/>
                    </a:solidFill>
                    <a:latin typeface="楷体_GB2312" pitchFamily="49" charset="-122"/>
                    <a:ea typeface="楷体_GB2312" pitchFamily="49" charset="-122"/>
                  </a:defRPr>
                </a:lvl1pPr>
                <a:lvl2pPr marL="742950" indent="-285750" eaLnBrk="0" hangingPunct="0">
                  <a:defRPr kumimoji="1" sz="2400" b="1">
                    <a:solidFill>
                      <a:schemeClr val="tx2"/>
                    </a:solidFill>
                    <a:latin typeface="楷体_GB2312" pitchFamily="49" charset="-122"/>
                    <a:ea typeface="楷体_GB2312" pitchFamily="49" charset="-122"/>
                  </a:defRPr>
                </a:lvl2pPr>
                <a:lvl3pPr marL="1143000" indent="-228600" eaLnBrk="0" hangingPunct="0">
                  <a:defRPr kumimoji="1" sz="2400" b="1">
                    <a:solidFill>
                      <a:schemeClr val="tx2"/>
                    </a:solidFill>
                    <a:latin typeface="楷体_GB2312" pitchFamily="49" charset="-122"/>
                    <a:ea typeface="楷体_GB2312" pitchFamily="49" charset="-122"/>
                  </a:defRPr>
                </a:lvl3pPr>
                <a:lvl4pPr marL="1600200" indent="-228600" eaLnBrk="0" hangingPunct="0">
                  <a:defRPr kumimoji="1" sz="2400" b="1">
                    <a:solidFill>
                      <a:schemeClr val="tx2"/>
                    </a:solidFill>
                    <a:latin typeface="楷体_GB2312" pitchFamily="49" charset="-122"/>
                    <a:ea typeface="楷体_GB2312" pitchFamily="49" charset="-122"/>
                  </a:defRPr>
                </a:lvl4pPr>
                <a:lvl5pPr marL="2057400" indent="-228600" eaLnBrk="0" hangingPunct="0">
                  <a:defRPr kumimoji="1" sz="2400" b="1">
                    <a:solidFill>
                      <a:schemeClr val="tx2"/>
                    </a:solidFill>
                    <a:latin typeface="楷体_GB2312" pitchFamily="49" charset="-122"/>
                    <a:ea typeface="楷体_GB2312" pitchFamily="49" charset="-122"/>
                  </a:defRPr>
                </a:lvl5pPr>
                <a:lvl6pPr marL="25146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6pPr>
                <a:lvl7pPr marL="29718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7pPr>
                <a:lvl8pPr marL="34290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8pPr>
                <a:lvl9pPr marL="38862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9pPr>
              </a:lstStyle>
              <a:p>
                <a:pPr algn="ctr">
                  <a:lnSpc>
                    <a:spcPct val="100000"/>
                  </a:lnSpc>
                  <a:spcBef>
                    <a:spcPct val="0"/>
                  </a:spcBef>
                  <a:buClrTx/>
                  <a:buFontTx/>
                  <a:buNone/>
                </a:pPr>
                <a:r>
                  <a:rPr lang="en-US" altLang="zh-CN" sz="1600" dirty="0">
                    <a:solidFill>
                      <a:srgbClr val="000080"/>
                    </a:solidFill>
                    <a:latin typeface="黑体" pitchFamily="2" charset="-122"/>
                    <a:ea typeface="黑体" pitchFamily="2" charset="-122"/>
                  </a:rPr>
                  <a:t>IR</a:t>
                </a:r>
              </a:p>
            </p:txBody>
          </p:sp>
          <p:sp>
            <p:nvSpPr>
              <p:cNvPr id="21525" name="Text Box 18"/>
              <p:cNvSpPr txBox="1">
                <a:spLocks noChangeArrowheads="1"/>
              </p:cNvSpPr>
              <p:nvPr/>
            </p:nvSpPr>
            <p:spPr bwMode="auto">
              <a:xfrm>
                <a:off x="1407" y="975"/>
                <a:ext cx="347"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400" b="1">
                    <a:solidFill>
                      <a:schemeClr val="tx2"/>
                    </a:solidFill>
                    <a:latin typeface="楷体_GB2312" pitchFamily="49" charset="-122"/>
                    <a:ea typeface="楷体_GB2312" pitchFamily="49" charset="-122"/>
                  </a:defRPr>
                </a:lvl1pPr>
                <a:lvl2pPr marL="742950" indent="-285750" eaLnBrk="0" hangingPunct="0">
                  <a:defRPr kumimoji="1" sz="2400" b="1">
                    <a:solidFill>
                      <a:schemeClr val="tx2"/>
                    </a:solidFill>
                    <a:latin typeface="楷体_GB2312" pitchFamily="49" charset="-122"/>
                    <a:ea typeface="楷体_GB2312" pitchFamily="49" charset="-122"/>
                  </a:defRPr>
                </a:lvl2pPr>
                <a:lvl3pPr marL="1143000" indent="-228600" eaLnBrk="0" hangingPunct="0">
                  <a:defRPr kumimoji="1" sz="2400" b="1">
                    <a:solidFill>
                      <a:schemeClr val="tx2"/>
                    </a:solidFill>
                    <a:latin typeface="楷体_GB2312" pitchFamily="49" charset="-122"/>
                    <a:ea typeface="楷体_GB2312" pitchFamily="49" charset="-122"/>
                  </a:defRPr>
                </a:lvl3pPr>
                <a:lvl4pPr marL="1600200" indent="-228600" eaLnBrk="0" hangingPunct="0">
                  <a:defRPr kumimoji="1" sz="2400" b="1">
                    <a:solidFill>
                      <a:schemeClr val="tx2"/>
                    </a:solidFill>
                    <a:latin typeface="楷体_GB2312" pitchFamily="49" charset="-122"/>
                    <a:ea typeface="楷体_GB2312" pitchFamily="49" charset="-122"/>
                  </a:defRPr>
                </a:lvl4pPr>
                <a:lvl5pPr marL="2057400" indent="-228600" eaLnBrk="0" hangingPunct="0">
                  <a:defRPr kumimoji="1" sz="2400" b="1">
                    <a:solidFill>
                      <a:schemeClr val="tx2"/>
                    </a:solidFill>
                    <a:latin typeface="楷体_GB2312" pitchFamily="49" charset="-122"/>
                    <a:ea typeface="楷体_GB2312" pitchFamily="49" charset="-122"/>
                  </a:defRPr>
                </a:lvl5pPr>
                <a:lvl6pPr marL="25146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6pPr>
                <a:lvl7pPr marL="29718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7pPr>
                <a:lvl8pPr marL="34290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8pPr>
                <a:lvl9pPr marL="38862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9pPr>
              </a:lstStyle>
              <a:p>
                <a:pPr algn="ctr">
                  <a:lnSpc>
                    <a:spcPct val="100000"/>
                  </a:lnSpc>
                  <a:spcBef>
                    <a:spcPct val="0"/>
                  </a:spcBef>
                  <a:buClrTx/>
                  <a:buFontTx/>
                  <a:buNone/>
                </a:pPr>
                <a:r>
                  <a:rPr lang="en-US" altLang="zh-CN" sz="1600" dirty="0">
                    <a:solidFill>
                      <a:srgbClr val="000080"/>
                    </a:solidFill>
                    <a:latin typeface="黑体" pitchFamily="2" charset="-122"/>
                    <a:ea typeface="黑体" pitchFamily="2" charset="-122"/>
                  </a:rPr>
                  <a:t>PC</a:t>
                </a:r>
              </a:p>
            </p:txBody>
          </p:sp>
          <p:sp>
            <p:nvSpPr>
              <p:cNvPr id="21526" name="Text Box 19"/>
              <p:cNvSpPr txBox="1">
                <a:spLocks noChangeArrowheads="1"/>
              </p:cNvSpPr>
              <p:nvPr/>
            </p:nvSpPr>
            <p:spPr bwMode="auto">
              <a:xfrm>
                <a:off x="1400" y="1252"/>
                <a:ext cx="347" cy="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400" b="1">
                    <a:solidFill>
                      <a:schemeClr val="tx2"/>
                    </a:solidFill>
                    <a:latin typeface="楷体_GB2312" pitchFamily="49" charset="-122"/>
                    <a:ea typeface="楷体_GB2312" pitchFamily="49" charset="-122"/>
                  </a:defRPr>
                </a:lvl1pPr>
                <a:lvl2pPr marL="742950" indent="-285750" eaLnBrk="0" hangingPunct="0">
                  <a:defRPr kumimoji="1" sz="2400" b="1">
                    <a:solidFill>
                      <a:schemeClr val="tx2"/>
                    </a:solidFill>
                    <a:latin typeface="楷体_GB2312" pitchFamily="49" charset="-122"/>
                    <a:ea typeface="楷体_GB2312" pitchFamily="49" charset="-122"/>
                  </a:defRPr>
                </a:lvl2pPr>
                <a:lvl3pPr marL="1143000" indent="-228600" eaLnBrk="0" hangingPunct="0">
                  <a:defRPr kumimoji="1" sz="2400" b="1">
                    <a:solidFill>
                      <a:schemeClr val="tx2"/>
                    </a:solidFill>
                    <a:latin typeface="楷体_GB2312" pitchFamily="49" charset="-122"/>
                    <a:ea typeface="楷体_GB2312" pitchFamily="49" charset="-122"/>
                  </a:defRPr>
                </a:lvl3pPr>
                <a:lvl4pPr marL="1600200" indent="-228600" eaLnBrk="0" hangingPunct="0">
                  <a:defRPr kumimoji="1" sz="2400" b="1">
                    <a:solidFill>
                      <a:schemeClr val="tx2"/>
                    </a:solidFill>
                    <a:latin typeface="楷体_GB2312" pitchFamily="49" charset="-122"/>
                    <a:ea typeface="楷体_GB2312" pitchFamily="49" charset="-122"/>
                  </a:defRPr>
                </a:lvl4pPr>
                <a:lvl5pPr marL="2057400" indent="-228600" eaLnBrk="0" hangingPunct="0">
                  <a:defRPr kumimoji="1" sz="2400" b="1">
                    <a:solidFill>
                      <a:schemeClr val="tx2"/>
                    </a:solidFill>
                    <a:latin typeface="楷体_GB2312" pitchFamily="49" charset="-122"/>
                    <a:ea typeface="楷体_GB2312" pitchFamily="49" charset="-122"/>
                  </a:defRPr>
                </a:lvl5pPr>
                <a:lvl6pPr marL="25146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6pPr>
                <a:lvl7pPr marL="29718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7pPr>
                <a:lvl8pPr marL="34290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8pPr>
                <a:lvl9pPr marL="38862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9pPr>
              </a:lstStyle>
              <a:p>
                <a:pPr algn="ctr">
                  <a:lnSpc>
                    <a:spcPct val="100000"/>
                  </a:lnSpc>
                  <a:spcBef>
                    <a:spcPct val="0"/>
                  </a:spcBef>
                  <a:buClrTx/>
                  <a:buFontTx/>
                  <a:buNone/>
                </a:pPr>
                <a:r>
                  <a:rPr lang="en-US" altLang="zh-CN" sz="1600" dirty="0">
                    <a:solidFill>
                      <a:srgbClr val="000080"/>
                    </a:solidFill>
                    <a:latin typeface="黑体" pitchFamily="2" charset="-122"/>
                    <a:ea typeface="黑体" pitchFamily="2" charset="-122"/>
                  </a:rPr>
                  <a:t>R0</a:t>
                </a:r>
              </a:p>
            </p:txBody>
          </p:sp>
          <p:sp>
            <p:nvSpPr>
              <p:cNvPr id="21527" name="Text Box 20"/>
              <p:cNvSpPr txBox="1">
                <a:spLocks noChangeArrowheads="1"/>
              </p:cNvSpPr>
              <p:nvPr/>
            </p:nvSpPr>
            <p:spPr bwMode="auto">
              <a:xfrm>
                <a:off x="1407" y="1376"/>
                <a:ext cx="347"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400" b="1">
                    <a:solidFill>
                      <a:schemeClr val="tx2"/>
                    </a:solidFill>
                    <a:latin typeface="楷体_GB2312" pitchFamily="49" charset="-122"/>
                    <a:ea typeface="楷体_GB2312" pitchFamily="49" charset="-122"/>
                  </a:defRPr>
                </a:lvl1pPr>
                <a:lvl2pPr marL="742950" indent="-285750" eaLnBrk="0" hangingPunct="0">
                  <a:defRPr kumimoji="1" sz="2400" b="1">
                    <a:solidFill>
                      <a:schemeClr val="tx2"/>
                    </a:solidFill>
                    <a:latin typeface="楷体_GB2312" pitchFamily="49" charset="-122"/>
                    <a:ea typeface="楷体_GB2312" pitchFamily="49" charset="-122"/>
                  </a:defRPr>
                </a:lvl2pPr>
                <a:lvl3pPr marL="1143000" indent="-228600" eaLnBrk="0" hangingPunct="0">
                  <a:defRPr kumimoji="1" sz="2400" b="1">
                    <a:solidFill>
                      <a:schemeClr val="tx2"/>
                    </a:solidFill>
                    <a:latin typeface="楷体_GB2312" pitchFamily="49" charset="-122"/>
                    <a:ea typeface="楷体_GB2312" pitchFamily="49" charset="-122"/>
                  </a:defRPr>
                </a:lvl3pPr>
                <a:lvl4pPr marL="1600200" indent="-228600" eaLnBrk="0" hangingPunct="0">
                  <a:defRPr kumimoji="1" sz="2400" b="1">
                    <a:solidFill>
                      <a:schemeClr val="tx2"/>
                    </a:solidFill>
                    <a:latin typeface="楷体_GB2312" pitchFamily="49" charset="-122"/>
                    <a:ea typeface="楷体_GB2312" pitchFamily="49" charset="-122"/>
                  </a:defRPr>
                </a:lvl4pPr>
                <a:lvl5pPr marL="2057400" indent="-228600" eaLnBrk="0" hangingPunct="0">
                  <a:defRPr kumimoji="1" sz="2400" b="1">
                    <a:solidFill>
                      <a:schemeClr val="tx2"/>
                    </a:solidFill>
                    <a:latin typeface="楷体_GB2312" pitchFamily="49" charset="-122"/>
                    <a:ea typeface="楷体_GB2312" pitchFamily="49" charset="-122"/>
                  </a:defRPr>
                </a:lvl5pPr>
                <a:lvl6pPr marL="25146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6pPr>
                <a:lvl7pPr marL="29718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7pPr>
                <a:lvl8pPr marL="34290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8pPr>
                <a:lvl9pPr marL="38862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9pPr>
              </a:lstStyle>
              <a:p>
                <a:pPr algn="ctr">
                  <a:lnSpc>
                    <a:spcPct val="100000"/>
                  </a:lnSpc>
                  <a:spcBef>
                    <a:spcPct val="0"/>
                  </a:spcBef>
                  <a:buClrTx/>
                  <a:buFontTx/>
                  <a:buNone/>
                </a:pPr>
                <a:r>
                  <a:rPr lang="en-US" altLang="zh-CN" sz="1600" dirty="0">
                    <a:solidFill>
                      <a:srgbClr val="000080"/>
                    </a:solidFill>
                    <a:latin typeface="黑体" pitchFamily="2" charset="-122"/>
                    <a:ea typeface="黑体" pitchFamily="2" charset="-122"/>
                  </a:rPr>
                  <a:t>R1</a:t>
                </a:r>
              </a:p>
            </p:txBody>
          </p:sp>
          <p:sp>
            <p:nvSpPr>
              <p:cNvPr id="21528" name="Text Box 21"/>
              <p:cNvSpPr txBox="1">
                <a:spLocks noChangeArrowheads="1"/>
              </p:cNvSpPr>
              <p:nvPr/>
            </p:nvSpPr>
            <p:spPr bwMode="auto">
              <a:xfrm>
                <a:off x="1754" y="1578"/>
                <a:ext cx="465"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400" b="1">
                    <a:solidFill>
                      <a:schemeClr val="tx2"/>
                    </a:solidFill>
                    <a:latin typeface="楷体_GB2312" pitchFamily="49" charset="-122"/>
                    <a:ea typeface="楷体_GB2312" pitchFamily="49" charset="-122"/>
                  </a:defRPr>
                </a:lvl1pPr>
                <a:lvl2pPr marL="742950" indent="-285750" eaLnBrk="0" hangingPunct="0">
                  <a:defRPr kumimoji="1" sz="2400" b="1">
                    <a:solidFill>
                      <a:schemeClr val="tx2"/>
                    </a:solidFill>
                    <a:latin typeface="楷体_GB2312" pitchFamily="49" charset="-122"/>
                    <a:ea typeface="楷体_GB2312" pitchFamily="49" charset="-122"/>
                  </a:defRPr>
                </a:lvl2pPr>
                <a:lvl3pPr marL="1143000" indent="-228600" eaLnBrk="0" hangingPunct="0">
                  <a:defRPr kumimoji="1" sz="2400" b="1">
                    <a:solidFill>
                      <a:schemeClr val="tx2"/>
                    </a:solidFill>
                    <a:latin typeface="楷体_GB2312" pitchFamily="49" charset="-122"/>
                    <a:ea typeface="楷体_GB2312" pitchFamily="49" charset="-122"/>
                  </a:defRPr>
                </a:lvl3pPr>
                <a:lvl4pPr marL="1600200" indent="-228600" eaLnBrk="0" hangingPunct="0">
                  <a:defRPr kumimoji="1" sz="2400" b="1">
                    <a:solidFill>
                      <a:schemeClr val="tx2"/>
                    </a:solidFill>
                    <a:latin typeface="楷体_GB2312" pitchFamily="49" charset="-122"/>
                    <a:ea typeface="楷体_GB2312" pitchFamily="49" charset="-122"/>
                  </a:defRPr>
                </a:lvl4pPr>
                <a:lvl5pPr marL="2057400" indent="-228600" eaLnBrk="0" hangingPunct="0">
                  <a:defRPr kumimoji="1" sz="2400" b="1">
                    <a:solidFill>
                      <a:schemeClr val="tx2"/>
                    </a:solidFill>
                    <a:latin typeface="楷体_GB2312" pitchFamily="49" charset="-122"/>
                    <a:ea typeface="楷体_GB2312" pitchFamily="49" charset="-122"/>
                  </a:defRPr>
                </a:lvl5pPr>
                <a:lvl6pPr marL="25146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6pPr>
                <a:lvl7pPr marL="29718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7pPr>
                <a:lvl8pPr marL="34290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8pPr>
                <a:lvl9pPr marL="38862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9pPr>
              </a:lstStyle>
              <a:p>
                <a:pPr algn="ctr">
                  <a:lnSpc>
                    <a:spcPct val="100000"/>
                  </a:lnSpc>
                  <a:spcBef>
                    <a:spcPct val="0"/>
                  </a:spcBef>
                  <a:buClrTx/>
                  <a:buFontTx/>
                  <a:buNone/>
                </a:pPr>
                <a:r>
                  <a:rPr lang="zh-CN" altLang="en-US" sz="1600">
                    <a:solidFill>
                      <a:srgbClr val="000080"/>
                    </a:solidFill>
                    <a:latin typeface="黑体" pitchFamily="2" charset="-122"/>
                    <a:ea typeface="黑体" pitchFamily="2" charset="-122"/>
                  </a:rPr>
                  <a:t>……</a:t>
                </a:r>
              </a:p>
            </p:txBody>
          </p:sp>
          <p:sp>
            <p:nvSpPr>
              <p:cNvPr id="21529" name="Rectangle 22"/>
              <p:cNvSpPr>
                <a:spLocks noChangeArrowheads="1"/>
              </p:cNvSpPr>
              <p:nvPr/>
            </p:nvSpPr>
            <p:spPr bwMode="auto">
              <a:xfrm>
                <a:off x="2822" y="888"/>
                <a:ext cx="720" cy="134"/>
              </a:xfrm>
              <a:prstGeom prst="rect">
                <a:avLst/>
              </a:prstGeom>
              <a:solidFill>
                <a:srgbClr val="FFFFFF"/>
              </a:solidFill>
              <a:ln w="9525">
                <a:solidFill>
                  <a:srgbClr val="000080"/>
                </a:solidFill>
                <a:miter lim="800000"/>
                <a:headEnd/>
                <a:tailEnd/>
              </a:ln>
            </p:spPr>
            <p:txBody>
              <a:bodyPr/>
              <a:lstStyle/>
              <a:p>
                <a:pPr algn="ctr">
                  <a:spcBef>
                    <a:spcPct val="20000"/>
                  </a:spcBef>
                </a:pPr>
                <a:endParaRPr lang="zh-CN" altLang="en-US" sz="2600">
                  <a:latin typeface="黑体" pitchFamily="2" charset="-122"/>
                  <a:ea typeface="黑体" pitchFamily="2" charset="-122"/>
                </a:endParaRPr>
              </a:p>
            </p:txBody>
          </p:sp>
          <p:sp>
            <p:nvSpPr>
              <p:cNvPr id="21530" name="Rectangle 23"/>
              <p:cNvSpPr>
                <a:spLocks noChangeArrowheads="1"/>
              </p:cNvSpPr>
              <p:nvPr/>
            </p:nvSpPr>
            <p:spPr bwMode="auto">
              <a:xfrm>
                <a:off x="2822" y="1147"/>
                <a:ext cx="720" cy="134"/>
              </a:xfrm>
              <a:prstGeom prst="rect">
                <a:avLst/>
              </a:prstGeom>
              <a:solidFill>
                <a:srgbClr val="FFFFFF"/>
              </a:solidFill>
              <a:ln w="9525">
                <a:solidFill>
                  <a:srgbClr val="000080"/>
                </a:solidFill>
                <a:miter lim="800000"/>
                <a:headEnd/>
                <a:tailEnd/>
              </a:ln>
            </p:spPr>
            <p:txBody>
              <a:bodyPr/>
              <a:lstStyle/>
              <a:p>
                <a:pPr algn="ctr">
                  <a:spcBef>
                    <a:spcPct val="20000"/>
                  </a:spcBef>
                </a:pPr>
                <a:endParaRPr lang="zh-CN" altLang="en-US" sz="2600">
                  <a:latin typeface="黑体" pitchFamily="2" charset="-122"/>
                  <a:ea typeface="黑体" pitchFamily="2" charset="-122"/>
                </a:endParaRPr>
              </a:p>
            </p:txBody>
          </p:sp>
          <p:sp>
            <p:nvSpPr>
              <p:cNvPr id="21531" name="Text Box 24"/>
              <p:cNvSpPr txBox="1">
                <a:spLocks noChangeArrowheads="1"/>
              </p:cNvSpPr>
              <p:nvPr/>
            </p:nvSpPr>
            <p:spPr bwMode="auto">
              <a:xfrm>
                <a:off x="2922" y="1270"/>
                <a:ext cx="53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400" b="1">
                    <a:solidFill>
                      <a:schemeClr val="tx2"/>
                    </a:solidFill>
                    <a:latin typeface="楷体_GB2312" pitchFamily="49" charset="-122"/>
                    <a:ea typeface="楷体_GB2312" pitchFamily="49" charset="-122"/>
                  </a:defRPr>
                </a:lvl1pPr>
                <a:lvl2pPr marL="742950" indent="-285750" eaLnBrk="0" hangingPunct="0">
                  <a:defRPr kumimoji="1" sz="2400" b="1">
                    <a:solidFill>
                      <a:schemeClr val="tx2"/>
                    </a:solidFill>
                    <a:latin typeface="楷体_GB2312" pitchFamily="49" charset="-122"/>
                    <a:ea typeface="楷体_GB2312" pitchFamily="49" charset="-122"/>
                  </a:defRPr>
                </a:lvl2pPr>
                <a:lvl3pPr marL="1143000" indent="-228600" eaLnBrk="0" hangingPunct="0">
                  <a:defRPr kumimoji="1" sz="2400" b="1">
                    <a:solidFill>
                      <a:schemeClr val="tx2"/>
                    </a:solidFill>
                    <a:latin typeface="楷体_GB2312" pitchFamily="49" charset="-122"/>
                    <a:ea typeface="楷体_GB2312" pitchFamily="49" charset="-122"/>
                  </a:defRPr>
                </a:lvl3pPr>
                <a:lvl4pPr marL="1600200" indent="-228600" eaLnBrk="0" hangingPunct="0">
                  <a:defRPr kumimoji="1" sz="2400" b="1">
                    <a:solidFill>
                      <a:schemeClr val="tx2"/>
                    </a:solidFill>
                    <a:latin typeface="楷体_GB2312" pitchFamily="49" charset="-122"/>
                    <a:ea typeface="楷体_GB2312" pitchFamily="49" charset="-122"/>
                  </a:defRPr>
                </a:lvl4pPr>
                <a:lvl5pPr marL="2057400" indent="-228600" eaLnBrk="0" hangingPunct="0">
                  <a:defRPr kumimoji="1" sz="2400" b="1">
                    <a:solidFill>
                      <a:schemeClr val="tx2"/>
                    </a:solidFill>
                    <a:latin typeface="楷体_GB2312" pitchFamily="49" charset="-122"/>
                    <a:ea typeface="楷体_GB2312" pitchFamily="49" charset="-122"/>
                  </a:defRPr>
                </a:lvl5pPr>
                <a:lvl6pPr marL="25146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6pPr>
                <a:lvl7pPr marL="29718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7pPr>
                <a:lvl8pPr marL="34290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8pPr>
                <a:lvl9pPr marL="38862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9pPr>
              </a:lstStyle>
              <a:p>
                <a:pPr algn="ctr">
                  <a:lnSpc>
                    <a:spcPct val="100000"/>
                  </a:lnSpc>
                  <a:spcBef>
                    <a:spcPct val="0"/>
                  </a:spcBef>
                  <a:buClrTx/>
                  <a:buFontTx/>
                  <a:buNone/>
                </a:pPr>
                <a:r>
                  <a:rPr lang="zh-CN" altLang="en-US" sz="1600">
                    <a:solidFill>
                      <a:srgbClr val="000080"/>
                    </a:solidFill>
                    <a:latin typeface="黑体" pitchFamily="2" charset="-122"/>
                    <a:ea typeface="黑体" pitchFamily="2" charset="-122"/>
                  </a:rPr>
                  <a:t>……</a:t>
                </a:r>
              </a:p>
            </p:txBody>
          </p:sp>
          <p:sp>
            <p:nvSpPr>
              <p:cNvPr id="21532" name="Rectangle 25"/>
              <p:cNvSpPr>
                <a:spLocks noChangeArrowheads="1"/>
              </p:cNvSpPr>
              <p:nvPr/>
            </p:nvSpPr>
            <p:spPr bwMode="auto">
              <a:xfrm>
                <a:off x="2822" y="1482"/>
                <a:ext cx="720" cy="134"/>
              </a:xfrm>
              <a:prstGeom prst="rect">
                <a:avLst/>
              </a:prstGeom>
              <a:solidFill>
                <a:srgbClr val="FFFFFF"/>
              </a:solidFill>
              <a:ln w="9525">
                <a:solidFill>
                  <a:srgbClr val="000080"/>
                </a:solidFill>
                <a:miter lim="800000"/>
                <a:headEnd/>
                <a:tailEnd/>
              </a:ln>
            </p:spPr>
            <p:txBody>
              <a:bodyPr/>
              <a:lstStyle/>
              <a:p>
                <a:pPr algn="ctr">
                  <a:spcBef>
                    <a:spcPct val="20000"/>
                  </a:spcBef>
                </a:pPr>
                <a:endParaRPr lang="zh-CN" altLang="en-US" sz="2600">
                  <a:latin typeface="黑体" pitchFamily="2" charset="-122"/>
                  <a:ea typeface="黑体" pitchFamily="2" charset="-122"/>
                </a:endParaRPr>
              </a:p>
            </p:txBody>
          </p:sp>
          <p:sp>
            <p:nvSpPr>
              <p:cNvPr id="21533" name="Text Box 26"/>
              <p:cNvSpPr txBox="1">
                <a:spLocks noChangeArrowheads="1"/>
              </p:cNvSpPr>
              <p:nvPr/>
            </p:nvSpPr>
            <p:spPr bwMode="auto">
              <a:xfrm>
                <a:off x="2922" y="1702"/>
                <a:ext cx="538"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400" b="1">
                    <a:solidFill>
                      <a:schemeClr val="tx2"/>
                    </a:solidFill>
                    <a:latin typeface="楷体_GB2312" pitchFamily="49" charset="-122"/>
                    <a:ea typeface="楷体_GB2312" pitchFamily="49" charset="-122"/>
                  </a:defRPr>
                </a:lvl1pPr>
                <a:lvl2pPr marL="742950" indent="-285750" eaLnBrk="0" hangingPunct="0">
                  <a:defRPr kumimoji="1" sz="2400" b="1">
                    <a:solidFill>
                      <a:schemeClr val="tx2"/>
                    </a:solidFill>
                    <a:latin typeface="楷体_GB2312" pitchFamily="49" charset="-122"/>
                    <a:ea typeface="楷体_GB2312" pitchFamily="49" charset="-122"/>
                  </a:defRPr>
                </a:lvl2pPr>
                <a:lvl3pPr marL="1143000" indent="-228600" eaLnBrk="0" hangingPunct="0">
                  <a:defRPr kumimoji="1" sz="2400" b="1">
                    <a:solidFill>
                      <a:schemeClr val="tx2"/>
                    </a:solidFill>
                    <a:latin typeface="楷体_GB2312" pitchFamily="49" charset="-122"/>
                    <a:ea typeface="楷体_GB2312" pitchFamily="49" charset="-122"/>
                  </a:defRPr>
                </a:lvl3pPr>
                <a:lvl4pPr marL="1600200" indent="-228600" eaLnBrk="0" hangingPunct="0">
                  <a:defRPr kumimoji="1" sz="2400" b="1">
                    <a:solidFill>
                      <a:schemeClr val="tx2"/>
                    </a:solidFill>
                    <a:latin typeface="楷体_GB2312" pitchFamily="49" charset="-122"/>
                    <a:ea typeface="楷体_GB2312" pitchFamily="49" charset="-122"/>
                  </a:defRPr>
                </a:lvl4pPr>
                <a:lvl5pPr marL="2057400" indent="-228600" eaLnBrk="0" hangingPunct="0">
                  <a:defRPr kumimoji="1" sz="2400" b="1">
                    <a:solidFill>
                      <a:schemeClr val="tx2"/>
                    </a:solidFill>
                    <a:latin typeface="楷体_GB2312" pitchFamily="49" charset="-122"/>
                    <a:ea typeface="楷体_GB2312" pitchFamily="49" charset="-122"/>
                  </a:defRPr>
                </a:lvl5pPr>
                <a:lvl6pPr marL="25146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6pPr>
                <a:lvl7pPr marL="29718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7pPr>
                <a:lvl8pPr marL="34290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8pPr>
                <a:lvl9pPr marL="38862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9pPr>
              </a:lstStyle>
              <a:p>
                <a:pPr algn="ctr">
                  <a:lnSpc>
                    <a:spcPct val="100000"/>
                  </a:lnSpc>
                  <a:spcBef>
                    <a:spcPct val="0"/>
                  </a:spcBef>
                  <a:buClrTx/>
                  <a:buFontTx/>
                  <a:buNone/>
                </a:pPr>
                <a:r>
                  <a:rPr lang="zh-CN" altLang="en-US" sz="1600">
                    <a:solidFill>
                      <a:srgbClr val="000080"/>
                    </a:solidFill>
                    <a:latin typeface="黑体" pitchFamily="2" charset="-122"/>
                    <a:ea typeface="黑体" pitchFamily="2" charset="-122"/>
                  </a:rPr>
                  <a:t>……</a:t>
                </a:r>
              </a:p>
            </p:txBody>
          </p:sp>
          <p:sp>
            <p:nvSpPr>
              <p:cNvPr id="21534" name="Text Box 27"/>
              <p:cNvSpPr txBox="1">
                <a:spLocks noChangeArrowheads="1"/>
              </p:cNvSpPr>
              <p:nvPr/>
            </p:nvSpPr>
            <p:spPr bwMode="auto">
              <a:xfrm>
                <a:off x="2858" y="1865"/>
                <a:ext cx="657" cy="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400" b="1">
                    <a:solidFill>
                      <a:schemeClr val="tx2"/>
                    </a:solidFill>
                    <a:latin typeface="楷体_GB2312" pitchFamily="49" charset="-122"/>
                    <a:ea typeface="楷体_GB2312" pitchFamily="49" charset="-122"/>
                  </a:defRPr>
                </a:lvl1pPr>
                <a:lvl2pPr marL="742950" indent="-285750" eaLnBrk="0" hangingPunct="0">
                  <a:defRPr kumimoji="1" sz="2400" b="1">
                    <a:solidFill>
                      <a:schemeClr val="tx2"/>
                    </a:solidFill>
                    <a:latin typeface="楷体_GB2312" pitchFamily="49" charset="-122"/>
                    <a:ea typeface="楷体_GB2312" pitchFamily="49" charset="-122"/>
                  </a:defRPr>
                </a:lvl2pPr>
                <a:lvl3pPr marL="1143000" indent="-228600" eaLnBrk="0" hangingPunct="0">
                  <a:defRPr kumimoji="1" sz="2400" b="1">
                    <a:solidFill>
                      <a:schemeClr val="tx2"/>
                    </a:solidFill>
                    <a:latin typeface="楷体_GB2312" pitchFamily="49" charset="-122"/>
                    <a:ea typeface="楷体_GB2312" pitchFamily="49" charset="-122"/>
                  </a:defRPr>
                </a:lvl3pPr>
                <a:lvl4pPr marL="1600200" indent="-228600" eaLnBrk="0" hangingPunct="0">
                  <a:defRPr kumimoji="1" sz="2400" b="1">
                    <a:solidFill>
                      <a:schemeClr val="tx2"/>
                    </a:solidFill>
                    <a:latin typeface="楷体_GB2312" pitchFamily="49" charset="-122"/>
                    <a:ea typeface="楷体_GB2312" pitchFamily="49" charset="-122"/>
                  </a:defRPr>
                </a:lvl4pPr>
                <a:lvl5pPr marL="2057400" indent="-228600" eaLnBrk="0" hangingPunct="0">
                  <a:defRPr kumimoji="1" sz="2400" b="1">
                    <a:solidFill>
                      <a:schemeClr val="tx2"/>
                    </a:solidFill>
                    <a:latin typeface="楷体_GB2312" pitchFamily="49" charset="-122"/>
                    <a:ea typeface="楷体_GB2312" pitchFamily="49" charset="-122"/>
                  </a:defRPr>
                </a:lvl5pPr>
                <a:lvl6pPr marL="25146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6pPr>
                <a:lvl7pPr marL="29718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7pPr>
                <a:lvl8pPr marL="34290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8pPr>
                <a:lvl9pPr marL="38862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9pPr>
              </a:lstStyle>
              <a:p>
                <a:pPr algn="ctr">
                  <a:lnSpc>
                    <a:spcPct val="100000"/>
                  </a:lnSpc>
                  <a:spcBef>
                    <a:spcPct val="0"/>
                  </a:spcBef>
                  <a:buClrTx/>
                  <a:buFontTx/>
                  <a:buNone/>
                </a:pPr>
                <a:r>
                  <a:rPr lang="en-US" altLang="zh-CN" sz="1600" dirty="0">
                    <a:solidFill>
                      <a:srgbClr val="000080"/>
                    </a:solidFill>
                    <a:latin typeface="黑体" pitchFamily="2" charset="-122"/>
                    <a:ea typeface="黑体" pitchFamily="2" charset="-122"/>
                  </a:rPr>
                  <a:t>MM</a:t>
                </a:r>
              </a:p>
            </p:txBody>
          </p:sp>
          <p:sp>
            <p:nvSpPr>
              <p:cNvPr id="21535" name="Text Box 28"/>
              <p:cNvSpPr txBox="1">
                <a:spLocks noChangeArrowheads="1"/>
              </p:cNvSpPr>
              <p:nvPr/>
            </p:nvSpPr>
            <p:spPr bwMode="auto">
              <a:xfrm>
                <a:off x="4145" y="1827"/>
                <a:ext cx="666"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400" b="1">
                    <a:solidFill>
                      <a:schemeClr val="tx2"/>
                    </a:solidFill>
                    <a:latin typeface="楷体_GB2312" pitchFamily="49" charset="-122"/>
                    <a:ea typeface="楷体_GB2312" pitchFamily="49" charset="-122"/>
                  </a:defRPr>
                </a:lvl1pPr>
                <a:lvl2pPr marL="742950" indent="-285750" eaLnBrk="0" hangingPunct="0">
                  <a:defRPr kumimoji="1" sz="2400" b="1">
                    <a:solidFill>
                      <a:schemeClr val="tx2"/>
                    </a:solidFill>
                    <a:latin typeface="楷体_GB2312" pitchFamily="49" charset="-122"/>
                    <a:ea typeface="楷体_GB2312" pitchFamily="49" charset="-122"/>
                  </a:defRPr>
                </a:lvl2pPr>
                <a:lvl3pPr marL="1143000" indent="-228600" eaLnBrk="0" hangingPunct="0">
                  <a:defRPr kumimoji="1" sz="2400" b="1">
                    <a:solidFill>
                      <a:schemeClr val="tx2"/>
                    </a:solidFill>
                    <a:latin typeface="楷体_GB2312" pitchFamily="49" charset="-122"/>
                    <a:ea typeface="楷体_GB2312" pitchFamily="49" charset="-122"/>
                  </a:defRPr>
                </a:lvl3pPr>
                <a:lvl4pPr marL="1600200" indent="-228600" eaLnBrk="0" hangingPunct="0">
                  <a:defRPr kumimoji="1" sz="2400" b="1">
                    <a:solidFill>
                      <a:schemeClr val="tx2"/>
                    </a:solidFill>
                    <a:latin typeface="楷体_GB2312" pitchFamily="49" charset="-122"/>
                    <a:ea typeface="楷体_GB2312" pitchFamily="49" charset="-122"/>
                  </a:defRPr>
                </a:lvl4pPr>
                <a:lvl5pPr marL="2057400" indent="-228600" eaLnBrk="0" hangingPunct="0">
                  <a:defRPr kumimoji="1" sz="2400" b="1">
                    <a:solidFill>
                      <a:schemeClr val="tx2"/>
                    </a:solidFill>
                    <a:latin typeface="楷体_GB2312" pitchFamily="49" charset="-122"/>
                    <a:ea typeface="楷体_GB2312" pitchFamily="49" charset="-122"/>
                  </a:defRPr>
                </a:lvl5pPr>
                <a:lvl6pPr marL="25146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6pPr>
                <a:lvl7pPr marL="29718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7pPr>
                <a:lvl8pPr marL="34290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8pPr>
                <a:lvl9pPr marL="38862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9pPr>
              </a:lstStyle>
              <a:p>
                <a:pPr algn="ctr">
                  <a:lnSpc>
                    <a:spcPct val="100000"/>
                  </a:lnSpc>
                  <a:spcBef>
                    <a:spcPct val="0"/>
                  </a:spcBef>
                  <a:buClrTx/>
                  <a:buFontTx/>
                  <a:buNone/>
                </a:pPr>
                <a:r>
                  <a:rPr lang="en-US" altLang="zh-CN" sz="1600" dirty="0">
                    <a:solidFill>
                      <a:srgbClr val="000080"/>
                    </a:solidFill>
                    <a:latin typeface="黑体" pitchFamily="2" charset="-122"/>
                    <a:ea typeface="黑体" pitchFamily="2" charset="-122"/>
                  </a:rPr>
                  <a:t>I/O</a:t>
                </a:r>
                <a:r>
                  <a:rPr lang="zh-CN" altLang="en-US" sz="1600">
                    <a:solidFill>
                      <a:srgbClr val="000080"/>
                    </a:solidFill>
                    <a:latin typeface="黑体" pitchFamily="2" charset="-122"/>
                    <a:ea typeface="黑体" pitchFamily="2" charset="-122"/>
                  </a:rPr>
                  <a:t>设备</a:t>
                </a:r>
              </a:p>
            </p:txBody>
          </p:sp>
          <p:sp>
            <p:nvSpPr>
              <p:cNvPr id="21536" name="Rectangle 29"/>
              <p:cNvSpPr>
                <a:spLocks noChangeArrowheads="1"/>
              </p:cNvSpPr>
              <p:nvPr/>
            </p:nvSpPr>
            <p:spPr bwMode="auto">
              <a:xfrm>
                <a:off x="4236" y="811"/>
                <a:ext cx="466" cy="125"/>
              </a:xfrm>
              <a:prstGeom prst="rect">
                <a:avLst/>
              </a:prstGeom>
              <a:solidFill>
                <a:srgbClr val="FFFFFF"/>
              </a:solidFill>
              <a:ln w="9525">
                <a:solidFill>
                  <a:srgbClr val="000080"/>
                </a:solidFill>
                <a:miter lim="800000"/>
                <a:headEnd/>
                <a:tailEnd/>
              </a:ln>
            </p:spPr>
            <p:txBody>
              <a:bodyPr/>
              <a:lstStyle/>
              <a:p>
                <a:pPr algn="ctr">
                  <a:spcBef>
                    <a:spcPct val="20000"/>
                  </a:spcBef>
                </a:pPr>
                <a:endParaRPr lang="zh-CN" altLang="en-US" sz="2600">
                  <a:latin typeface="黑体" pitchFamily="2" charset="-122"/>
                  <a:ea typeface="黑体" pitchFamily="2" charset="-122"/>
                </a:endParaRPr>
              </a:p>
            </p:txBody>
          </p:sp>
          <p:sp>
            <p:nvSpPr>
              <p:cNvPr id="21537" name="Text Box 30"/>
              <p:cNvSpPr txBox="1">
                <a:spLocks noChangeArrowheads="1"/>
              </p:cNvSpPr>
              <p:nvPr/>
            </p:nvSpPr>
            <p:spPr bwMode="auto">
              <a:xfrm>
                <a:off x="4117" y="1060"/>
                <a:ext cx="667"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400" b="1">
                    <a:solidFill>
                      <a:schemeClr val="tx2"/>
                    </a:solidFill>
                    <a:latin typeface="楷体_GB2312" pitchFamily="49" charset="-122"/>
                    <a:ea typeface="楷体_GB2312" pitchFamily="49" charset="-122"/>
                  </a:defRPr>
                </a:lvl1pPr>
                <a:lvl2pPr marL="742950" indent="-285750" eaLnBrk="0" hangingPunct="0">
                  <a:defRPr kumimoji="1" sz="2400" b="1">
                    <a:solidFill>
                      <a:schemeClr val="tx2"/>
                    </a:solidFill>
                    <a:latin typeface="楷体_GB2312" pitchFamily="49" charset="-122"/>
                    <a:ea typeface="楷体_GB2312" pitchFamily="49" charset="-122"/>
                  </a:defRPr>
                </a:lvl2pPr>
                <a:lvl3pPr marL="1143000" indent="-228600" eaLnBrk="0" hangingPunct="0">
                  <a:defRPr kumimoji="1" sz="2400" b="1">
                    <a:solidFill>
                      <a:schemeClr val="tx2"/>
                    </a:solidFill>
                    <a:latin typeface="楷体_GB2312" pitchFamily="49" charset="-122"/>
                    <a:ea typeface="楷体_GB2312" pitchFamily="49" charset="-122"/>
                  </a:defRPr>
                </a:lvl3pPr>
                <a:lvl4pPr marL="1600200" indent="-228600" eaLnBrk="0" hangingPunct="0">
                  <a:defRPr kumimoji="1" sz="2400" b="1">
                    <a:solidFill>
                      <a:schemeClr val="tx2"/>
                    </a:solidFill>
                    <a:latin typeface="楷体_GB2312" pitchFamily="49" charset="-122"/>
                    <a:ea typeface="楷体_GB2312" pitchFamily="49" charset="-122"/>
                  </a:defRPr>
                </a:lvl4pPr>
                <a:lvl5pPr marL="2057400" indent="-228600" eaLnBrk="0" hangingPunct="0">
                  <a:defRPr kumimoji="1" sz="2400" b="1">
                    <a:solidFill>
                      <a:schemeClr val="tx2"/>
                    </a:solidFill>
                    <a:latin typeface="楷体_GB2312" pitchFamily="49" charset="-122"/>
                    <a:ea typeface="楷体_GB2312" pitchFamily="49" charset="-122"/>
                  </a:defRPr>
                </a:lvl5pPr>
                <a:lvl6pPr marL="25146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6pPr>
                <a:lvl7pPr marL="29718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7pPr>
                <a:lvl8pPr marL="34290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8pPr>
                <a:lvl9pPr marL="38862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9pPr>
              </a:lstStyle>
              <a:p>
                <a:pPr algn="ctr">
                  <a:lnSpc>
                    <a:spcPct val="100000"/>
                  </a:lnSpc>
                  <a:spcBef>
                    <a:spcPct val="0"/>
                  </a:spcBef>
                  <a:buClrTx/>
                  <a:buFontTx/>
                  <a:buNone/>
                </a:pPr>
                <a:r>
                  <a:rPr lang="en-US" altLang="zh-CN" sz="1600" dirty="0">
                    <a:solidFill>
                      <a:srgbClr val="000080"/>
                    </a:solidFill>
                    <a:latin typeface="黑体" pitchFamily="2" charset="-122"/>
                    <a:ea typeface="黑体" pitchFamily="2" charset="-122"/>
                  </a:rPr>
                  <a:t>I/O</a:t>
                </a:r>
                <a:r>
                  <a:rPr lang="zh-CN" altLang="en-US" sz="1600">
                    <a:solidFill>
                      <a:srgbClr val="000080"/>
                    </a:solidFill>
                    <a:latin typeface="黑体" pitchFamily="2" charset="-122"/>
                    <a:ea typeface="黑体" pitchFamily="2" charset="-122"/>
                  </a:rPr>
                  <a:t>接口</a:t>
                </a:r>
              </a:p>
            </p:txBody>
          </p:sp>
          <p:sp>
            <p:nvSpPr>
              <p:cNvPr id="21538" name="Line 31"/>
              <p:cNvSpPr>
                <a:spLocks noChangeShapeType="1"/>
              </p:cNvSpPr>
              <p:nvPr/>
            </p:nvSpPr>
            <p:spPr bwMode="auto">
              <a:xfrm>
                <a:off x="1636" y="515"/>
                <a:ext cx="0" cy="220"/>
              </a:xfrm>
              <a:prstGeom prst="line">
                <a:avLst/>
              </a:prstGeom>
              <a:noFill/>
              <a:ln w="38100">
                <a:solidFill>
                  <a:srgbClr val="000080"/>
                </a:solidFill>
                <a:round/>
                <a:headEnd type="triangle" w="sm" len="sm"/>
                <a:tailEnd type="triangle" w="sm" len="sm"/>
              </a:ln>
              <a:extLst>
                <a:ext uri="{909E8E84-426E-40DD-AFC4-6F175D3DCCD1}">
                  <a14:hiddenFill xmlns:a14="http://schemas.microsoft.com/office/drawing/2010/main">
                    <a:noFill/>
                  </a14:hiddenFill>
                </a:ext>
              </a:extLst>
            </p:spPr>
            <p:txBody>
              <a:bodyPr/>
              <a:lstStyle/>
              <a:p>
                <a:endParaRPr lang="zh-CN" altLang="en-US">
                  <a:latin typeface="黑体" pitchFamily="2" charset="-122"/>
                  <a:ea typeface="黑体" pitchFamily="2" charset="-122"/>
                </a:endParaRPr>
              </a:p>
            </p:txBody>
          </p:sp>
          <p:sp>
            <p:nvSpPr>
              <p:cNvPr id="21539" name="Line 32"/>
              <p:cNvSpPr>
                <a:spLocks noChangeShapeType="1"/>
              </p:cNvSpPr>
              <p:nvPr/>
            </p:nvSpPr>
            <p:spPr bwMode="auto">
              <a:xfrm>
                <a:off x="3178" y="534"/>
                <a:ext cx="0" cy="220"/>
              </a:xfrm>
              <a:prstGeom prst="line">
                <a:avLst/>
              </a:prstGeom>
              <a:noFill/>
              <a:ln w="38100">
                <a:solidFill>
                  <a:srgbClr val="000080"/>
                </a:solidFill>
                <a:round/>
                <a:headEnd type="triangle" w="sm" len="sm"/>
                <a:tailEnd type="triangle" w="sm" len="sm"/>
              </a:ln>
              <a:extLst>
                <a:ext uri="{909E8E84-426E-40DD-AFC4-6F175D3DCCD1}">
                  <a14:hiddenFill xmlns:a14="http://schemas.microsoft.com/office/drawing/2010/main">
                    <a:noFill/>
                  </a14:hiddenFill>
                </a:ext>
              </a:extLst>
            </p:spPr>
            <p:txBody>
              <a:bodyPr/>
              <a:lstStyle/>
              <a:p>
                <a:endParaRPr lang="zh-CN" altLang="en-US">
                  <a:latin typeface="黑体" pitchFamily="2" charset="-122"/>
                  <a:ea typeface="黑体" pitchFamily="2" charset="-122"/>
                </a:endParaRPr>
              </a:p>
            </p:txBody>
          </p:sp>
          <p:sp>
            <p:nvSpPr>
              <p:cNvPr id="21540" name="Line 33"/>
              <p:cNvSpPr>
                <a:spLocks noChangeShapeType="1"/>
              </p:cNvSpPr>
              <p:nvPr/>
            </p:nvSpPr>
            <p:spPr bwMode="auto">
              <a:xfrm>
                <a:off x="4446" y="525"/>
                <a:ext cx="0" cy="220"/>
              </a:xfrm>
              <a:prstGeom prst="line">
                <a:avLst/>
              </a:prstGeom>
              <a:noFill/>
              <a:ln w="38100">
                <a:solidFill>
                  <a:srgbClr val="000080"/>
                </a:solidFill>
                <a:round/>
                <a:headEnd type="triangle" w="sm" len="sm"/>
                <a:tailEnd type="triangle" w="sm" len="sm"/>
              </a:ln>
              <a:extLst>
                <a:ext uri="{909E8E84-426E-40DD-AFC4-6F175D3DCCD1}">
                  <a14:hiddenFill xmlns:a14="http://schemas.microsoft.com/office/drawing/2010/main">
                    <a:noFill/>
                  </a14:hiddenFill>
                </a:ext>
              </a:extLst>
            </p:spPr>
            <p:txBody>
              <a:bodyPr/>
              <a:lstStyle/>
              <a:p>
                <a:endParaRPr lang="zh-CN" altLang="en-US">
                  <a:latin typeface="黑体" pitchFamily="2" charset="-122"/>
                  <a:ea typeface="黑体" pitchFamily="2" charset="-122"/>
                </a:endParaRPr>
              </a:p>
            </p:txBody>
          </p:sp>
          <p:sp>
            <p:nvSpPr>
              <p:cNvPr id="21541" name="Line 34"/>
              <p:cNvSpPr>
                <a:spLocks noChangeShapeType="1"/>
              </p:cNvSpPr>
              <p:nvPr/>
            </p:nvSpPr>
            <p:spPr bwMode="auto">
              <a:xfrm>
                <a:off x="4464" y="1262"/>
                <a:ext cx="0" cy="220"/>
              </a:xfrm>
              <a:prstGeom prst="line">
                <a:avLst/>
              </a:prstGeom>
              <a:noFill/>
              <a:ln w="28575">
                <a:solidFill>
                  <a:srgbClr val="000080"/>
                </a:solidFill>
                <a:round/>
                <a:headEnd type="triangle" w="sm" len="sm"/>
                <a:tailEnd type="triangle" w="sm" len="sm"/>
              </a:ln>
              <a:extLst>
                <a:ext uri="{909E8E84-426E-40DD-AFC4-6F175D3DCCD1}">
                  <a14:hiddenFill xmlns:a14="http://schemas.microsoft.com/office/drawing/2010/main">
                    <a:noFill/>
                  </a14:hiddenFill>
                </a:ext>
              </a:extLst>
            </p:spPr>
            <p:txBody>
              <a:bodyPr/>
              <a:lstStyle/>
              <a:p>
                <a:endParaRPr lang="zh-CN" altLang="en-US">
                  <a:latin typeface="黑体" pitchFamily="2" charset="-122"/>
                  <a:ea typeface="黑体" pitchFamily="2" charset="-122"/>
                </a:endParaRPr>
              </a:p>
            </p:txBody>
          </p:sp>
          <p:sp>
            <p:nvSpPr>
              <p:cNvPr id="21542" name="Freeform 35"/>
              <p:cNvSpPr>
                <a:spLocks/>
              </p:cNvSpPr>
              <p:nvPr/>
            </p:nvSpPr>
            <p:spPr bwMode="auto">
              <a:xfrm>
                <a:off x="927" y="994"/>
                <a:ext cx="506" cy="277"/>
              </a:xfrm>
              <a:custGeom>
                <a:avLst/>
                <a:gdLst>
                  <a:gd name="T0" fmla="*/ 0 w 990"/>
                  <a:gd name="T1" fmla="*/ 7 h 352"/>
                  <a:gd name="T2" fmla="*/ 1 w 990"/>
                  <a:gd name="T3" fmla="*/ 0 h 352"/>
                  <a:gd name="T4" fmla="*/ 1 w 990"/>
                  <a:gd name="T5" fmla="*/ 0 h 352"/>
                  <a:gd name="T6" fmla="*/ 1 w 990"/>
                  <a:gd name="T7" fmla="*/ 7 h 352"/>
                  <a:gd name="T8" fmla="*/ 1 w 990"/>
                  <a:gd name="T9" fmla="*/ 7 h 352"/>
                  <a:gd name="T10" fmla="*/ 1 w 990"/>
                  <a:gd name="T11" fmla="*/ 5 h 352"/>
                  <a:gd name="T12" fmla="*/ 1 w 990"/>
                  <a:gd name="T13" fmla="*/ 7 h 352"/>
                  <a:gd name="T14" fmla="*/ 0 w 990"/>
                  <a:gd name="T15" fmla="*/ 7 h 352"/>
                  <a:gd name="T16" fmla="*/ 0 60000 65536"/>
                  <a:gd name="T17" fmla="*/ 0 60000 65536"/>
                  <a:gd name="T18" fmla="*/ 0 60000 65536"/>
                  <a:gd name="T19" fmla="*/ 0 60000 65536"/>
                  <a:gd name="T20" fmla="*/ 0 60000 65536"/>
                  <a:gd name="T21" fmla="*/ 0 60000 65536"/>
                  <a:gd name="T22" fmla="*/ 0 60000 65536"/>
                  <a:gd name="T23" fmla="*/ 0 60000 65536"/>
                  <a:gd name="T24" fmla="*/ 0 w 990"/>
                  <a:gd name="T25" fmla="*/ 0 h 352"/>
                  <a:gd name="T26" fmla="*/ 990 w 990"/>
                  <a:gd name="T27" fmla="*/ 352 h 35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90" h="352">
                    <a:moveTo>
                      <a:pt x="0" y="345"/>
                    </a:moveTo>
                    <a:lnTo>
                      <a:pt x="248" y="0"/>
                    </a:lnTo>
                    <a:lnTo>
                      <a:pt x="735" y="0"/>
                    </a:lnTo>
                    <a:lnTo>
                      <a:pt x="990" y="352"/>
                    </a:lnTo>
                    <a:lnTo>
                      <a:pt x="570" y="352"/>
                    </a:lnTo>
                    <a:lnTo>
                      <a:pt x="495" y="225"/>
                    </a:lnTo>
                    <a:lnTo>
                      <a:pt x="428" y="345"/>
                    </a:lnTo>
                    <a:lnTo>
                      <a:pt x="0" y="345"/>
                    </a:lnTo>
                    <a:close/>
                  </a:path>
                </a:pathLst>
              </a:custGeom>
              <a:solidFill>
                <a:srgbClr val="FFFFFF"/>
              </a:solidFill>
              <a:ln w="12700" cap="flat" cmpd="sng">
                <a:solidFill>
                  <a:srgbClr val="000080"/>
                </a:solidFill>
                <a:prstDash val="solid"/>
                <a:round/>
                <a:headEnd/>
                <a:tailEnd/>
              </a:ln>
            </p:spPr>
            <p:txBody>
              <a:bodyPr/>
              <a:lstStyle/>
              <a:p>
                <a:endParaRPr lang="zh-CN" altLang="en-US">
                  <a:latin typeface="黑体" pitchFamily="2" charset="-122"/>
                  <a:ea typeface="黑体" pitchFamily="2" charset="-122"/>
                </a:endParaRPr>
              </a:p>
            </p:txBody>
          </p:sp>
          <p:sp>
            <p:nvSpPr>
              <p:cNvPr id="21543" name="Text Box 36"/>
              <p:cNvSpPr txBox="1">
                <a:spLocks noChangeArrowheads="1"/>
              </p:cNvSpPr>
              <p:nvPr/>
            </p:nvSpPr>
            <p:spPr bwMode="auto">
              <a:xfrm>
                <a:off x="975" y="1028"/>
                <a:ext cx="432" cy="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400" b="1">
                    <a:solidFill>
                      <a:schemeClr val="tx2"/>
                    </a:solidFill>
                    <a:latin typeface="楷体_GB2312" pitchFamily="49" charset="-122"/>
                    <a:ea typeface="楷体_GB2312" pitchFamily="49" charset="-122"/>
                  </a:defRPr>
                </a:lvl1pPr>
                <a:lvl2pPr marL="742950" indent="-285750" eaLnBrk="0" hangingPunct="0">
                  <a:defRPr kumimoji="1" sz="2400" b="1">
                    <a:solidFill>
                      <a:schemeClr val="tx2"/>
                    </a:solidFill>
                    <a:latin typeface="楷体_GB2312" pitchFamily="49" charset="-122"/>
                    <a:ea typeface="楷体_GB2312" pitchFamily="49" charset="-122"/>
                  </a:defRPr>
                </a:lvl2pPr>
                <a:lvl3pPr marL="1143000" indent="-228600" eaLnBrk="0" hangingPunct="0">
                  <a:defRPr kumimoji="1" sz="2400" b="1">
                    <a:solidFill>
                      <a:schemeClr val="tx2"/>
                    </a:solidFill>
                    <a:latin typeface="楷体_GB2312" pitchFamily="49" charset="-122"/>
                    <a:ea typeface="楷体_GB2312" pitchFamily="49" charset="-122"/>
                  </a:defRPr>
                </a:lvl3pPr>
                <a:lvl4pPr marL="1600200" indent="-228600" eaLnBrk="0" hangingPunct="0">
                  <a:defRPr kumimoji="1" sz="2400" b="1">
                    <a:solidFill>
                      <a:schemeClr val="tx2"/>
                    </a:solidFill>
                    <a:latin typeface="楷体_GB2312" pitchFamily="49" charset="-122"/>
                    <a:ea typeface="楷体_GB2312" pitchFamily="49" charset="-122"/>
                  </a:defRPr>
                </a:lvl4pPr>
                <a:lvl5pPr marL="2057400" indent="-228600" eaLnBrk="0" hangingPunct="0">
                  <a:defRPr kumimoji="1" sz="2400" b="1">
                    <a:solidFill>
                      <a:schemeClr val="tx2"/>
                    </a:solidFill>
                    <a:latin typeface="楷体_GB2312" pitchFamily="49" charset="-122"/>
                    <a:ea typeface="楷体_GB2312" pitchFamily="49" charset="-122"/>
                  </a:defRPr>
                </a:lvl5pPr>
                <a:lvl6pPr marL="25146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6pPr>
                <a:lvl7pPr marL="29718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7pPr>
                <a:lvl8pPr marL="34290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8pPr>
                <a:lvl9pPr marL="38862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9pPr>
              </a:lstStyle>
              <a:p>
                <a:pPr algn="ctr">
                  <a:lnSpc>
                    <a:spcPct val="100000"/>
                  </a:lnSpc>
                  <a:spcBef>
                    <a:spcPct val="0"/>
                  </a:spcBef>
                  <a:buClrTx/>
                  <a:buFontTx/>
                  <a:buNone/>
                </a:pPr>
                <a:r>
                  <a:rPr lang="en-US" altLang="zh-CN" sz="1600" dirty="0">
                    <a:solidFill>
                      <a:srgbClr val="000080"/>
                    </a:solidFill>
                    <a:latin typeface="黑体" pitchFamily="2" charset="-122"/>
                    <a:ea typeface="黑体" pitchFamily="2" charset="-122"/>
                  </a:rPr>
                  <a:t>ALU</a:t>
                </a:r>
              </a:p>
            </p:txBody>
          </p:sp>
          <p:sp>
            <p:nvSpPr>
              <p:cNvPr id="21544" name="Arc 37"/>
              <p:cNvSpPr>
                <a:spLocks/>
              </p:cNvSpPr>
              <p:nvPr/>
            </p:nvSpPr>
            <p:spPr bwMode="auto">
              <a:xfrm>
                <a:off x="2185" y="966"/>
                <a:ext cx="697" cy="142"/>
              </a:xfrm>
              <a:custGeom>
                <a:avLst/>
                <a:gdLst>
                  <a:gd name="T0" fmla="*/ 0 w 20919"/>
                  <a:gd name="T1" fmla="*/ 0 h 21507"/>
                  <a:gd name="T2" fmla="*/ 0 w 20919"/>
                  <a:gd name="T3" fmla="*/ 0 h 21507"/>
                  <a:gd name="T4" fmla="*/ 0 w 20919"/>
                  <a:gd name="T5" fmla="*/ 0 h 21507"/>
                  <a:gd name="T6" fmla="*/ 0 60000 65536"/>
                  <a:gd name="T7" fmla="*/ 0 60000 65536"/>
                  <a:gd name="T8" fmla="*/ 0 60000 65536"/>
                  <a:gd name="T9" fmla="*/ 0 w 20919"/>
                  <a:gd name="T10" fmla="*/ 0 h 21507"/>
                  <a:gd name="T11" fmla="*/ 20919 w 20919"/>
                  <a:gd name="T12" fmla="*/ 21507 h 21507"/>
                </a:gdLst>
                <a:ahLst/>
                <a:cxnLst>
                  <a:cxn ang="T6">
                    <a:pos x="T0" y="T1"/>
                  </a:cxn>
                  <a:cxn ang="T7">
                    <a:pos x="T2" y="T3"/>
                  </a:cxn>
                  <a:cxn ang="T8">
                    <a:pos x="T4" y="T5"/>
                  </a:cxn>
                </a:cxnLst>
                <a:rect l="T9" t="T10" r="T11" b="T12"/>
                <a:pathLst>
                  <a:path w="20919" h="21507" fill="none" extrusionOk="0">
                    <a:moveTo>
                      <a:pt x="0" y="16124"/>
                    </a:moveTo>
                    <a:cubicBezTo>
                      <a:pt x="2271" y="7296"/>
                      <a:pt x="9840" y="845"/>
                      <a:pt x="18916" y="0"/>
                    </a:cubicBezTo>
                  </a:path>
                  <a:path w="20919" h="21507" stroke="0" extrusionOk="0">
                    <a:moveTo>
                      <a:pt x="0" y="16124"/>
                    </a:moveTo>
                    <a:cubicBezTo>
                      <a:pt x="2271" y="7296"/>
                      <a:pt x="9840" y="845"/>
                      <a:pt x="18916" y="0"/>
                    </a:cubicBezTo>
                    <a:lnTo>
                      <a:pt x="20919" y="21507"/>
                    </a:lnTo>
                    <a:lnTo>
                      <a:pt x="0" y="16124"/>
                    </a:lnTo>
                    <a:close/>
                  </a:path>
                </a:pathLst>
              </a:custGeom>
              <a:noFill/>
              <a:ln w="19050">
                <a:solidFill>
                  <a:srgbClr val="FF0000"/>
                </a:solidFill>
                <a:prstDash val="sysDot"/>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latin typeface="黑体" pitchFamily="2" charset="-122"/>
                  <a:ea typeface="黑体" pitchFamily="2" charset="-122"/>
                </a:endParaRPr>
              </a:p>
            </p:txBody>
          </p:sp>
          <p:sp>
            <p:nvSpPr>
              <p:cNvPr id="21545" name="Rectangle 38"/>
              <p:cNvSpPr>
                <a:spLocks noChangeArrowheads="1"/>
              </p:cNvSpPr>
              <p:nvPr/>
            </p:nvSpPr>
            <p:spPr bwMode="auto">
              <a:xfrm>
                <a:off x="2804" y="728"/>
                <a:ext cx="751" cy="772"/>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spcBef>
                    <a:spcPct val="20000"/>
                  </a:spcBef>
                </a:pPr>
                <a:endParaRPr lang="zh-CN" altLang="en-US" sz="2600">
                  <a:latin typeface="黑体" pitchFamily="2" charset="-122"/>
                  <a:ea typeface="黑体" pitchFamily="2" charset="-122"/>
                </a:endParaRPr>
              </a:p>
            </p:txBody>
          </p:sp>
        </p:grpSp>
        <p:sp>
          <p:nvSpPr>
            <p:cNvPr id="21511" name="Rectangle 39" descr="50%"/>
            <p:cNvSpPr>
              <a:spLocks noChangeArrowheads="1"/>
            </p:cNvSpPr>
            <p:nvPr/>
          </p:nvSpPr>
          <p:spPr bwMode="auto">
            <a:xfrm>
              <a:off x="2835" y="856"/>
              <a:ext cx="705" cy="106"/>
            </a:xfrm>
            <a:prstGeom prst="rect">
              <a:avLst/>
            </a:prstGeom>
            <a:pattFill prst="pct50">
              <a:fgClr>
                <a:srgbClr val="FF0000"/>
              </a:fgClr>
              <a:bgClr>
                <a:srgbClr val="FFFFFF"/>
              </a:bgClr>
            </a:patt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spcBef>
                  <a:spcPct val="20000"/>
                </a:spcBef>
              </a:pPr>
              <a:endParaRPr lang="zh-CN" altLang="en-US" sz="2600">
                <a:latin typeface="黑体" pitchFamily="2" charset="-122"/>
                <a:ea typeface="黑体" pitchFamily="2" charset="-122"/>
              </a:endParaRPr>
            </a:p>
          </p:txBody>
        </p:sp>
      </p:grpSp>
      <p:sp>
        <p:nvSpPr>
          <p:cNvPr id="21508" name="Rectangle 40"/>
          <p:cNvSpPr>
            <a:spLocks noChangeArrowheads="1"/>
          </p:cNvSpPr>
          <p:nvPr/>
        </p:nvSpPr>
        <p:spPr bwMode="auto">
          <a:xfrm>
            <a:off x="482600" y="3571875"/>
            <a:ext cx="8661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00000"/>
              </a:lnSpc>
              <a:spcBef>
                <a:spcPct val="0"/>
              </a:spcBef>
              <a:buClrTx/>
              <a:buFontTx/>
              <a:buNone/>
            </a:pPr>
            <a:r>
              <a:rPr lang="zh-CN" altLang="en-US">
                <a:solidFill>
                  <a:srgbClr val="FF0000"/>
                </a:solidFill>
                <a:latin typeface="黑体" pitchFamily="2" charset="-122"/>
                <a:ea typeface="黑体" pitchFamily="2" charset="-122"/>
              </a:rPr>
              <a:t>   以取指令过程为例，其具体操作包含以下内容：</a:t>
            </a:r>
            <a:r>
              <a:rPr lang="zh-CN" altLang="en-US">
                <a:latin typeface="黑体" pitchFamily="2" charset="-122"/>
                <a:ea typeface="黑体" pitchFamily="2" charset="-122"/>
              </a:rPr>
              <a:t> </a:t>
            </a:r>
            <a:endParaRPr lang="zh-CN" altLang="en-US" b="0">
              <a:solidFill>
                <a:schemeClr val="tx1"/>
              </a:solidFill>
              <a:latin typeface="黑体" pitchFamily="2" charset="-122"/>
              <a:ea typeface="黑体" pitchFamily="2" charset="-122"/>
            </a:endParaRPr>
          </a:p>
        </p:txBody>
      </p:sp>
      <p:sp>
        <p:nvSpPr>
          <p:cNvPr id="21509" name="Rectangle 41"/>
          <p:cNvSpPr>
            <a:spLocks noChangeArrowheads="1"/>
          </p:cNvSpPr>
          <p:nvPr/>
        </p:nvSpPr>
        <p:spPr bwMode="auto">
          <a:xfrm>
            <a:off x="685800" y="4011613"/>
            <a:ext cx="8135938"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spcBef>
                <a:spcPct val="0"/>
              </a:spcBef>
              <a:buClrTx/>
              <a:buFontTx/>
              <a:buNone/>
            </a:pPr>
            <a:r>
              <a:rPr lang="zh-CN" altLang="en-US" dirty="0">
                <a:solidFill>
                  <a:srgbClr val="000080"/>
                </a:solidFill>
                <a:latin typeface="黑体" pitchFamily="2" charset="-122"/>
                <a:ea typeface="黑体" pitchFamily="2" charset="-122"/>
              </a:rPr>
              <a:t>    (2) </a:t>
            </a:r>
            <a:r>
              <a:rPr lang="en-US" altLang="zh-CN" dirty="0">
                <a:solidFill>
                  <a:srgbClr val="000080"/>
                </a:solidFill>
                <a:latin typeface="黑体" pitchFamily="2" charset="-122"/>
                <a:ea typeface="黑体" pitchFamily="2" charset="-122"/>
              </a:rPr>
              <a:t>MM</a:t>
            </a:r>
            <a:r>
              <a:rPr lang="zh-CN" altLang="en-US" dirty="0">
                <a:solidFill>
                  <a:srgbClr val="000080"/>
                </a:solidFill>
                <a:latin typeface="黑体" pitchFamily="2" charset="-122"/>
                <a:ea typeface="黑体" pitchFamily="2" charset="-122"/>
              </a:rPr>
              <a:t>接到地址信息和“读内存”命令后，把内存相应单元中的二进制编码（即指令）读到内存的数据缓冲寄存器（</a:t>
            </a:r>
            <a:r>
              <a:rPr lang="en-US" altLang="zh-CN" dirty="0">
                <a:solidFill>
                  <a:srgbClr val="000080"/>
                </a:solidFill>
                <a:latin typeface="黑体" pitchFamily="2" charset="-122"/>
                <a:ea typeface="黑体" pitchFamily="2" charset="-122"/>
              </a:rPr>
              <a:t>MDR）</a:t>
            </a:r>
            <a:r>
              <a:rPr lang="zh-CN" altLang="en-US" dirty="0">
                <a:solidFill>
                  <a:srgbClr val="000080"/>
                </a:solidFill>
                <a:latin typeface="黑体" pitchFamily="2" charset="-122"/>
                <a:ea typeface="黑体" pitchFamily="2" charset="-122"/>
              </a:rPr>
              <a:t>中；同时，</a:t>
            </a:r>
            <a:r>
              <a:rPr lang="en-US" altLang="zh-CN" dirty="0">
                <a:solidFill>
                  <a:srgbClr val="000080"/>
                </a:solidFill>
                <a:latin typeface="黑体" pitchFamily="2" charset="-122"/>
                <a:ea typeface="黑体" pitchFamily="2" charset="-122"/>
              </a:rPr>
              <a:t>PC</a:t>
            </a:r>
            <a:r>
              <a:rPr lang="zh-CN" altLang="en-US" dirty="0">
                <a:solidFill>
                  <a:srgbClr val="000080"/>
                </a:solidFill>
                <a:latin typeface="黑体" pitchFamily="2" charset="-122"/>
                <a:ea typeface="黑体" pitchFamily="2" charset="-122"/>
              </a:rPr>
              <a:t>内容递增，为取下一条指令作准备；</a:t>
            </a:r>
            <a:r>
              <a:rPr lang="zh-CN" altLang="en-US" dirty="0">
                <a:latin typeface="黑体" pitchFamily="2" charset="-122"/>
                <a:ea typeface="黑体" pitchFamily="2" charset="-122"/>
              </a:rPr>
              <a:t> </a:t>
            </a:r>
            <a:endParaRPr lang="zh-CN" altLang="en-US" b="0" dirty="0">
              <a:solidFill>
                <a:schemeClr val="tx1"/>
              </a:solidFill>
              <a:latin typeface="黑体" pitchFamily="2" charset="-122"/>
              <a:ea typeface="黑体"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5"/>
          <p:cNvSpPr>
            <a:spLocks noChangeArrowheads="1"/>
          </p:cNvSpPr>
          <p:nvPr/>
        </p:nvSpPr>
        <p:spPr bwMode="auto">
          <a:xfrm>
            <a:off x="693738" y="874713"/>
            <a:ext cx="7848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lnSpc>
                <a:spcPct val="100000"/>
              </a:lnSpc>
              <a:spcBef>
                <a:spcPct val="0"/>
              </a:spcBef>
              <a:buClrTx/>
              <a:buFontTx/>
              <a:buNone/>
            </a:pPr>
            <a:r>
              <a:rPr lang="zh-CN" altLang="en-US" sz="3200">
                <a:solidFill>
                  <a:srgbClr val="990000"/>
                </a:solidFill>
                <a:latin typeface="黑体" pitchFamily="2" charset="-122"/>
                <a:ea typeface="黑体" pitchFamily="2" charset="-122"/>
              </a:rPr>
              <a:t>第1章 概 论</a:t>
            </a:r>
          </a:p>
        </p:txBody>
      </p:sp>
      <p:sp>
        <p:nvSpPr>
          <p:cNvPr id="6148" name="Text Box 29"/>
          <p:cNvSpPr txBox="1">
            <a:spLocks noChangeArrowheads="1"/>
          </p:cNvSpPr>
          <p:nvPr/>
        </p:nvSpPr>
        <p:spPr bwMode="auto">
          <a:xfrm>
            <a:off x="2438400" y="4800600"/>
            <a:ext cx="426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2"/>
                </a:solidFill>
                <a:latin typeface="楷体_GB2312" pitchFamily="49" charset="-122"/>
                <a:ea typeface="楷体_GB2312" pitchFamily="49" charset="-122"/>
              </a:defRPr>
            </a:lvl1pPr>
            <a:lvl2pPr marL="742950" indent="-285750" eaLnBrk="0" hangingPunct="0">
              <a:defRPr kumimoji="1" sz="2400" b="1">
                <a:solidFill>
                  <a:schemeClr val="tx2"/>
                </a:solidFill>
                <a:latin typeface="楷体_GB2312" pitchFamily="49" charset="-122"/>
                <a:ea typeface="楷体_GB2312" pitchFamily="49" charset="-122"/>
              </a:defRPr>
            </a:lvl2pPr>
            <a:lvl3pPr marL="1143000" indent="-228600" eaLnBrk="0" hangingPunct="0">
              <a:defRPr kumimoji="1" sz="2400" b="1">
                <a:solidFill>
                  <a:schemeClr val="tx2"/>
                </a:solidFill>
                <a:latin typeface="楷体_GB2312" pitchFamily="49" charset="-122"/>
                <a:ea typeface="楷体_GB2312" pitchFamily="49" charset="-122"/>
              </a:defRPr>
            </a:lvl3pPr>
            <a:lvl4pPr marL="1600200" indent="-228600" eaLnBrk="0" hangingPunct="0">
              <a:defRPr kumimoji="1" sz="2400" b="1">
                <a:solidFill>
                  <a:schemeClr val="tx2"/>
                </a:solidFill>
                <a:latin typeface="楷体_GB2312" pitchFamily="49" charset="-122"/>
                <a:ea typeface="楷体_GB2312" pitchFamily="49" charset="-122"/>
              </a:defRPr>
            </a:lvl4pPr>
            <a:lvl5pPr marL="2057400" indent="-228600" eaLnBrk="0" hangingPunct="0">
              <a:defRPr kumimoji="1" sz="2400" b="1">
                <a:solidFill>
                  <a:schemeClr val="tx2"/>
                </a:solidFill>
                <a:latin typeface="楷体_GB2312" pitchFamily="49" charset="-122"/>
                <a:ea typeface="楷体_GB2312" pitchFamily="49" charset="-122"/>
              </a:defRPr>
            </a:lvl5pPr>
            <a:lvl6pPr marL="25146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6pPr>
            <a:lvl7pPr marL="29718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7pPr>
            <a:lvl8pPr marL="34290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8pPr>
            <a:lvl9pPr marL="38862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9pPr>
          </a:lstStyle>
          <a:p>
            <a:pPr algn="ctr">
              <a:lnSpc>
                <a:spcPct val="100000"/>
              </a:lnSpc>
              <a:spcBef>
                <a:spcPct val="0"/>
              </a:spcBef>
              <a:buClrTx/>
              <a:buFontTx/>
              <a:buNone/>
            </a:pPr>
            <a:r>
              <a:rPr lang="zh-CN" altLang="en-US">
                <a:solidFill>
                  <a:srgbClr val="800000"/>
                </a:solidFill>
                <a:latin typeface="黑体" pitchFamily="2" charset="-122"/>
                <a:ea typeface="黑体" pitchFamily="2" charset="-122"/>
              </a:rPr>
              <a:t>（对“整体”的粗步认识）</a:t>
            </a:r>
          </a:p>
        </p:txBody>
      </p:sp>
      <p:graphicFrame>
        <p:nvGraphicFramePr>
          <p:cNvPr id="6149" name="Object 30"/>
          <p:cNvGraphicFramePr>
            <a:graphicFrameLocks noChangeAspect="1"/>
          </p:cNvGraphicFramePr>
          <p:nvPr/>
        </p:nvGraphicFramePr>
        <p:xfrm>
          <a:off x="4876800" y="2362200"/>
          <a:ext cx="1754188" cy="2133600"/>
        </p:xfrm>
        <a:graphic>
          <a:graphicData uri="http://schemas.openxmlformats.org/presentationml/2006/ole">
            <mc:AlternateContent xmlns:mc="http://schemas.openxmlformats.org/markup-compatibility/2006">
              <mc:Choice xmlns:v="urn:schemas-microsoft-com:vml" Requires="v">
                <p:oleObj spid="_x0000_s6341" name="包" r:id="rId3" imgW="379379" imgH="476655" progId="Package">
                  <p:embed/>
                </p:oleObj>
              </mc:Choice>
              <mc:Fallback>
                <p:oleObj name="包" r:id="rId3" imgW="379379" imgH="476655" progId="Package">
                  <p:embed/>
                  <p:pic>
                    <p:nvPicPr>
                      <p:cNvPr id="0" name="Object 3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76800" y="2362200"/>
                        <a:ext cx="1754188" cy="2133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50" name="Object 31"/>
          <p:cNvGraphicFramePr>
            <a:graphicFrameLocks noChangeAspect="1"/>
          </p:cNvGraphicFramePr>
          <p:nvPr/>
        </p:nvGraphicFramePr>
        <p:xfrm>
          <a:off x="2362200" y="2362200"/>
          <a:ext cx="2209800" cy="1957388"/>
        </p:xfrm>
        <a:graphic>
          <a:graphicData uri="http://schemas.openxmlformats.org/presentationml/2006/ole">
            <mc:AlternateContent xmlns:mc="http://schemas.openxmlformats.org/markup-compatibility/2006">
              <mc:Choice xmlns:v="urn:schemas-microsoft-com:vml" Requires="v">
                <p:oleObj spid="_x0000_s6342" name="Clip" r:id="rId5" imgW="4046538" imgH="3352800" progId="MS_ClipArt_Gallery.2">
                  <p:embed/>
                </p:oleObj>
              </mc:Choice>
              <mc:Fallback>
                <p:oleObj name="Clip" r:id="rId5" imgW="4046538" imgH="3352800" progId="MS_ClipArt_Gallery.2">
                  <p:embed/>
                  <p:pic>
                    <p:nvPicPr>
                      <p:cNvPr id="0" name="Object 3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62200" y="2362200"/>
                        <a:ext cx="2209800" cy="1957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530" name="Group 2"/>
          <p:cNvGrpSpPr>
            <a:grpSpLocks/>
          </p:cNvGrpSpPr>
          <p:nvPr/>
        </p:nvGrpSpPr>
        <p:grpSpPr bwMode="auto">
          <a:xfrm>
            <a:off x="601663" y="554038"/>
            <a:ext cx="8075612" cy="2827337"/>
            <a:chOff x="379" y="349"/>
            <a:chExt cx="5087" cy="1781"/>
          </a:xfrm>
        </p:grpSpPr>
        <p:sp>
          <p:nvSpPr>
            <p:cNvPr id="22533" name="AutoShape 3"/>
            <p:cNvSpPr>
              <a:spLocks noChangeArrowheads="1"/>
            </p:cNvSpPr>
            <p:nvPr/>
          </p:nvSpPr>
          <p:spPr bwMode="auto">
            <a:xfrm>
              <a:off x="379" y="349"/>
              <a:ext cx="5087" cy="1781"/>
            </a:xfrm>
            <a:prstGeom prst="roundRect">
              <a:avLst>
                <a:gd name="adj" fmla="val 11958"/>
              </a:avLst>
            </a:prstGeom>
            <a:gradFill rotWithShape="0">
              <a:gsLst>
                <a:gs pos="0">
                  <a:srgbClr val="F5E3F3"/>
                </a:gs>
                <a:gs pos="50000">
                  <a:srgbClr val="ADD6FF"/>
                </a:gs>
                <a:gs pos="100000">
                  <a:srgbClr val="F5E3F3"/>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a:spcBef>
                  <a:spcPct val="20000"/>
                </a:spcBef>
              </a:pPr>
              <a:endParaRPr lang="zh-CN" altLang="en-US" sz="2600">
                <a:latin typeface="黑体" pitchFamily="2" charset="-122"/>
                <a:ea typeface="黑体" pitchFamily="2" charset="-122"/>
              </a:endParaRPr>
            </a:p>
          </p:txBody>
        </p:sp>
        <p:sp>
          <p:nvSpPr>
            <p:cNvPr id="22534" name="Line 4"/>
            <p:cNvSpPr>
              <a:spLocks noChangeShapeType="1"/>
            </p:cNvSpPr>
            <p:nvPr/>
          </p:nvSpPr>
          <p:spPr bwMode="auto">
            <a:xfrm>
              <a:off x="723" y="515"/>
              <a:ext cx="4471" cy="0"/>
            </a:xfrm>
            <a:prstGeom prst="line">
              <a:avLst/>
            </a:prstGeom>
            <a:noFill/>
            <a:ln w="57150">
              <a:solidFill>
                <a:srgbClr val="00008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latin typeface="黑体" pitchFamily="2" charset="-122"/>
                <a:ea typeface="黑体" pitchFamily="2" charset="-122"/>
              </a:endParaRPr>
            </a:p>
          </p:txBody>
        </p:sp>
        <p:sp>
          <p:nvSpPr>
            <p:cNvPr id="22535" name="Rectangle 5"/>
            <p:cNvSpPr>
              <a:spLocks noChangeArrowheads="1"/>
            </p:cNvSpPr>
            <p:nvPr/>
          </p:nvSpPr>
          <p:spPr bwMode="auto">
            <a:xfrm>
              <a:off x="869" y="713"/>
              <a:ext cx="1460" cy="1231"/>
            </a:xfrm>
            <a:prstGeom prst="rect">
              <a:avLst/>
            </a:prstGeom>
            <a:solidFill>
              <a:srgbClr val="FFFFFF"/>
            </a:solidFill>
            <a:ln w="19050">
              <a:solidFill>
                <a:srgbClr val="000080"/>
              </a:solidFill>
              <a:miter lim="800000"/>
              <a:headEnd/>
              <a:tailEnd/>
            </a:ln>
          </p:spPr>
          <p:txBody>
            <a:bodyPr/>
            <a:lstStyle/>
            <a:p>
              <a:pPr algn="ctr">
                <a:spcBef>
                  <a:spcPct val="20000"/>
                </a:spcBef>
              </a:pPr>
              <a:endParaRPr lang="zh-CN" altLang="en-US" sz="2600">
                <a:latin typeface="黑体" pitchFamily="2" charset="-122"/>
                <a:ea typeface="黑体" pitchFamily="2" charset="-122"/>
              </a:endParaRPr>
            </a:p>
          </p:txBody>
        </p:sp>
        <p:sp>
          <p:nvSpPr>
            <p:cNvPr id="22536" name="Rectangle 6"/>
            <p:cNvSpPr>
              <a:spLocks noChangeArrowheads="1"/>
            </p:cNvSpPr>
            <p:nvPr/>
          </p:nvSpPr>
          <p:spPr bwMode="auto">
            <a:xfrm>
              <a:off x="2822" y="722"/>
              <a:ext cx="728" cy="1196"/>
            </a:xfrm>
            <a:prstGeom prst="rect">
              <a:avLst/>
            </a:prstGeom>
            <a:solidFill>
              <a:srgbClr val="FFFFFF"/>
            </a:solidFill>
            <a:ln w="19050">
              <a:solidFill>
                <a:srgbClr val="000080"/>
              </a:solidFill>
              <a:miter lim="800000"/>
              <a:headEnd/>
              <a:tailEnd/>
            </a:ln>
          </p:spPr>
          <p:txBody>
            <a:bodyPr/>
            <a:lstStyle/>
            <a:p>
              <a:pPr algn="ctr">
                <a:spcBef>
                  <a:spcPct val="20000"/>
                </a:spcBef>
              </a:pPr>
              <a:endParaRPr lang="zh-CN" altLang="en-US" sz="2600">
                <a:latin typeface="黑体" pitchFamily="2" charset="-122"/>
                <a:ea typeface="黑体" pitchFamily="2" charset="-122"/>
              </a:endParaRPr>
            </a:p>
          </p:txBody>
        </p:sp>
        <p:sp>
          <p:nvSpPr>
            <p:cNvPr id="22537" name="Rectangle 7"/>
            <p:cNvSpPr>
              <a:spLocks noChangeArrowheads="1"/>
            </p:cNvSpPr>
            <p:nvPr/>
          </p:nvSpPr>
          <p:spPr bwMode="auto">
            <a:xfrm>
              <a:off x="4072" y="730"/>
              <a:ext cx="739" cy="457"/>
            </a:xfrm>
            <a:prstGeom prst="rect">
              <a:avLst/>
            </a:prstGeom>
            <a:solidFill>
              <a:srgbClr val="FFFFFF"/>
            </a:solidFill>
            <a:ln w="19050">
              <a:solidFill>
                <a:srgbClr val="000080"/>
              </a:solidFill>
              <a:miter lim="800000"/>
              <a:headEnd/>
              <a:tailEnd/>
            </a:ln>
          </p:spPr>
          <p:txBody>
            <a:bodyPr/>
            <a:lstStyle/>
            <a:p>
              <a:pPr algn="ctr">
                <a:spcBef>
                  <a:spcPct val="20000"/>
                </a:spcBef>
              </a:pPr>
              <a:endParaRPr lang="zh-CN" altLang="en-US" sz="2600">
                <a:latin typeface="黑体" pitchFamily="2" charset="-122"/>
                <a:ea typeface="黑体" pitchFamily="2" charset="-122"/>
              </a:endParaRPr>
            </a:p>
          </p:txBody>
        </p:sp>
        <p:sp>
          <p:nvSpPr>
            <p:cNvPr id="22538" name="Rectangle 8"/>
            <p:cNvSpPr>
              <a:spLocks noChangeArrowheads="1"/>
            </p:cNvSpPr>
            <p:nvPr/>
          </p:nvSpPr>
          <p:spPr bwMode="auto">
            <a:xfrm>
              <a:off x="4081" y="1376"/>
              <a:ext cx="748" cy="525"/>
            </a:xfrm>
            <a:prstGeom prst="rect">
              <a:avLst/>
            </a:prstGeom>
            <a:solidFill>
              <a:srgbClr val="FFFFFF"/>
            </a:solidFill>
            <a:ln w="19050">
              <a:solidFill>
                <a:srgbClr val="000080"/>
              </a:solidFill>
              <a:miter lim="800000"/>
              <a:headEnd/>
              <a:tailEnd/>
            </a:ln>
          </p:spPr>
          <p:txBody>
            <a:bodyPr/>
            <a:lstStyle/>
            <a:p>
              <a:pPr algn="ctr">
                <a:spcBef>
                  <a:spcPct val="20000"/>
                </a:spcBef>
              </a:pPr>
              <a:endParaRPr lang="zh-CN" altLang="en-US" sz="2600">
                <a:latin typeface="黑体" pitchFamily="2" charset="-122"/>
                <a:ea typeface="黑体" pitchFamily="2" charset="-122"/>
              </a:endParaRPr>
            </a:p>
          </p:txBody>
        </p:sp>
        <p:sp>
          <p:nvSpPr>
            <p:cNvPr id="22539" name="Text Box 9"/>
            <p:cNvSpPr txBox="1">
              <a:spLocks noChangeArrowheads="1"/>
            </p:cNvSpPr>
            <p:nvPr/>
          </p:nvSpPr>
          <p:spPr bwMode="auto">
            <a:xfrm>
              <a:off x="1325" y="1754"/>
              <a:ext cx="484"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400" b="1">
                  <a:solidFill>
                    <a:schemeClr val="tx2"/>
                  </a:solidFill>
                  <a:latin typeface="楷体_GB2312" pitchFamily="49" charset="-122"/>
                  <a:ea typeface="楷体_GB2312" pitchFamily="49" charset="-122"/>
                </a:defRPr>
              </a:lvl1pPr>
              <a:lvl2pPr marL="742950" indent="-285750" eaLnBrk="0" hangingPunct="0">
                <a:defRPr kumimoji="1" sz="2400" b="1">
                  <a:solidFill>
                    <a:schemeClr val="tx2"/>
                  </a:solidFill>
                  <a:latin typeface="楷体_GB2312" pitchFamily="49" charset="-122"/>
                  <a:ea typeface="楷体_GB2312" pitchFamily="49" charset="-122"/>
                </a:defRPr>
              </a:lvl2pPr>
              <a:lvl3pPr marL="1143000" indent="-228600" eaLnBrk="0" hangingPunct="0">
                <a:defRPr kumimoji="1" sz="2400" b="1">
                  <a:solidFill>
                    <a:schemeClr val="tx2"/>
                  </a:solidFill>
                  <a:latin typeface="楷体_GB2312" pitchFamily="49" charset="-122"/>
                  <a:ea typeface="楷体_GB2312" pitchFamily="49" charset="-122"/>
                </a:defRPr>
              </a:lvl3pPr>
              <a:lvl4pPr marL="1600200" indent="-228600" eaLnBrk="0" hangingPunct="0">
                <a:defRPr kumimoji="1" sz="2400" b="1">
                  <a:solidFill>
                    <a:schemeClr val="tx2"/>
                  </a:solidFill>
                  <a:latin typeface="楷体_GB2312" pitchFamily="49" charset="-122"/>
                  <a:ea typeface="楷体_GB2312" pitchFamily="49" charset="-122"/>
                </a:defRPr>
              </a:lvl4pPr>
              <a:lvl5pPr marL="2057400" indent="-228600" eaLnBrk="0" hangingPunct="0">
                <a:defRPr kumimoji="1" sz="2400" b="1">
                  <a:solidFill>
                    <a:schemeClr val="tx2"/>
                  </a:solidFill>
                  <a:latin typeface="楷体_GB2312" pitchFamily="49" charset="-122"/>
                  <a:ea typeface="楷体_GB2312" pitchFamily="49" charset="-122"/>
                </a:defRPr>
              </a:lvl5pPr>
              <a:lvl6pPr marL="25146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6pPr>
              <a:lvl7pPr marL="29718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7pPr>
              <a:lvl8pPr marL="34290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8pPr>
              <a:lvl9pPr marL="38862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9pPr>
            </a:lstStyle>
            <a:p>
              <a:pPr algn="ctr">
                <a:lnSpc>
                  <a:spcPct val="100000"/>
                </a:lnSpc>
                <a:spcBef>
                  <a:spcPts val="300"/>
                </a:spcBef>
                <a:buClrTx/>
                <a:buFontTx/>
                <a:buNone/>
              </a:pPr>
              <a:r>
                <a:rPr lang="en-US" altLang="zh-CN" sz="1800" dirty="0">
                  <a:solidFill>
                    <a:srgbClr val="000080"/>
                  </a:solidFill>
                  <a:latin typeface="黑体" pitchFamily="2" charset="-122"/>
                  <a:ea typeface="黑体" pitchFamily="2" charset="-122"/>
                </a:rPr>
                <a:t>CPU</a:t>
              </a:r>
              <a:endParaRPr lang="en-US" altLang="zh-CN" sz="1600" dirty="0">
                <a:solidFill>
                  <a:srgbClr val="000080"/>
                </a:solidFill>
                <a:latin typeface="黑体" pitchFamily="2" charset="-122"/>
                <a:ea typeface="黑体" pitchFamily="2" charset="-122"/>
              </a:endParaRPr>
            </a:p>
          </p:txBody>
        </p:sp>
        <p:sp>
          <p:nvSpPr>
            <p:cNvPr id="22540" name="Rectangle 10" descr="50%"/>
            <p:cNvSpPr>
              <a:spLocks noChangeArrowheads="1"/>
            </p:cNvSpPr>
            <p:nvPr/>
          </p:nvSpPr>
          <p:spPr bwMode="auto">
            <a:xfrm>
              <a:off x="1754" y="808"/>
              <a:ext cx="465" cy="112"/>
            </a:xfrm>
            <a:prstGeom prst="rect">
              <a:avLst/>
            </a:prstGeom>
            <a:pattFill prst="pct50">
              <a:fgClr>
                <a:srgbClr val="FF0000"/>
              </a:fgClr>
              <a:bgClr>
                <a:srgbClr val="FFFFFF"/>
              </a:bgClr>
            </a:pattFill>
            <a:ln w="9525">
              <a:solidFill>
                <a:srgbClr val="000080"/>
              </a:solidFill>
              <a:miter lim="800000"/>
              <a:headEnd/>
              <a:tailEnd/>
            </a:ln>
          </p:spPr>
          <p:txBody>
            <a:bodyPr/>
            <a:lstStyle/>
            <a:p>
              <a:pPr algn="ctr">
                <a:spcBef>
                  <a:spcPct val="20000"/>
                </a:spcBef>
              </a:pPr>
              <a:endParaRPr lang="zh-CN" altLang="en-US" sz="2600">
                <a:latin typeface="黑体" pitchFamily="2" charset="-122"/>
                <a:ea typeface="黑体" pitchFamily="2" charset="-122"/>
              </a:endParaRPr>
            </a:p>
          </p:txBody>
        </p:sp>
        <p:sp>
          <p:nvSpPr>
            <p:cNvPr id="22541" name="Rectangle 11"/>
            <p:cNvSpPr>
              <a:spLocks noChangeArrowheads="1"/>
            </p:cNvSpPr>
            <p:nvPr/>
          </p:nvSpPr>
          <p:spPr bwMode="auto">
            <a:xfrm>
              <a:off x="1754" y="954"/>
              <a:ext cx="465" cy="112"/>
            </a:xfrm>
            <a:prstGeom prst="rect">
              <a:avLst/>
            </a:prstGeom>
            <a:solidFill>
              <a:srgbClr val="FFFFFF"/>
            </a:solidFill>
            <a:ln w="9525">
              <a:solidFill>
                <a:srgbClr val="000080"/>
              </a:solidFill>
              <a:miter lim="800000"/>
              <a:headEnd/>
              <a:tailEnd/>
            </a:ln>
          </p:spPr>
          <p:txBody>
            <a:bodyPr/>
            <a:lstStyle/>
            <a:p>
              <a:pPr algn="ctr">
                <a:spcBef>
                  <a:spcPct val="20000"/>
                </a:spcBef>
              </a:pPr>
              <a:endParaRPr lang="zh-CN" altLang="en-US" sz="2600">
                <a:latin typeface="黑体" pitchFamily="2" charset="-122"/>
                <a:ea typeface="黑体" pitchFamily="2" charset="-122"/>
              </a:endParaRPr>
            </a:p>
          </p:txBody>
        </p:sp>
        <p:sp>
          <p:nvSpPr>
            <p:cNvPr id="22542" name="Rectangle 12"/>
            <p:cNvSpPr>
              <a:spLocks noChangeArrowheads="1"/>
            </p:cNvSpPr>
            <p:nvPr/>
          </p:nvSpPr>
          <p:spPr bwMode="auto">
            <a:xfrm>
              <a:off x="1754" y="1204"/>
              <a:ext cx="465" cy="111"/>
            </a:xfrm>
            <a:prstGeom prst="rect">
              <a:avLst/>
            </a:prstGeom>
            <a:solidFill>
              <a:srgbClr val="FFFFFF"/>
            </a:solidFill>
            <a:ln w="9525">
              <a:solidFill>
                <a:srgbClr val="000000"/>
              </a:solidFill>
              <a:miter lim="800000"/>
              <a:headEnd/>
              <a:tailEnd/>
            </a:ln>
          </p:spPr>
          <p:txBody>
            <a:bodyPr/>
            <a:lstStyle/>
            <a:p>
              <a:pPr algn="ctr">
                <a:spcBef>
                  <a:spcPct val="20000"/>
                </a:spcBef>
              </a:pPr>
              <a:endParaRPr lang="zh-CN" altLang="en-US" sz="2600">
                <a:latin typeface="黑体" pitchFamily="2" charset="-122"/>
                <a:ea typeface="黑体" pitchFamily="2" charset="-122"/>
              </a:endParaRPr>
            </a:p>
          </p:txBody>
        </p:sp>
        <p:sp>
          <p:nvSpPr>
            <p:cNvPr id="22543" name="Rectangle 13"/>
            <p:cNvSpPr>
              <a:spLocks noChangeArrowheads="1"/>
            </p:cNvSpPr>
            <p:nvPr/>
          </p:nvSpPr>
          <p:spPr bwMode="auto">
            <a:xfrm>
              <a:off x="1754" y="1204"/>
              <a:ext cx="465" cy="567"/>
            </a:xfrm>
            <a:prstGeom prst="rect">
              <a:avLst/>
            </a:prstGeom>
            <a:solidFill>
              <a:srgbClr val="FFFFFF"/>
            </a:solidFill>
            <a:ln w="9525">
              <a:solidFill>
                <a:srgbClr val="000080"/>
              </a:solidFill>
              <a:miter lim="800000"/>
              <a:headEnd/>
              <a:tailEnd/>
            </a:ln>
          </p:spPr>
          <p:txBody>
            <a:bodyPr/>
            <a:lstStyle/>
            <a:p>
              <a:pPr algn="ctr">
                <a:spcBef>
                  <a:spcPct val="20000"/>
                </a:spcBef>
              </a:pPr>
              <a:endParaRPr lang="zh-CN" altLang="en-US" sz="2600">
                <a:latin typeface="黑体" pitchFamily="2" charset="-122"/>
                <a:ea typeface="黑体" pitchFamily="2" charset="-122"/>
              </a:endParaRPr>
            </a:p>
          </p:txBody>
        </p:sp>
        <p:sp>
          <p:nvSpPr>
            <p:cNvPr id="22544" name="Rectangle 14"/>
            <p:cNvSpPr>
              <a:spLocks noChangeArrowheads="1"/>
            </p:cNvSpPr>
            <p:nvPr/>
          </p:nvSpPr>
          <p:spPr bwMode="auto">
            <a:xfrm>
              <a:off x="1754" y="1315"/>
              <a:ext cx="465" cy="112"/>
            </a:xfrm>
            <a:prstGeom prst="rect">
              <a:avLst/>
            </a:prstGeom>
            <a:solidFill>
              <a:srgbClr val="FFFFFF"/>
            </a:solidFill>
            <a:ln w="9525">
              <a:solidFill>
                <a:srgbClr val="000080"/>
              </a:solidFill>
              <a:miter lim="800000"/>
              <a:headEnd/>
              <a:tailEnd/>
            </a:ln>
          </p:spPr>
          <p:txBody>
            <a:bodyPr/>
            <a:lstStyle/>
            <a:p>
              <a:pPr algn="ctr">
                <a:spcBef>
                  <a:spcPct val="20000"/>
                </a:spcBef>
              </a:pPr>
              <a:endParaRPr lang="zh-CN" altLang="en-US" sz="2600">
                <a:latin typeface="黑体" pitchFamily="2" charset="-122"/>
                <a:ea typeface="黑体" pitchFamily="2" charset="-122"/>
              </a:endParaRPr>
            </a:p>
          </p:txBody>
        </p:sp>
        <p:sp>
          <p:nvSpPr>
            <p:cNvPr id="22545" name="Rectangle 15"/>
            <p:cNvSpPr>
              <a:spLocks noChangeArrowheads="1"/>
            </p:cNvSpPr>
            <p:nvPr/>
          </p:nvSpPr>
          <p:spPr bwMode="auto">
            <a:xfrm>
              <a:off x="1754" y="1660"/>
              <a:ext cx="465" cy="111"/>
            </a:xfrm>
            <a:prstGeom prst="rect">
              <a:avLst/>
            </a:prstGeom>
            <a:solidFill>
              <a:srgbClr val="FFFFFF"/>
            </a:solidFill>
            <a:ln w="9525">
              <a:solidFill>
                <a:srgbClr val="000080"/>
              </a:solidFill>
              <a:miter lim="800000"/>
              <a:headEnd/>
              <a:tailEnd/>
            </a:ln>
          </p:spPr>
          <p:txBody>
            <a:bodyPr/>
            <a:lstStyle/>
            <a:p>
              <a:pPr algn="ctr">
                <a:spcBef>
                  <a:spcPct val="20000"/>
                </a:spcBef>
              </a:pPr>
              <a:endParaRPr lang="zh-CN" altLang="en-US" sz="2600">
                <a:latin typeface="黑体" pitchFamily="2" charset="-122"/>
                <a:ea typeface="黑体" pitchFamily="2" charset="-122"/>
              </a:endParaRPr>
            </a:p>
          </p:txBody>
        </p:sp>
        <p:sp>
          <p:nvSpPr>
            <p:cNvPr id="22546" name="Text Box 16"/>
            <p:cNvSpPr txBox="1">
              <a:spLocks noChangeArrowheads="1"/>
            </p:cNvSpPr>
            <p:nvPr/>
          </p:nvSpPr>
          <p:spPr bwMode="auto">
            <a:xfrm>
              <a:off x="1389" y="799"/>
              <a:ext cx="347"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400" b="1">
                  <a:solidFill>
                    <a:schemeClr val="tx2"/>
                  </a:solidFill>
                  <a:latin typeface="楷体_GB2312" pitchFamily="49" charset="-122"/>
                  <a:ea typeface="楷体_GB2312" pitchFamily="49" charset="-122"/>
                </a:defRPr>
              </a:lvl1pPr>
              <a:lvl2pPr marL="742950" indent="-285750" eaLnBrk="0" hangingPunct="0">
                <a:defRPr kumimoji="1" sz="2400" b="1">
                  <a:solidFill>
                    <a:schemeClr val="tx2"/>
                  </a:solidFill>
                  <a:latin typeface="楷体_GB2312" pitchFamily="49" charset="-122"/>
                  <a:ea typeface="楷体_GB2312" pitchFamily="49" charset="-122"/>
                </a:defRPr>
              </a:lvl2pPr>
              <a:lvl3pPr marL="1143000" indent="-228600" eaLnBrk="0" hangingPunct="0">
                <a:defRPr kumimoji="1" sz="2400" b="1">
                  <a:solidFill>
                    <a:schemeClr val="tx2"/>
                  </a:solidFill>
                  <a:latin typeface="楷体_GB2312" pitchFamily="49" charset="-122"/>
                  <a:ea typeface="楷体_GB2312" pitchFamily="49" charset="-122"/>
                </a:defRPr>
              </a:lvl3pPr>
              <a:lvl4pPr marL="1600200" indent="-228600" eaLnBrk="0" hangingPunct="0">
                <a:defRPr kumimoji="1" sz="2400" b="1">
                  <a:solidFill>
                    <a:schemeClr val="tx2"/>
                  </a:solidFill>
                  <a:latin typeface="楷体_GB2312" pitchFamily="49" charset="-122"/>
                  <a:ea typeface="楷体_GB2312" pitchFamily="49" charset="-122"/>
                </a:defRPr>
              </a:lvl4pPr>
              <a:lvl5pPr marL="2057400" indent="-228600" eaLnBrk="0" hangingPunct="0">
                <a:defRPr kumimoji="1" sz="2400" b="1">
                  <a:solidFill>
                    <a:schemeClr val="tx2"/>
                  </a:solidFill>
                  <a:latin typeface="楷体_GB2312" pitchFamily="49" charset="-122"/>
                  <a:ea typeface="楷体_GB2312" pitchFamily="49" charset="-122"/>
                </a:defRPr>
              </a:lvl5pPr>
              <a:lvl6pPr marL="25146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6pPr>
              <a:lvl7pPr marL="29718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7pPr>
              <a:lvl8pPr marL="34290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8pPr>
              <a:lvl9pPr marL="38862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9pPr>
            </a:lstStyle>
            <a:p>
              <a:pPr algn="ctr">
                <a:lnSpc>
                  <a:spcPct val="100000"/>
                </a:lnSpc>
                <a:spcBef>
                  <a:spcPct val="0"/>
                </a:spcBef>
                <a:buClrTx/>
                <a:buFontTx/>
                <a:buNone/>
              </a:pPr>
              <a:r>
                <a:rPr lang="en-US" altLang="zh-CN" sz="1600" dirty="0">
                  <a:solidFill>
                    <a:srgbClr val="000080"/>
                  </a:solidFill>
                  <a:latin typeface="黑体" pitchFamily="2" charset="-122"/>
                  <a:ea typeface="黑体" pitchFamily="2" charset="-122"/>
                </a:rPr>
                <a:t>IR</a:t>
              </a:r>
            </a:p>
          </p:txBody>
        </p:sp>
        <p:sp>
          <p:nvSpPr>
            <p:cNvPr id="22547" name="Text Box 17"/>
            <p:cNvSpPr txBox="1">
              <a:spLocks noChangeArrowheads="1"/>
            </p:cNvSpPr>
            <p:nvPr/>
          </p:nvSpPr>
          <p:spPr bwMode="auto">
            <a:xfrm>
              <a:off x="1407" y="929"/>
              <a:ext cx="347"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400" b="1">
                  <a:solidFill>
                    <a:schemeClr val="tx2"/>
                  </a:solidFill>
                  <a:latin typeface="楷体_GB2312" pitchFamily="49" charset="-122"/>
                  <a:ea typeface="楷体_GB2312" pitchFamily="49" charset="-122"/>
                </a:defRPr>
              </a:lvl1pPr>
              <a:lvl2pPr marL="742950" indent="-285750" eaLnBrk="0" hangingPunct="0">
                <a:defRPr kumimoji="1" sz="2400" b="1">
                  <a:solidFill>
                    <a:schemeClr val="tx2"/>
                  </a:solidFill>
                  <a:latin typeface="楷体_GB2312" pitchFamily="49" charset="-122"/>
                  <a:ea typeface="楷体_GB2312" pitchFamily="49" charset="-122"/>
                </a:defRPr>
              </a:lvl2pPr>
              <a:lvl3pPr marL="1143000" indent="-228600" eaLnBrk="0" hangingPunct="0">
                <a:defRPr kumimoji="1" sz="2400" b="1">
                  <a:solidFill>
                    <a:schemeClr val="tx2"/>
                  </a:solidFill>
                  <a:latin typeface="楷体_GB2312" pitchFamily="49" charset="-122"/>
                  <a:ea typeface="楷体_GB2312" pitchFamily="49" charset="-122"/>
                </a:defRPr>
              </a:lvl3pPr>
              <a:lvl4pPr marL="1600200" indent="-228600" eaLnBrk="0" hangingPunct="0">
                <a:defRPr kumimoji="1" sz="2400" b="1">
                  <a:solidFill>
                    <a:schemeClr val="tx2"/>
                  </a:solidFill>
                  <a:latin typeface="楷体_GB2312" pitchFamily="49" charset="-122"/>
                  <a:ea typeface="楷体_GB2312" pitchFamily="49" charset="-122"/>
                </a:defRPr>
              </a:lvl4pPr>
              <a:lvl5pPr marL="2057400" indent="-228600" eaLnBrk="0" hangingPunct="0">
                <a:defRPr kumimoji="1" sz="2400" b="1">
                  <a:solidFill>
                    <a:schemeClr val="tx2"/>
                  </a:solidFill>
                  <a:latin typeface="楷体_GB2312" pitchFamily="49" charset="-122"/>
                  <a:ea typeface="楷体_GB2312" pitchFamily="49" charset="-122"/>
                </a:defRPr>
              </a:lvl5pPr>
              <a:lvl6pPr marL="25146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6pPr>
              <a:lvl7pPr marL="29718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7pPr>
              <a:lvl8pPr marL="34290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8pPr>
              <a:lvl9pPr marL="38862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9pPr>
            </a:lstStyle>
            <a:p>
              <a:pPr algn="ctr">
                <a:lnSpc>
                  <a:spcPct val="100000"/>
                </a:lnSpc>
                <a:spcBef>
                  <a:spcPct val="0"/>
                </a:spcBef>
                <a:buClrTx/>
                <a:buFontTx/>
                <a:buNone/>
              </a:pPr>
              <a:r>
                <a:rPr lang="en-US" altLang="zh-CN" sz="1600" dirty="0">
                  <a:solidFill>
                    <a:srgbClr val="000080"/>
                  </a:solidFill>
                  <a:latin typeface="黑体" pitchFamily="2" charset="-122"/>
                  <a:ea typeface="黑体" pitchFamily="2" charset="-122"/>
                </a:rPr>
                <a:t>PC</a:t>
              </a:r>
            </a:p>
          </p:txBody>
        </p:sp>
        <p:sp>
          <p:nvSpPr>
            <p:cNvPr id="22548" name="Text Box 18"/>
            <p:cNvSpPr txBox="1">
              <a:spLocks noChangeArrowheads="1"/>
            </p:cNvSpPr>
            <p:nvPr/>
          </p:nvSpPr>
          <p:spPr bwMode="auto">
            <a:xfrm>
              <a:off x="1400" y="1178"/>
              <a:ext cx="347"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400" b="1">
                  <a:solidFill>
                    <a:schemeClr val="tx2"/>
                  </a:solidFill>
                  <a:latin typeface="楷体_GB2312" pitchFamily="49" charset="-122"/>
                  <a:ea typeface="楷体_GB2312" pitchFamily="49" charset="-122"/>
                </a:defRPr>
              </a:lvl1pPr>
              <a:lvl2pPr marL="742950" indent="-285750" eaLnBrk="0" hangingPunct="0">
                <a:defRPr kumimoji="1" sz="2400" b="1">
                  <a:solidFill>
                    <a:schemeClr val="tx2"/>
                  </a:solidFill>
                  <a:latin typeface="楷体_GB2312" pitchFamily="49" charset="-122"/>
                  <a:ea typeface="楷体_GB2312" pitchFamily="49" charset="-122"/>
                </a:defRPr>
              </a:lvl2pPr>
              <a:lvl3pPr marL="1143000" indent="-228600" eaLnBrk="0" hangingPunct="0">
                <a:defRPr kumimoji="1" sz="2400" b="1">
                  <a:solidFill>
                    <a:schemeClr val="tx2"/>
                  </a:solidFill>
                  <a:latin typeface="楷体_GB2312" pitchFamily="49" charset="-122"/>
                  <a:ea typeface="楷体_GB2312" pitchFamily="49" charset="-122"/>
                </a:defRPr>
              </a:lvl3pPr>
              <a:lvl4pPr marL="1600200" indent="-228600" eaLnBrk="0" hangingPunct="0">
                <a:defRPr kumimoji="1" sz="2400" b="1">
                  <a:solidFill>
                    <a:schemeClr val="tx2"/>
                  </a:solidFill>
                  <a:latin typeface="楷体_GB2312" pitchFamily="49" charset="-122"/>
                  <a:ea typeface="楷体_GB2312" pitchFamily="49" charset="-122"/>
                </a:defRPr>
              </a:lvl4pPr>
              <a:lvl5pPr marL="2057400" indent="-228600" eaLnBrk="0" hangingPunct="0">
                <a:defRPr kumimoji="1" sz="2400" b="1">
                  <a:solidFill>
                    <a:schemeClr val="tx2"/>
                  </a:solidFill>
                  <a:latin typeface="楷体_GB2312" pitchFamily="49" charset="-122"/>
                  <a:ea typeface="楷体_GB2312" pitchFamily="49" charset="-122"/>
                </a:defRPr>
              </a:lvl5pPr>
              <a:lvl6pPr marL="25146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6pPr>
              <a:lvl7pPr marL="29718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7pPr>
              <a:lvl8pPr marL="34290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8pPr>
              <a:lvl9pPr marL="38862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9pPr>
            </a:lstStyle>
            <a:p>
              <a:pPr algn="ctr">
                <a:lnSpc>
                  <a:spcPct val="100000"/>
                </a:lnSpc>
                <a:spcBef>
                  <a:spcPct val="0"/>
                </a:spcBef>
                <a:buClrTx/>
                <a:buFontTx/>
                <a:buNone/>
              </a:pPr>
              <a:r>
                <a:rPr lang="en-US" altLang="zh-CN" sz="1600" dirty="0">
                  <a:solidFill>
                    <a:srgbClr val="000080"/>
                  </a:solidFill>
                  <a:latin typeface="黑体" pitchFamily="2" charset="-122"/>
                  <a:ea typeface="黑体" pitchFamily="2" charset="-122"/>
                </a:rPr>
                <a:t>R0</a:t>
              </a:r>
            </a:p>
          </p:txBody>
        </p:sp>
        <p:sp>
          <p:nvSpPr>
            <p:cNvPr id="22549" name="Text Box 19"/>
            <p:cNvSpPr txBox="1">
              <a:spLocks noChangeArrowheads="1"/>
            </p:cNvSpPr>
            <p:nvPr/>
          </p:nvSpPr>
          <p:spPr bwMode="auto">
            <a:xfrm>
              <a:off x="1407" y="1289"/>
              <a:ext cx="347"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400" b="1">
                  <a:solidFill>
                    <a:schemeClr val="tx2"/>
                  </a:solidFill>
                  <a:latin typeface="楷体_GB2312" pitchFamily="49" charset="-122"/>
                  <a:ea typeface="楷体_GB2312" pitchFamily="49" charset="-122"/>
                </a:defRPr>
              </a:lvl1pPr>
              <a:lvl2pPr marL="742950" indent="-285750" eaLnBrk="0" hangingPunct="0">
                <a:defRPr kumimoji="1" sz="2400" b="1">
                  <a:solidFill>
                    <a:schemeClr val="tx2"/>
                  </a:solidFill>
                  <a:latin typeface="楷体_GB2312" pitchFamily="49" charset="-122"/>
                  <a:ea typeface="楷体_GB2312" pitchFamily="49" charset="-122"/>
                </a:defRPr>
              </a:lvl2pPr>
              <a:lvl3pPr marL="1143000" indent="-228600" eaLnBrk="0" hangingPunct="0">
                <a:defRPr kumimoji="1" sz="2400" b="1">
                  <a:solidFill>
                    <a:schemeClr val="tx2"/>
                  </a:solidFill>
                  <a:latin typeface="楷体_GB2312" pitchFamily="49" charset="-122"/>
                  <a:ea typeface="楷体_GB2312" pitchFamily="49" charset="-122"/>
                </a:defRPr>
              </a:lvl3pPr>
              <a:lvl4pPr marL="1600200" indent="-228600" eaLnBrk="0" hangingPunct="0">
                <a:defRPr kumimoji="1" sz="2400" b="1">
                  <a:solidFill>
                    <a:schemeClr val="tx2"/>
                  </a:solidFill>
                  <a:latin typeface="楷体_GB2312" pitchFamily="49" charset="-122"/>
                  <a:ea typeface="楷体_GB2312" pitchFamily="49" charset="-122"/>
                </a:defRPr>
              </a:lvl4pPr>
              <a:lvl5pPr marL="2057400" indent="-228600" eaLnBrk="0" hangingPunct="0">
                <a:defRPr kumimoji="1" sz="2400" b="1">
                  <a:solidFill>
                    <a:schemeClr val="tx2"/>
                  </a:solidFill>
                  <a:latin typeface="楷体_GB2312" pitchFamily="49" charset="-122"/>
                  <a:ea typeface="楷体_GB2312" pitchFamily="49" charset="-122"/>
                </a:defRPr>
              </a:lvl5pPr>
              <a:lvl6pPr marL="25146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6pPr>
              <a:lvl7pPr marL="29718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7pPr>
              <a:lvl8pPr marL="34290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8pPr>
              <a:lvl9pPr marL="38862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9pPr>
            </a:lstStyle>
            <a:p>
              <a:pPr algn="ctr">
                <a:lnSpc>
                  <a:spcPct val="100000"/>
                </a:lnSpc>
                <a:spcBef>
                  <a:spcPct val="0"/>
                </a:spcBef>
                <a:buClrTx/>
                <a:buFontTx/>
                <a:buNone/>
              </a:pPr>
              <a:r>
                <a:rPr lang="en-US" altLang="zh-CN" sz="1600" dirty="0">
                  <a:solidFill>
                    <a:srgbClr val="000080"/>
                  </a:solidFill>
                  <a:latin typeface="黑体" pitchFamily="2" charset="-122"/>
                  <a:ea typeface="黑体" pitchFamily="2" charset="-122"/>
                </a:rPr>
                <a:t>R1</a:t>
              </a:r>
            </a:p>
          </p:txBody>
        </p:sp>
        <p:sp>
          <p:nvSpPr>
            <p:cNvPr id="22550" name="Text Box 20"/>
            <p:cNvSpPr txBox="1">
              <a:spLocks noChangeArrowheads="1"/>
            </p:cNvSpPr>
            <p:nvPr/>
          </p:nvSpPr>
          <p:spPr bwMode="auto">
            <a:xfrm>
              <a:off x="1754" y="1471"/>
              <a:ext cx="465"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400" b="1">
                  <a:solidFill>
                    <a:schemeClr val="tx2"/>
                  </a:solidFill>
                  <a:latin typeface="楷体_GB2312" pitchFamily="49" charset="-122"/>
                  <a:ea typeface="楷体_GB2312" pitchFamily="49" charset="-122"/>
                </a:defRPr>
              </a:lvl1pPr>
              <a:lvl2pPr marL="742950" indent="-285750" eaLnBrk="0" hangingPunct="0">
                <a:defRPr kumimoji="1" sz="2400" b="1">
                  <a:solidFill>
                    <a:schemeClr val="tx2"/>
                  </a:solidFill>
                  <a:latin typeface="楷体_GB2312" pitchFamily="49" charset="-122"/>
                  <a:ea typeface="楷体_GB2312" pitchFamily="49" charset="-122"/>
                </a:defRPr>
              </a:lvl2pPr>
              <a:lvl3pPr marL="1143000" indent="-228600" eaLnBrk="0" hangingPunct="0">
                <a:defRPr kumimoji="1" sz="2400" b="1">
                  <a:solidFill>
                    <a:schemeClr val="tx2"/>
                  </a:solidFill>
                  <a:latin typeface="楷体_GB2312" pitchFamily="49" charset="-122"/>
                  <a:ea typeface="楷体_GB2312" pitchFamily="49" charset="-122"/>
                </a:defRPr>
              </a:lvl3pPr>
              <a:lvl4pPr marL="1600200" indent="-228600" eaLnBrk="0" hangingPunct="0">
                <a:defRPr kumimoji="1" sz="2400" b="1">
                  <a:solidFill>
                    <a:schemeClr val="tx2"/>
                  </a:solidFill>
                  <a:latin typeface="楷体_GB2312" pitchFamily="49" charset="-122"/>
                  <a:ea typeface="楷体_GB2312" pitchFamily="49" charset="-122"/>
                </a:defRPr>
              </a:lvl4pPr>
              <a:lvl5pPr marL="2057400" indent="-228600" eaLnBrk="0" hangingPunct="0">
                <a:defRPr kumimoji="1" sz="2400" b="1">
                  <a:solidFill>
                    <a:schemeClr val="tx2"/>
                  </a:solidFill>
                  <a:latin typeface="楷体_GB2312" pitchFamily="49" charset="-122"/>
                  <a:ea typeface="楷体_GB2312" pitchFamily="49" charset="-122"/>
                </a:defRPr>
              </a:lvl5pPr>
              <a:lvl6pPr marL="25146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6pPr>
              <a:lvl7pPr marL="29718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7pPr>
              <a:lvl8pPr marL="34290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8pPr>
              <a:lvl9pPr marL="38862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9pPr>
            </a:lstStyle>
            <a:p>
              <a:pPr algn="ctr">
                <a:lnSpc>
                  <a:spcPct val="100000"/>
                </a:lnSpc>
                <a:spcBef>
                  <a:spcPct val="0"/>
                </a:spcBef>
                <a:buClrTx/>
                <a:buFontTx/>
                <a:buNone/>
              </a:pPr>
              <a:r>
                <a:rPr lang="zh-CN" altLang="en-US" sz="1600">
                  <a:solidFill>
                    <a:srgbClr val="000080"/>
                  </a:solidFill>
                  <a:latin typeface="黑体" pitchFamily="2" charset="-122"/>
                  <a:ea typeface="黑体" pitchFamily="2" charset="-122"/>
                </a:rPr>
                <a:t>……</a:t>
              </a:r>
            </a:p>
          </p:txBody>
        </p:sp>
        <p:sp>
          <p:nvSpPr>
            <p:cNvPr id="22551" name="Rectangle 21"/>
            <p:cNvSpPr>
              <a:spLocks noChangeArrowheads="1"/>
            </p:cNvSpPr>
            <p:nvPr/>
          </p:nvSpPr>
          <p:spPr bwMode="auto">
            <a:xfrm>
              <a:off x="2822" y="850"/>
              <a:ext cx="720" cy="121"/>
            </a:xfrm>
            <a:prstGeom prst="rect">
              <a:avLst/>
            </a:prstGeom>
            <a:solidFill>
              <a:srgbClr val="FFFFFF"/>
            </a:solidFill>
            <a:ln w="9525">
              <a:solidFill>
                <a:srgbClr val="000080"/>
              </a:solidFill>
              <a:miter lim="800000"/>
              <a:headEnd/>
              <a:tailEnd/>
            </a:ln>
          </p:spPr>
          <p:txBody>
            <a:bodyPr/>
            <a:lstStyle/>
            <a:p>
              <a:pPr algn="ctr">
                <a:spcBef>
                  <a:spcPct val="20000"/>
                </a:spcBef>
              </a:pPr>
              <a:endParaRPr lang="zh-CN" altLang="en-US" sz="2600">
                <a:latin typeface="黑体" pitchFamily="2" charset="-122"/>
                <a:ea typeface="黑体" pitchFamily="2" charset="-122"/>
              </a:endParaRPr>
            </a:p>
          </p:txBody>
        </p:sp>
        <p:sp>
          <p:nvSpPr>
            <p:cNvPr id="22552" name="Rectangle 22"/>
            <p:cNvSpPr>
              <a:spLocks noChangeArrowheads="1"/>
            </p:cNvSpPr>
            <p:nvPr/>
          </p:nvSpPr>
          <p:spPr bwMode="auto">
            <a:xfrm>
              <a:off x="2822" y="1083"/>
              <a:ext cx="720" cy="121"/>
            </a:xfrm>
            <a:prstGeom prst="rect">
              <a:avLst/>
            </a:prstGeom>
            <a:solidFill>
              <a:srgbClr val="FFFFFF"/>
            </a:solidFill>
            <a:ln w="9525">
              <a:solidFill>
                <a:srgbClr val="000080"/>
              </a:solidFill>
              <a:miter lim="800000"/>
              <a:headEnd/>
              <a:tailEnd/>
            </a:ln>
          </p:spPr>
          <p:txBody>
            <a:bodyPr/>
            <a:lstStyle/>
            <a:p>
              <a:pPr algn="ctr">
                <a:spcBef>
                  <a:spcPct val="20000"/>
                </a:spcBef>
              </a:pPr>
              <a:endParaRPr lang="zh-CN" altLang="en-US" sz="2600">
                <a:latin typeface="黑体" pitchFamily="2" charset="-122"/>
                <a:ea typeface="黑体" pitchFamily="2" charset="-122"/>
              </a:endParaRPr>
            </a:p>
          </p:txBody>
        </p:sp>
        <p:sp>
          <p:nvSpPr>
            <p:cNvPr id="22553" name="Text Box 23"/>
            <p:cNvSpPr txBox="1">
              <a:spLocks noChangeArrowheads="1"/>
            </p:cNvSpPr>
            <p:nvPr/>
          </p:nvSpPr>
          <p:spPr bwMode="auto">
            <a:xfrm>
              <a:off x="2922" y="1194"/>
              <a:ext cx="53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400" b="1">
                  <a:solidFill>
                    <a:schemeClr val="tx2"/>
                  </a:solidFill>
                  <a:latin typeface="楷体_GB2312" pitchFamily="49" charset="-122"/>
                  <a:ea typeface="楷体_GB2312" pitchFamily="49" charset="-122"/>
                </a:defRPr>
              </a:lvl1pPr>
              <a:lvl2pPr marL="742950" indent="-285750" eaLnBrk="0" hangingPunct="0">
                <a:defRPr kumimoji="1" sz="2400" b="1">
                  <a:solidFill>
                    <a:schemeClr val="tx2"/>
                  </a:solidFill>
                  <a:latin typeface="楷体_GB2312" pitchFamily="49" charset="-122"/>
                  <a:ea typeface="楷体_GB2312" pitchFamily="49" charset="-122"/>
                </a:defRPr>
              </a:lvl2pPr>
              <a:lvl3pPr marL="1143000" indent="-228600" eaLnBrk="0" hangingPunct="0">
                <a:defRPr kumimoji="1" sz="2400" b="1">
                  <a:solidFill>
                    <a:schemeClr val="tx2"/>
                  </a:solidFill>
                  <a:latin typeface="楷体_GB2312" pitchFamily="49" charset="-122"/>
                  <a:ea typeface="楷体_GB2312" pitchFamily="49" charset="-122"/>
                </a:defRPr>
              </a:lvl3pPr>
              <a:lvl4pPr marL="1600200" indent="-228600" eaLnBrk="0" hangingPunct="0">
                <a:defRPr kumimoji="1" sz="2400" b="1">
                  <a:solidFill>
                    <a:schemeClr val="tx2"/>
                  </a:solidFill>
                  <a:latin typeface="楷体_GB2312" pitchFamily="49" charset="-122"/>
                  <a:ea typeface="楷体_GB2312" pitchFamily="49" charset="-122"/>
                </a:defRPr>
              </a:lvl4pPr>
              <a:lvl5pPr marL="2057400" indent="-228600" eaLnBrk="0" hangingPunct="0">
                <a:defRPr kumimoji="1" sz="2400" b="1">
                  <a:solidFill>
                    <a:schemeClr val="tx2"/>
                  </a:solidFill>
                  <a:latin typeface="楷体_GB2312" pitchFamily="49" charset="-122"/>
                  <a:ea typeface="楷体_GB2312" pitchFamily="49" charset="-122"/>
                </a:defRPr>
              </a:lvl5pPr>
              <a:lvl6pPr marL="25146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6pPr>
              <a:lvl7pPr marL="29718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7pPr>
              <a:lvl8pPr marL="34290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8pPr>
              <a:lvl9pPr marL="38862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9pPr>
            </a:lstStyle>
            <a:p>
              <a:pPr algn="ctr">
                <a:lnSpc>
                  <a:spcPct val="100000"/>
                </a:lnSpc>
                <a:spcBef>
                  <a:spcPct val="0"/>
                </a:spcBef>
                <a:buClrTx/>
                <a:buFontTx/>
                <a:buNone/>
              </a:pPr>
              <a:r>
                <a:rPr lang="zh-CN" altLang="en-US" sz="1600">
                  <a:solidFill>
                    <a:srgbClr val="000080"/>
                  </a:solidFill>
                  <a:latin typeface="黑体" pitchFamily="2" charset="-122"/>
                  <a:ea typeface="黑体" pitchFamily="2" charset="-122"/>
                </a:rPr>
                <a:t>……</a:t>
              </a:r>
            </a:p>
          </p:txBody>
        </p:sp>
        <p:sp>
          <p:nvSpPr>
            <p:cNvPr id="22554" name="Rectangle 24"/>
            <p:cNvSpPr>
              <a:spLocks noChangeArrowheads="1"/>
            </p:cNvSpPr>
            <p:nvPr/>
          </p:nvSpPr>
          <p:spPr bwMode="auto">
            <a:xfrm>
              <a:off x="2822" y="1385"/>
              <a:ext cx="720" cy="120"/>
            </a:xfrm>
            <a:prstGeom prst="rect">
              <a:avLst/>
            </a:prstGeom>
            <a:solidFill>
              <a:srgbClr val="FFFFFF"/>
            </a:solidFill>
            <a:ln w="9525">
              <a:solidFill>
                <a:srgbClr val="000080"/>
              </a:solidFill>
              <a:miter lim="800000"/>
              <a:headEnd/>
              <a:tailEnd/>
            </a:ln>
          </p:spPr>
          <p:txBody>
            <a:bodyPr/>
            <a:lstStyle/>
            <a:p>
              <a:pPr algn="ctr">
                <a:spcBef>
                  <a:spcPct val="20000"/>
                </a:spcBef>
              </a:pPr>
              <a:endParaRPr lang="zh-CN" altLang="en-US" sz="2600">
                <a:latin typeface="黑体" pitchFamily="2" charset="-122"/>
                <a:ea typeface="黑体" pitchFamily="2" charset="-122"/>
              </a:endParaRPr>
            </a:p>
          </p:txBody>
        </p:sp>
        <p:sp>
          <p:nvSpPr>
            <p:cNvPr id="22555" name="Text Box 25"/>
            <p:cNvSpPr txBox="1">
              <a:spLocks noChangeArrowheads="1"/>
            </p:cNvSpPr>
            <p:nvPr/>
          </p:nvSpPr>
          <p:spPr bwMode="auto">
            <a:xfrm>
              <a:off x="2922" y="1582"/>
              <a:ext cx="538"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400" b="1">
                  <a:solidFill>
                    <a:schemeClr val="tx2"/>
                  </a:solidFill>
                  <a:latin typeface="楷体_GB2312" pitchFamily="49" charset="-122"/>
                  <a:ea typeface="楷体_GB2312" pitchFamily="49" charset="-122"/>
                </a:defRPr>
              </a:lvl1pPr>
              <a:lvl2pPr marL="742950" indent="-285750" eaLnBrk="0" hangingPunct="0">
                <a:defRPr kumimoji="1" sz="2400" b="1">
                  <a:solidFill>
                    <a:schemeClr val="tx2"/>
                  </a:solidFill>
                  <a:latin typeface="楷体_GB2312" pitchFamily="49" charset="-122"/>
                  <a:ea typeface="楷体_GB2312" pitchFamily="49" charset="-122"/>
                </a:defRPr>
              </a:lvl2pPr>
              <a:lvl3pPr marL="1143000" indent="-228600" eaLnBrk="0" hangingPunct="0">
                <a:defRPr kumimoji="1" sz="2400" b="1">
                  <a:solidFill>
                    <a:schemeClr val="tx2"/>
                  </a:solidFill>
                  <a:latin typeface="楷体_GB2312" pitchFamily="49" charset="-122"/>
                  <a:ea typeface="楷体_GB2312" pitchFamily="49" charset="-122"/>
                </a:defRPr>
              </a:lvl3pPr>
              <a:lvl4pPr marL="1600200" indent="-228600" eaLnBrk="0" hangingPunct="0">
                <a:defRPr kumimoji="1" sz="2400" b="1">
                  <a:solidFill>
                    <a:schemeClr val="tx2"/>
                  </a:solidFill>
                  <a:latin typeface="楷体_GB2312" pitchFamily="49" charset="-122"/>
                  <a:ea typeface="楷体_GB2312" pitchFamily="49" charset="-122"/>
                </a:defRPr>
              </a:lvl4pPr>
              <a:lvl5pPr marL="2057400" indent="-228600" eaLnBrk="0" hangingPunct="0">
                <a:defRPr kumimoji="1" sz="2400" b="1">
                  <a:solidFill>
                    <a:schemeClr val="tx2"/>
                  </a:solidFill>
                  <a:latin typeface="楷体_GB2312" pitchFamily="49" charset="-122"/>
                  <a:ea typeface="楷体_GB2312" pitchFamily="49" charset="-122"/>
                </a:defRPr>
              </a:lvl5pPr>
              <a:lvl6pPr marL="25146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6pPr>
              <a:lvl7pPr marL="29718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7pPr>
              <a:lvl8pPr marL="34290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8pPr>
              <a:lvl9pPr marL="38862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9pPr>
            </a:lstStyle>
            <a:p>
              <a:pPr algn="ctr">
                <a:lnSpc>
                  <a:spcPct val="100000"/>
                </a:lnSpc>
                <a:spcBef>
                  <a:spcPct val="0"/>
                </a:spcBef>
                <a:buClrTx/>
                <a:buFontTx/>
                <a:buNone/>
              </a:pPr>
              <a:r>
                <a:rPr lang="zh-CN" altLang="en-US" sz="1600">
                  <a:solidFill>
                    <a:srgbClr val="000080"/>
                  </a:solidFill>
                  <a:latin typeface="黑体" pitchFamily="2" charset="-122"/>
                  <a:ea typeface="黑体" pitchFamily="2" charset="-122"/>
                </a:rPr>
                <a:t>……</a:t>
              </a:r>
            </a:p>
          </p:txBody>
        </p:sp>
        <p:sp>
          <p:nvSpPr>
            <p:cNvPr id="22556" name="Text Box 26"/>
            <p:cNvSpPr txBox="1">
              <a:spLocks noChangeArrowheads="1"/>
            </p:cNvSpPr>
            <p:nvPr/>
          </p:nvSpPr>
          <p:spPr bwMode="auto">
            <a:xfrm>
              <a:off x="2858" y="1729"/>
              <a:ext cx="657"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400" b="1">
                  <a:solidFill>
                    <a:schemeClr val="tx2"/>
                  </a:solidFill>
                  <a:latin typeface="楷体_GB2312" pitchFamily="49" charset="-122"/>
                  <a:ea typeface="楷体_GB2312" pitchFamily="49" charset="-122"/>
                </a:defRPr>
              </a:lvl1pPr>
              <a:lvl2pPr marL="742950" indent="-285750" eaLnBrk="0" hangingPunct="0">
                <a:defRPr kumimoji="1" sz="2400" b="1">
                  <a:solidFill>
                    <a:schemeClr val="tx2"/>
                  </a:solidFill>
                  <a:latin typeface="楷体_GB2312" pitchFamily="49" charset="-122"/>
                  <a:ea typeface="楷体_GB2312" pitchFamily="49" charset="-122"/>
                </a:defRPr>
              </a:lvl2pPr>
              <a:lvl3pPr marL="1143000" indent="-228600" eaLnBrk="0" hangingPunct="0">
                <a:defRPr kumimoji="1" sz="2400" b="1">
                  <a:solidFill>
                    <a:schemeClr val="tx2"/>
                  </a:solidFill>
                  <a:latin typeface="楷体_GB2312" pitchFamily="49" charset="-122"/>
                  <a:ea typeface="楷体_GB2312" pitchFamily="49" charset="-122"/>
                </a:defRPr>
              </a:lvl3pPr>
              <a:lvl4pPr marL="1600200" indent="-228600" eaLnBrk="0" hangingPunct="0">
                <a:defRPr kumimoji="1" sz="2400" b="1">
                  <a:solidFill>
                    <a:schemeClr val="tx2"/>
                  </a:solidFill>
                  <a:latin typeface="楷体_GB2312" pitchFamily="49" charset="-122"/>
                  <a:ea typeface="楷体_GB2312" pitchFamily="49" charset="-122"/>
                </a:defRPr>
              </a:lvl4pPr>
              <a:lvl5pPr marL="2057400" indent="-228600" eaLnBrk="0" hangingPunct="0">
                <a:defRPr kumimoji="1" sz="2400" b="1">
                  <a:solidFill>
                    <a:schemeClr val="tx2"/>
                  </a:solidFill>
                  <a:latin typeface="楷体_GB2312" pitchFamily="49" charset="-122"/>
                  <a:ea typeface="楷体_GB2312" pitchFamily="49" charset="-122"/>
                </a:defRPr>
              </a:lvl5pPr>
              <a:lvl6pPr marL="25146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6pPr>
              <a:lvl7pPr marL="29718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7pPr>
              <a:lvl8pPr marL="34290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8pPr>
              <a:lvl9pPr marL="38862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9pPr>
            </a:lstStyle>
            <a:p>
              <a:pPr algn="ctr">
                <a:lnSpc>
                  <a:spcPct val="100000"/>
                </a:lnSpc>
                <a:spcBef>
                  <a:spcPct val="0"/>
                </a:spcBef>
                <a:buClrTx/>
                <a:buFontTx/>
                <a:buNone/>
              </a:pPr>
              <a:r>
                <a:rPr lang="en-US" altLang="zh-CN" sz="1600" dirty="0">
                  <a:solidFill>
                    <a:srgbClr val="000080"/>
                  </a:solidFill>
                  <a:latin typeface="黑体" pitchFamily="2" charset="-122"/>
                  <a:ea typeface="黑体" pitchFamily="2" charset="-122"/>
                </a:rPr>
                <a:t>MM</a:t>
              </a:r>
            </a:p>
          </p:txBody>
        </p:sp>
        <p:sp>
          <p:nvSpPr>
            <p:cNvPr id="22557" name="Text Box 27"/>
            <p:cNvSpPr txBox="1">
              <a:spLocks noChangeArrowheads="1"/>
            </p:cNvSpPr>
            <p:nvPr/>
          </p:nvSpPr>
          <p:spPr bwMode="auto">
            <a:xfrm>
              <a:off x="4145" y="1695"/>
              <a:ext cx="666"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400" b="1">
                  <a:solidFill>
                    <a:schemeClr val="tx2"/>
                  </a:solidFill>
                  <a:latin typeface="楷体_GB2312" pitchFamily="49" charset="-122"/>
                  <a:ea typeface="楷体_GB2312" pitchFamily="49" charset="-122"/>
                </a:defRPr>
              </a:lvl1pPr>
              <a:lvl2pPr marL="742950" indent="-285750" eaLnBrk="0" hangingPunct="0">
                <a:defRPr kumimoji="1" sz="2400" b="1">
                  <a:solidFill>
                    <a:schemeClr val="tx2"/>
                  </a:solidFill>
                  <a:latin typeface="楷体_GB2312" pitchFamily="49" charset="-122"/>
                  <a:ea typeface="楷体_GB2312" pitchFamily="49" charset="-122"/>
                </a:defRPr>
              </a:lvl2pPr>
              <a:lvl3pPr marL="1143000" indent="-228600" eaLnBrk="0" hangingPunct="0">
                <a:defRPr kumimoji="1" sz="2400" b="1">
                  <a:solidFill>
                    <a:schemeClr val="tx2"/>
                  </a:solidFill>
                  <a:latin typeface="楷体_GB2312" pitchFamily="49" charset="-122"/>
                  <a:ea typeface="楷体_GB2312" pitchFamily="49" charset="-122"/>
                </a:defRPr>
              </a:lvl3pPr>
              <a:lvl4pPr marL="1600200" indent="-228600" eaLnBrk="0" hangingPunct="0">
                <a:defRPr kumimoji="1" sz="2400" b="1">
                  <a:solidFill>
                    <a:schemeClr val="tx2"/>
                  </a:solidFill>
                  <a:latin typeface="楷体_GB2312" pitchFamily="49" charset="-122"/>
                  <a:ea typeface="楷体_GB2312" pitchFamily="49" charset="-122"/>
                </a:defRPr>
              </a:lvl4pPr>
              <a:lvl5pPr marL="2057400" indent="-228600" eaLnBrk="0" hangingPunct="0">
                <a:defRPr kumimoji="1" sz="2400" b="1">
                  <a:solidFill>
                    <a:schemeClr val="tx2"/>
                  </a:solidFill>
                  <a:latin typeface="楷体_GB2312" pitchFamily="49" charset="-122"/>
                  <a:ea typeface="楷体_GB2312" pitchFamily="49" charset="-122"/>
                </a:defRPr>
              </a:lvl5pPr>
              <a:lvl6pPr marL="25146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6pPr>
              <a:lvl7pPr marL="29718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7pPr>
              <a:lvl8pPr marL="34290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8pPr>
              <a:lvl9pPr marL="38862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9pPr>
            </a:lstStyle>
            <a:p>
              <a:pPr algn="ctr">
                <a:lnSpc>
                  <a:spcPct val="100000"/>
                </a:lnSpc>
                <a:spcBef>
                  <a:spcPct val="0"/>
                </a:spcBef>
                <a:buClrTx/>
                <a:buFontTx/>
                <a:buNone/>
              </a:pPr>
              <a:r>
                <a:rPr lang="en-US" altLang="zh-CN" sz="1600" dirty="0">
                  <a:solidFill>
                    <a:srgbClr val="000080"/>
                  </a:solidFill>
                  <a:latin typeface="黑体" pitchFamily="2" charset="-122"/>
                  <a:ea typeface="黑体" pitchFamily="2" charset="-122"/>
                </a:rPr>
                <a:t>I/O</a:t>
              </a:r>
              <a:r>
                <a:rPr lang="zh-CN" altLang="en-US" sz="1600">
                  <a:solidFill>
                    <a:srgbClr val="000080"/>
                  </a:solidFill>
                  <a:latin typeface="黑体" pitchFamily="2" charset="-122"/>
                  <a:ea typeface="黑体" pitchFamily="2" charset="-122"/>
                </a:rPr>
                <a:t>设备</a:t>
              </a:r>
            </a:p>
          </p:txBody>
        </p:sp>
        <p:sp>
          <p:nvSpPr>
            <p:cNvPr id="22558" name="Rectangle 28"/>
            <p:cNvSpPr>
              <a:spLocks noChangeArrowheads="1"/>
            </p:cNvSpPr>
            <p:nvPr/>
          </p:nvSpPr>
          <p:spPr bwMode="auto">
            <a:xfrm>
              <a:off x="4236" y="781"/>
              <a:ext cx="466" cy="113"/>
            </a:xfrm>
            <a:prstGeom prst="rect">
              <a:avLst/>
            </a:prstGeom>
            <a:solidFill>
              <a:srgbClr val="FFFFFF"/>
            </a:solidFill>
            <a:ln w="9525">
              <a:solidFill>
                <a:srgbClr val="000080"/>
              </a:solidFill>
              <a:miter lim="800000"/>
              <a:headEnd/>
              <a:tailEnd/>
            </a:ln>
          </p:spPr>
          <p:txBody>
            <a:bodyPr/>
            <a:lstStyle/>
            <a:p>
              <a:pPr algn="ctr">
                <a:spcBef>
                  <a:spcPct val="20000"/>
                </a:spcBef>
              </a:pPr>
              <a:endParaRPr lang="zh-CN" altLang="en-US" sz="2600">
                <a:latin typeface="黑体" pitchFamily="2" charset="-122"/>
                <a:ea typeface="黑体" pitchFamily="2" charset="-122"/>
              </a:endParaRPr>
            </a:p>
          </p:txBody>
        </p:sp>
        <p:sp>
          <p:nvSpPr>
            <p:cNvPr id="22559" name="Text Box 29"/>
            <p:cNvSpPr txBox="1">
              <a:spLocks noChangeArrowheads="1"/>
            </p:cNvSpPr>
            <p:nvPr/>
          </p:nvSpPr>
          <p:spPr bwMode="auto">
            <a:xfrm>
              <a:off x="4117" y="1005"/>
              <a:ext cx="667"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400" b="1">
                  <a:solidFill>
                    <a:schemeClr val="tx2"/>
                  </a:solidFill>
                  <a:latin typeface="楷体_GB2312" pitchFamily="49" charset="-122"/>
                  <a:ea typeface="楷体_GB2312" pitchFamily="49" charset="-122"/>
                </a:defRPr>
              </a:lvl1pPr>
              <a:lvl2pPr marL="742950" indent="-285750" eaLnBrk="0" hangingPunct="0">
                <a:defRPr kumimoji="1" sz="2400" b="1">
                  <a:solidFill>
                    <a:schemeClr val="tx2"/>
                  </a:solidFill>
                  <a:latin typeface="楷体_GB2312" pitchFamily="49" charset="-122"/>
                  <a:ea typeface="楷体_GB2312" pitchFamily="49" charset="-122"/>
                </a:defRPr>
              </a:lvl2pPr>
              <a:lvl3pPr marL="1143000" indent="-228600" eaLnBrk="0" hangingPunct="0">
                <a:defRPr kumimoji="1" sz="2400" b="1">
                  <a:solidFill>
                    <a:schemeClr val="tx2"/>
                  </a:solidFill>
                  <a:latin typeface="楷体_GB2312" pitchFamily="49" charset="-122"/>
                  <a:ea typeface="楷体_GB2312" pitchFamily="49" charset="-122"/>
                </a:defRPr>
              </a:lvl3pPr>
              <a:lvl4pPr marL="1600200" indent="-228600" eaLnBrk="0" hangingPunct="0">
                <a:defRPr kumimoji="1" sz="2400" b="1">
                  <a:solidFill>
                    <a:schemeClr val="tx2"/>
                  </a:solidFill>
                  <a:latin typeface="楷体_GB2312" pitchFamily="49" charset="-122"/>
                  <a:ea typeface="楷体_GB2312" pitchFamily="49" charset="-122"/>
                </a:defRPr>
              </a:lvl4pPr>
              <a:lvl5pPr marL="2057400" indent="-228600" eaLnBrk="0" hangingPunct="0">
                <a:defRPr kumimoji="1" sz="2400" b="1">
                  <a:solidFill>
                    <a:schemeClr val="tx2"/>
                  </a:solidFill>
                  <a:latin typeface="楷体_GB2312" pitchFamily="49" charset="-122"/>
                  <a:ea typeface="楷体_GB2312" pitchFamily="49" charset="-122"/>
                </a:defRPr>
              </a:lvl5pPr>
              <a:lvl6pPr marL="25146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6pPr>
              <a:lvl7pPr marL="29718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7pPr>
              <a:lvl8pPr marL="34290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8pPr>
              <a:lvl9pPr marL="38862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9pPr>
            </a:lstStyle>
            <a:p>
              <a:pPr algn="ctr">
                <a:lnSpc>
                  <a:spcPct val="100000"/>
                </a:lnSpc>
                <a:spcBef>
                  <a:spcPct val="0"/>
                </a:spcBef>
                <a:buClrTx/>
                <a:buFontTx/>
                <a:buNone/>
              </a:pPr>
              <a:r>
                <a:rPr lang="en-US" altLang="zh-CN" sz="1600" dirty="0">
                  <a:solidFill>
                    <a:srgbClr val="000080"/>
                  </a:solidFill>
                  <a:latin typeface="黑体" pitchFamily="2" charset="-122"/>
                  <a:ea typeface="黑体" pitchFamily="2" charset="-122"/>
                </a:rPr>
                <a:t>I/O</a:t>
              </a:r>
              <a:r>
                <a:rPr lang="zh-CN" altLang="en-US" sz="1600">
                  <a:solidFill>
                    <a:srgbClr val="000080"/>
                  </a:solidFill>
                  <a:latin typeface="黑体" pitchFamily="2" charset="-122"/>
                  <a:ea typeface="黑体" pitchFamily="2" charset="-122"/>
                </a:rPr>
                <a:t>接口</a:t>
              </a:r>
            </a:p>
          </p:txBody>
        </p:sp>
        <p:sp>
          <p:nvSpPr>
            <p:cNvPr id="22560" name="Line 30"/>
            <p:cNvSpPr>
              <a:spLocks noChangeShapeType="1"/>
            </p:cNvSpPr>
            <p:nvPr/>
          </p:nvSpPr>
          <p:spPr bwMode="auto">
            <a:xfrm>
              <a:off x="1636" y="515"/>
              <a:ext cx="0" cy="198"/>
            </a:xfrm>
            <a:prstGeom prst="line">
              <a:avLst/>
            </a:prstGeom>
            <a:noFill/>
            <a:ln w="38100">
              <a:solidFill>
                <a:srgbClr val="000080"/>
              </a:solidFill>
              <a:round/>
              <a:headEnd type="triangle" w="sm" len="sm"/>
              <a:tailEnd type="triangle" w="sm" len="sm"/>
            </a:ln>
            <a:extLst>
              <a:ext uri="{909E8E84-426E-40DD-AFC4-6F175D3DCCD1}">
                <a14:hiddenFill xmlns:a14="http://schemas.microsoft.com/office/drawing/2010/main">
                  <a:noFill/>
                </a14:hiddenFill>
              </a:ext>
            </a:extLst>
          </p:spPr>
          <p:txBody>
            <a:bodyPr/>
            <a:lstStyle/>
            <a:p>
              <a:endParaRPr lang="zh-CN" altLang="en-US">
                <a:latin typeface="黑体" pitchFamily="2" charset="-122"/>
                <a:ea typeface="黑体" pitchFamily="2" charset="-122"/>
              </a:endParaRPr>
            </a:p>
          </p:txBody>
        </p:sp>
        <p:sp>
          <p:nvSpPr>
            <p:cNvPr id="22561" name="Line 31"/>
            <p:cNvSpPr>
              <a:spLocks noChangeShapeType="1"/>
            </p:cNvSpPr>
            <p:nvPr/>
          </p:nvSpPr>
          <p:spPr bwMode="auto">
            <a:xfrm>
              <a:off x="3178" y="532"/>
              <a:ext cx="0" cy="198"/>
            </a:xfrm>
            <a:prstGeom prst="line">
              <a:avLst/>
            </a:prstGeom>
            <a:noFill/>
            <a:ln w="38100">
              <a:solidFill>
                <a:srgbClr val="000080"/>
              </a:solidFill>
              <a:round/>
              <a:headEnd type="triangle" w="sm" len="sm"/>
              <a:tailEnd type="triangle" w="sm" len="sm"/>
            </a:ln>
            <a:extLst>
              <a:ext uri="{909E8E84-426E-40DD-AFC4-6F175D3DCCD1}">
                <a14:hiddenFill xmlns:a14="http://schemas.microsoft.com/office/drawing/2010/main">
                  <a:noFill/>
                </a14:hiddenFill>
              </a:ext>
            </a:extLst>
          </p:spPr>
          <p:txBody>
            <a:bodyPr/>
            <a:lstStyle/>
            <a:p>
              <a:endParaRPr lang="zh-CN" altLang="en-US">
                <a:latin typeface="黑体" pitchFamily="2" charset="-122"/>
                <a:ea typeface="黑体" pitchFamily="2" charset="-122"/>
              </a:endParaRPr>
            </a:p>
          </p:txBody>
        </p:sp>
        <p:sp>
          <p:nvSpPr>
            <p:cNvPr id="22562" name="Line 32"/>
            <p:cNvSpPr>
              <a:spLocks noChangeShapeType="1"/>
            </p:cNvSpPr>
            <p:nvPr/>
          </p:nvSpPr>
          <p:spPr bwMode="auto">
            <a:xfrm>
              <a:off x="4446" y="524"/>
              <a:ext cx="0" cy="198"/>
            </a:xfrm>
            <a:prstGeom prst="line">
              <a:avLst/>
            </a:prstGeom>
            <a:noFill/>
            <a:ln w="38100">
              <a:solidFill>
                <a:srgbClr val="000080"/>
              </a:solidFill>
              <a:round/>
              <a:headEnd type="triangle" w="sm" len="sm"/>
              <a:tailEnd type="triangle" w="sm" len="sm"/>
            </a:ln>
            <a:extLst>
              <a:ext uri="{909E8E84-426E-40DD-AFC4-6F175D3DCCD1}">
                <a14:hiddenFill xmlns:a14="http://schemas.microsoft.com/office/drawing/2010/main">
                  <a:noFill/>
                </a14:hiddenFill>
              </a:ext>
            </a:extLst>
          </p:spPr>
          <p:txBody>
            <a:bodyPr/>
            <a:lstStyle/>
            <a:p>
              <a:endParaRPr lang="zh-CN" altLang="en-US">
                <a:latin typeface="黑体" pitchFamily="2" charset="-122"/>
                <a:ea typeface="黑体" pitchFamily="2" charset="-122"/>
              </a:endParaRPr>
            </a:p>
          </p:txBody>
        </p:sp>
        <p:sp>
          <p:nvSpPr>
            <p:cNvPr id="22563" name="Line 33"/>
            <p:cNvSpPr>
              <a:spLocks noChangeShapeType="1"/>
            </p:cNvSpPr>
            <p:nvPr/>
          </p:nvSpPr>
          <p:spPr bwMode="auto">
            <a:xfrm>
              <a:off x="4464" y="1187"/>
              <a:ext cx="0" cy="198"/>
            </a:xfrm>
            <a:prstGeom prst="line">
              <a:avLst/>
            </a:prstGeom>
            <a:noFill/>
            <a:ln w="28575">
              <a:solidFill>
                <a:srgbClr val="000080"/>
              </a:solidFill>
              <a:round/>
              <a:headEnd type="triangle" w="sm" len="sm"/>
              <a:tailEnd type="triangle" w="sm" len="sm"/>
            </a:ln>
            <a:extLst>
              <a:ext uri="{909E8E84-426E-40DD-AFC4-6F175D3DCCD1}">
                <a14:hiddenFill xmlns:a14="http://schemas.microsoft.com/office/drawing/2010/main">
                  <a:noFill/>
                </a14:hiddenFill>
              </a:ext>
            </a:extLst>
          </p:spPr>
          <p:txBody>
            <a:bodyPr/>
            <a:lstStyle/>
            <a:p>
              <a:endParaRPr lang="zh-CN" altLang="en-US">
                <a:latin typeface="黑体" pitchFamily="2" charset="-122"/>
                <a:ea typeface="黑体" pitchFamily="2" charset="-122"/>
              </a:endParaRPr>
            </a:p>
          </p:txBody>
        </p:sp>
        <p:sp>
          <p:nvSpPr>
            <p:cNvPr id="22564" name="Freeform 34"/>
            <p:cNvSpPr>
              <a:spLocks/>
            </p:cNvSpPr>
            <p:nvPr/>
          </p:nvSpPr>
          <p:spPr bwMode="auto">
            <a:xfrm>
              <a:off x="927" y="946"/>
              <a:ext cx="506" cy="249"/>
            </a:xfrm>
            <a:custGeom>
              <a:avLst/>
              <a:gdLst>
                <a:gd name="T0" fmla="*/ 0 w 990"/>
                <a:gd name="T1" fmla="*/ 1 h 352"/>
                <a:gd name="T2" fmla="*/ 1 w 990"/>
                <a:gd name="T3" fmla="*/ 0 h 352"/>
                <a:gd name="T4" fmla="*/ 1 w 990"/>
                <a:gd name="T5" fmla="*/ 0 h 352"/>
                <a:gd name="T6" fmla="*/ 1 w 990"/>
                <a:gd name="T7" fmla="*/ 1 h 352"/>
                <a:gd name="T8" fmla="*/ 1 w 990"/>
                <a:gd name="T9" fmla="*/ 1 h 352"/>
                <a:gd name="T10" fmla="*/ 1 w 990"/>
                <a:gd name="T11" fmla="*/ 1 h 352"/>
                <a:gd name="T12" fmla="*/ 1 w 990"/>
                <a:gd name="T13" fmla="*/ 1 h 352"/>
                <a:gd name="T14" fmla="*/ 0 w 990"/>
                <a:gd name="T15" fmla="*/ 1 h 352"/>
                <a:gd name="T16" fmla="*/ 0 60000 65536"/>
                <a:gd name="T17" fmla="*/ 0 60000 65536"/>
                <a:gd name="T18" fmla="*/ 0 60000 65536"/>
                <a:gd name="T19" fmla="*/ 0 60000 65536"/>
                <a:gd name="T20" fmla="*/ 0 60000 65536"/>
                <a:gd name="T21" fmla="*/ 0 60000 65536"/>
                <a:gd name="T22" fmla="*/ 0 60000 65536"/>
                <a:gd name="T23" fmla="*/ 0 60000 65536"/>
                <a:gd name="T24" fmla="*/ 0 w 990"/>
                <a:gd name="T25" fmla="*/ 0 h 352"/>
                <a:gd name="T26" fmla="*/ 990 w 990"/>
                <a:gd name="T27" fmla="*/ 352 h 35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90" h="352">
                  <a:moveTo>
                    <a:pt x="0" y="345"/>
                  </a:moveTo>
                  <a:lnTo>
                    <a:pt x="248" y="0"/>
                  </a:lnTo>
                  <a:lnTo>
                    <a:pt x="735" y="0"/>
                  </a:lnTo>
                  <a:lnTo>
                    <a:pt x="990" y="352"/>
                  </a:lnTo>
                  <a:lnTo>
                    <a:pt x="570" y="352"/>
                  </a:lnTo>
                  <a:lnTo>
                    <a:pt x="495" y="225"/>
                  </a:lnTo>
                  <a:lnTo>
                    <a:pt x="428" y="345"/>
                  </a:lnTo>
                  <a:lnTo>
                    <a:pt x="0" y="345"/>
                  </a:lnTo>
                  <a:close/>
                </a:path>
              </a:pathLst>
            </a:custGeom>
            <a:solidFill>
              <a:srgbClr val="FFFFFF"/>
            </a:solidFill>
            <a:ln w="12700" cap="flat" cmpd="sng">
              <a:solidFill>
                <a:srgbClr val="000080"/>
              </a:solidFill>
              <a:prstDash val="solid"/>
              <a:round/>
              <a:headEnd/>
              <a:tailEnd/>
            </a:ln>
          </p:spPr>
          <p:txBody>
            <a:bodyPr/>
            <a:lstStyle/>
            <a:p>
              <a:endParaRPr lang="zh-CN" altLang="en-US">
                <a:latin typeface="黑体" pitchFamily="2" charset="-122"/>
                <a:ea typeface="黑体" pitchFamily="2" charset="-122"/>
              </a:endParaRPr>
            </a:p>
          </p:txBody>
        </p:sp>
        <p:sp>
          <p:nvSpPr>
            <p:cNvPr id="22565" name="Text Box 35"/>
            <p:cNvSpPr txBox="1">
              <a:spLocks noChangeArrowheads="1"/>
            </p:cNvSpPr>
            <p:nvPr/>
          </p:nvSpPr>
          <p:spPr bwMode="auto">
            <a:xfrm>
              <a:off x="975" y="976"/>
              <a:ext cx="432"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400" b="1">
                  <a:solidFill>
                    <a:schemeClr val="tx2"/>
                  </a:solidFill>
                  <a:latin typeface="楷体_GB2312" pitchFamily="49" charset="-122"/>
                  <a:ea typeface="楷体_GB2312" pitchFamily="49" charset="-122"/>
                </a:defRPr>
              </a:lvl1pPr>
              <a:lvl2pPr marL="742950" indent="-285750" eaLnBrk="0" hangingPunct="0">
                <a:defRPr kumimoji="1" sz="2400" b="1">
                  <a:solidFill>
                    <a:schemeClr val="tx2"/>
                  </a:solidFill>
                  <a:latin typeface="楷体_GB2312" pitchFamily="49" charset="-122"/>
                  <a:ea typeface="楷体_GB2312" pitchFamily="49" charset="-122"/>
                </a:defRPr>
              </a:lvl2pPr>
              <a:lvl3pPr marL="1143000" indent="-228600" eaLnBrk="0" hangingPunct="0">
                <a:defRPr kumimoji="1" sz="2400" b="1">
                  <a:solidFill>
                    <a:schemeClr val="tx2"/>
                  </a:solidFill>
                  <a:latin typeface="楷体_GB2312" pitchFamily="49" charset="-122"/>
                  <a:ea typeface="楷体_GB2312" pitchFamily="49" charset="-122"/>
                </a:defRPr>
              </a:lvl3pPr>
              <a:lvl4pPr marL="1600200" indent="-228600" eaLnBrk="0" hangingPunct="0">
                <a:defRPr kumimoji="1" sz="2400" b="1">
                  <a:solidFill>
                    <a:schemeClr val="tx2"/>
                  </a:solidFill>
                  <a:latin typeface="楷体_GB2312" pitchFamily="49" charset="-122"/>
                  <a:ea typeface="楷体_GB2312" pitchFamily="49" charset="-122"/>
                </a:defRPr>
              </a:lvl4pPr>
              <a:lvl5pPr marL="2057400" indent="-228600" eaLnBrk="0" hangingPunct="0">
                <a:defRPr kumimoji="1" sz="2400" b="1">
                  <a:solidFill>
                    <a:schemeClr val="tx2"/>
                  </a:solidFill>
                  <a:latin typeface="楷体_GB2312" pitchFamily="49" charset="-122"/>
                  <a:ea typeface="楷体_GB2312" pitchFamily="49" charset="-122"/>
                </a:defRPr>
              </a:lvl5pPr>
              <a:lvl6pPr marL="25146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6pPr>
              <a:lvl7pPr marL="29718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7pPr>
              <a:lvl8pPr marL="34290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8pPr>
              <a:lvl9pPr marL="38862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9pPr>
            </a:lstStyle>
            <a:p>
              <a:pPr algn="ctr">
                <a:lnSpc>
                  <a:spcPct val="100000"/>
                </a:lnSpc>
                <a:spcBef>
                  <a:spcPct val="0"/>
                </a:spcBef>
                <a:buClrTx/>
                <a:buFontTx/>
                <a:buNone/>
              </a:pPr>
              <a:r>
                <a:rPr lang="en-US" altLang="zh-CN" sz="1600" dirty="0">
                  <a:solidFill>
                    <a:srgbClr val="000080"/>
                  </a:solidFill>
                  <a:latin typeface="黑体" pitchFamily="2" charset="-122"/>
                  <a:ea typeface="黑体" pitchFamily="2" charset="-122"/>
                </a:rPr>
                <a:t>ALU</a:t>
              </a:r>
            </a:p>
          </p:txBody>
        </p:sp>
        <p:sp>
          <p:nvSpPr>
            <p:cNvPr id="22566" name="Rectangle 36"/>
            <p:cNvSpPr>
              <a:spLocks noChangeArrowheads="1"/>
            </p:cNvSpPr>
            <p:nvPr/>
          </p:nvSpPr>
          <p:spPr bwMode="auto">
            <a:xfrm>
              <a:off x="2804" y="707"/>
              <a:ext cx="751" cy="694"/>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spcBef>
                  <a:spcPct val="20000"/>
                </a:spcBef>
              </a:pPr>
              <a:endParaRPr lang="zh-CN" altLang="en-US" sz="2600">
                <a:latin typeface="黑体" pitchFamily="2" charset="-122"/>
                <a:ea typeface="黑体" pitchFamily="2" charset="-122"/>
              </a:endParaRPr>
            </a:p>
          </p:txBody>
        </p:sp>
        <p:sp>
          <p:nvSpPr>
            <p:cNvPr id="22567" name="Rectangle 37" descr="50%"/>
            <p:cNvSpPr>
              <a:spLocks noChangeArrowheads="1"/>
            </p:cNvSpPr>
            <p:nvPr/>
          </p:nvSpPr>
          <p:spPr bwMode="auto">
            <a:xfrm>
              <a:off x="2835" y="856"/>
              <a:ext cx="705" cy="106"/>
            </a:xfrm>
            <a:prstGeom prst="rect">
              <a:avLst/>
            </a:prstGeom>
            <a:pattFill prst="pct50">
              <a:fgClr>
                <a:srgbClr val="FF0000"/>
              </a:fgClr>
              <a:bgClr>
                <a:srgbClr val="FFFFFF"/>
              </a:bgClr>
            </a:patt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spcBef>
                  <a:spcPct val="20000"/>
                </a:spcBef>
              </a:pPr>
              <a:endParaRPr lang="zh-CN" altLang="en-US" sz="2600">
                <a:latin typeface="黑体" pitchFamily="2" charset="-122"/>
                <a:ea typeface="黑体" pitchFamily="2" charset="-122"/>
              </a:endParaRPr>
            </a:p>
          </p:txBody>
        </p:sp>
        <p:sp>
          <p:nvSpPr>
            <p:cNvPr id="22568" name="Arc 38"/>
            <p:cNvSpPr>
              <a:spLocks/>
            </p:cNvSpPr>
            <p:nvPr/>
          </p:nvSpPr>
          <p:spPr bwMode="auto">
            <a:xfrm flipH="1" flipV="1">
              <a:off x="2119" y="567"/>
              <a:ext cx="838" cy="372"/>
            </a:xfrm>
            <a:custGeom>
              <a:avLst/>
              <a:gdLst>
                <a:gd name="T0" fmla="*/ 0 w 42686"/>
                <a:gd name="T1" fmla="*/ 0 h 21600"/>
                <a:gd name="T2" fmla="*/ 0 w 42686"/>
                <a:gd name="T3" fmla="*/ 0 h 21600"/>
                <a:gd name="T4" fmla="*/ 0 w 42686"/>
                <a:gd name="T5" fmla="*/ 0 h 21600"/>
                <a:gd name="T6" fmla="*/ 0 60000 65536"/>
                <a:gd name="T7" fmla="*/ 0 60000 65536"/>
                <a:gd name="T8" fmla="*/ 0 60000 65536"/>
                <a:gd name="T9" fmla="*/ 0 w 42686"/>
                <a:gd name="T10" fmla="*/ 0 h 21600"/>
                <a:gd name="T11" fmla="*/ 42686 w 42686"/>
                <a:gd name="T12" fmla="*/ 21600 h 21600"/>
              </a:gdLst>
              <a:ahLst/>
              <a:cxnLst>
                <a:cxn ang="T6">
                  <a:pos x="T0" y="T1"/>
                </a:cxn>
                <a:cxn ang="T7">
                  <a:pos x="T2" y="T3"/>
                </a:cxn>
                <a:cxn ang="T8">
                  <a:pos x="T4" y="T5"/>
                </a:cxn>
              </a:cxnLst>
              <a:rect l="T9" t="T10" r="T11" b="T12"/>
              <a:pathLst>
                <a:path w="42686" h="21600" fill="none" extrusionOk="0">
                  <a:moveTo>
                    <a:pt x="42686" y="3727"/>
                  </a:moveTo>
                  <a:cubicBezTo>
                    <a:pt x="40875" y="14061"/>
                    <a:pt x="31901" y="21599"/>
                    <a:pt x="21410" y="21600"/>
                  </a:cubicBezTo>
                  <a:cubicBezTo>
                    <a:pt x="10585" y="21600"/>
                    <a:pt x="1432" y="13587"/>
                    <a:pt x="-1" y="2858"/>
                  </a:cubicBezTo>
                </a:path>
                <a:path w="42686" h="21600" stroke="0" extrusionOk="0">
                  <a:moveTo>
                    <a:pt x="42686" y="3727"/>
                  </a:moveTo>
                  <a:cubicBezTo>
                    <a:pt x="40875" y="14061"/>
                    <a:pt x="31901" y="21599"/>
                    <a:pt x="21410" y="21600"/>
                  </a:cubicBezTo>
                  <a:cubicBezTo>
                    <a:pt x="10585" y="21600"/>
                    <a:pt x="1432" y="13587"/>
                    <a:pt x="-1" y="2858"/>
                  </a:cubicBezTo>
                  <a:lnTo>
                    <a:pt x="21410" y="0"/>
                  </a:lnTo>
                  <a:lnTo>
                    <a:pt x="42686" y="3727"/>
                  </a:lnTo>
                  <a:close/>
                </a:path>
              </a:pathLst>
            </a:custGeom>
            <a:noFill/>
            <a:ln w="28575">
              <a:solidFill>
                <a:srgbClr val="FF66FF"/>
              </a:solidFill>
              <a:prstDash val="sysDot"/>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黑体" pitchFamily="2" charset="-122"/>
                <a:ea typeface="黑体" pitchFamily="2" charset="-122"/>
              </a:endParaRPr>
            </a:p>
          </p:txBody>
        </p:sp>
        <p:sp>
          <p:nvSpPr>
            <p:cNvPr id="22569" name="Arc 39"/>
            <p:cNvSpPr>
              <a:spLocks/>
            </p:cNvSpPr>
            <p:nvPr/>
          </p:nvSpPr>
          <p:spPr bwMode="auto">
            <a:xfrm>
              <a:off x="2179" y="1011"/>
              <a:ext cx="605" cy="55"/>
            </a:xfrm>
            <a:custGeom>
              <a:avLst/>
              <a:gdLst>
                <a:gd name="T0" fmla="*/ 0 w 15269"/>
                <a:gd name="T1" fmla="*/ 0 h 21600"/>
                <a:gd name="T2" fmla="*/ 0 w 15269"/>
                <a:gd name="T3" fmla="*/ 0 h 21600"/>
                <a:gd name="T4" fmla="*/ 0 w 15269"/>
                <a:gd name="T5" fmla="*/ 0 h 21600"/>
                <a:gd name="T6" fmla="*/ 0 60000 65536"/>
                <a:gd name="T7" fmla="*/ 0 60000 65536"/>
                <a:gd name="T8" fmla="*/ 0 60000 65536"/>
                <a:gd name="T9" fmla="*/ 0 w 15269"/>
                <a:gd name="T10" fmla="*/ 0 h 21600"/>
                <a:gd name="T11" fmla="*/ 15269 w 15269"/>
                <a:gd name="T12" fmla="*/ 21600 h 21600"/>
              </a:gdLst>
              <a:ahLst/>
              <a:cxnLst>
                <a:cxn ang="T6">
                  <a:pos x="T0" y="T1"/>
                </a:cxn>
                <a:cxn ang="T7">
                  <a:pos x="T2" y="T3"/>
                </a:cxn>
                <a:cxn ang="T8">
                  <a:pos x="T4" y="T5"/>
                </a:cxn>
              </a:cxnLst>
              <a:rect l="T9" t="T10" r="T11" b="T12"/>
              <a:pathLst>
                <a:path w="15269" h="21600" fill="none" extrusionOk="0">
                  <a:moveTo>
                    <a:pt x="-1" y="0"/>
                  </a:moveTo>
                  <a:cubicBezTo>
                    <a:pt x="5726" y="0"/>
                    <a:pt x="11218" y="2273"/>
                    <a:pt x="15269" y="6321"/>
                  </a:cubicBezTo>
                </a:path>
                <a:path w="15269" h="21600" stroke="0" extrusionOk="0">
                  <a:moveTo>
                    <a:pt x="-1" y="0"/>
                  </a:moveTo>
                  <a:cubicBezTo>
                    <a:pt x="5726" y="0"/>
                    <a:pt x="11218" y="2273"/>
                    <a:pt x="15269" y="6321"/>
                  </a:cubicBezTo>
                  <a:lnTo>
                    <a:pt x="0" y="21600"/>
                  </a:lnTo>
                  <a:lnTo>
                    <a:pt x="-1" y="0"/>
                  </a:lnTo>
                  <a:close/>
                </a:path>
              </a:pathLst>
            </a:custGeom>
            <a:noFill/>
            <a:ln w="28575">
              <a:solidFill>
                <a:srgbClr val="FF3300"/>
              </a:solidFill>
              <a:prstDash val="sysDot"/>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黑体" pitchFamily="2" charset="-122"/>
                <a:ea typeface="黑体" pitchFamily="2" charset="-122"/>
              </a:endParaRPr>
            </a:p>
          </p:txBody>
        </p:sp>
      </p:grpSp>
      <p:sp>
        <p:nvSpPr>
          <p:cNvPr id="22531" name="Rectangle 40"/>
          <p:cNvSpPr>
            <a:spLocks noChangeArrowheads="1"/>
          </p:cNvSpPr>
          <p:nvPr/>
        </p:nvSpPr>
        <p:spPr bwMode="auto">
          <a:xfrm>
            <a:off x="482600" y="3571875"/>
            <a:ext cx="8661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00000"/>
              </a:lnSpc>
              <a:spcBef>
                <a:spcPct val="0"/>
              </a:spcBef>
              <a:buClrTx/>
              <a:buFontTx/>
              <a:buNone/>
            </a:pPr>
            <a:r>
              <a:rPr lang="zh-CN" altLang="en-US">
                <a:solidFill>
                  <a:srgbClr val="FF0000"/>
                </a:solidFill>
                <a:latin typeface="黑体" pitchFamily="2" charset="-122"/>
                <a:ea typeface="黑体" pitchFamily="2" charset="-122"/>
              </a:rPr>
              <a:t>   以取指令过程为例，其具体操作包含以下内容：</a:t>
            </a:r>
            <a:r>
              <a:rPr lang="zh-CN" altLang="en-US">
                <a:latin typeface="黑体" pitchFamily="2" charset="-122"/>
                <a:ea typeface="黑体" pitchFamily="2" charset="-122"/>
              </a:rPr>
              <a:t> </a:t>
            </a:r>
            <a:endParaRPr lang="zh-CN" altLang="en-US" b="0">
              <a:solidFill>
                <a:schemeClr val="tx1"/>
              </a:solidFill>
              <a:latin typeface="黑体" pitchFamily="2" charset="-122"/>
              <a:ea typeface="黑体" pitchFamily="2" charset="-122"/>
            </a:endParaRPr>
          </a:p>
        </p:txBody>
      </p:sp>
      <p:sp>
        <p:nvSpPr>
          <p:cNvPr id="22532" name="Rectangle 41"/>
          <p:cNvSpPr>
            <a:spLocks noChangeArrowheads="1"/>
          </p:cNvSpPr>
          <p:nvPr/>
        </p:nvSpPr>
        <p:spPr bwMode="auto">
          <a:xfrm>
            <a:off x="685800" y="4135438"/>
            <a:ext cx="7912100" cy="19759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50000"/>
              </a:lnSpc>
              <a:spcBef>
                <a:spcPct val="0"/>
              </a:spcBef>
              <a:buClrTx/>
              <a:buFontTx/>
              <a:buNone/>
            </a:pPr>
            <a:r>
              <a:rPr lang="zh-CN" altLang="en-US" dirty="0">
                <a:solidFill>
                  <a:srgbClr val="000080"/>
                </a:solidFill>
                <a:latin typeface="黑体" pitchFamily="2" charset="-122"/>
                <a:ea typeface="黑体" pitchFamily="2" charset="-122"/>
              </a:rPr>
              <a:t>    (3) </a:t>
            </a:r>
            <a:r>
              <a:rPr lang="en-US" altLang="zh-CN" dirty="0">
                <a:solidFill>
                  <a:srgbClr val="000080"/>
                </a:solidFill>
                <a:latin typeface="黑体" pitchFamily="2" charset="-122"/>
                <a:ea typeface="黑体" pitchFamily="2" charset="-122"/>
              </a:rPr>
              <a:t>MM</a:t>
            </a:r>
            <a:r>
              <a:rPr lang="zh-CN" altLang="en-US" dirty="0">
                <a:solidFill>
                  <a:srgbClr val="000080"/>
                </a:solidFill>
                <a:latin typeface="黑体" pitchFamily="2" charset="-122"/>
                <a:ea typeface="黑体" pitchFamily="2" charset="-122"/>
              </a:rPr>
              <a:t>把</a:t>
            </a:r>
            <a:r>
              <a:rPr lang="en-US" altLang="zh-CN" dirty="0">
                <a:solidFill>
                  <a:srgbClr val="000080"/>
                </a:solidFill>
                <a:latin typeface="黑体" pitchFamily="2" charset="-122"/>
                <a:ea typeface="黑体" pitchFamily="2" charset="-122"/>
              </a:rPr>
              <a:t>MDR</a:t>
            </a:r>
            <a:r>
              <a:rPr lang="zh-CN" altLang="en-US" dirty="0">
                <a:solidFill>
                  <a:srgbClr val="000080"/>
                </a:solidFill>
                <a:latin typeface="黑体" pitchFamily="2" charset="-122"/>
                <a:ea typeface="黑体" pitchFamily="2" charset="-122"/>
              </a:rPr>
              <a:t>中的指令通过系统总线</a:t>
            </a:r>
            <a:r>
              <a:rPr lang="en-US" altLang="zh-CN" dirty="0">
                <a:solidFill>
                  <a:srgbClr val="000080"/>
                </a:solidFill>
                <a:latin typeface="黑体" pitchFamily="2" charset="-122"/>
                <a:ea typeface="黑体" pitchFamily="2" charset="-122"/>
              </a:rPr>
              <a:t>(</a:t>
            </a:r>
            <a:r>
              <a:rPr lang="zh-CN" altLang="en-US" dirty="0">
                <a:solidFill>
                  <a:srgbClr val="000080"/>
                </a:solidFill>
                <a:latin typeface="黑体" pitchFamily="2" charset="-122"/>
                <a:ea typeface="黑体" pitchFamily="2" charset="-122"/>
              </a:rPr>
              <a:t>的数据线</a:t>
            </a:r>
            <a:r>
              <a:rPr lang="en-US" altLang="zh-CN" dirty="0">
                <a:solidFill>
                  <a:srgbClr val="000080"/>
                </a:solidFill>
                <a:latin typeface="黑体" pitchFamily="2" charset="-122"/>
                <a:ea typeface="黑体" pitchFamily="2" charset="-122"/>
              </a:rPr>
              <a:t>)</a:t>
            </a:r>
            <a:r>
              <a:rPr lang="zh-CN" altLang="en-US" dirty="0">
                <a:solidFill>
                  <a:srgbClr val="000080"/>
                </a:solidFill>
                <a:latin typeface="黑体" pitchFamily="2" charset="-122"/>
                <a:ea typeface="黑体" pitchFamily="2" charset="-122"/>
              </a:rPr>
              <a:t>传到</a:t>
            </a:r>
            <a:r>
              <a:rPr lang="en-US" altLang="zh-CN" dirty="0">
                <a:solidFill>
                  <a:srgbClr val="000080"/>
                </a:solidFill>
                <a:latin typeface="黑体" pitchFamily="2" charset="-122"/>
                <a:ea typeface="黑体" pitchFamily="2" charset="-122"/>
              </a:rPr>
              <a:t>CPU</a:t>
            </a:r>
            <a:r>
              <a:rPr lang="zh-CN" altLang="en-US" dirty="0">
                <a:solidFill>
                  <a:srgbClr val="000080"/>
                </a:solidFill>
                <a:latin typeface="黑体" pitchFamily="2" charset="-122"/>
                <a:ea typeface="黑体" pitchFamily="2" charset="-122"/>
              </a:rPr>
              <a:t>的指令寄存器</a:t>
            </a:r>
            <a:r>
              <a:rPr lang="en-US" altLang="zh-CN" dirty="0">
                <a:solidFill>
                  <a:srgbClr val="000080"/>
                </a:solidFill>
                <a:latin typeface="黑体" pitchFamily="2" charset="-122"/>
                <a:ea typeface="黑体" pitchFamily="2" charset="-122"/>
              </a:rPr>
              <a:t>(IR)</a:t>
            </a:r>
            <a:r>
              <a:rPr lang="zh-CN" altLang="en-US" dirty="0">
                <a:solidFill>
                  <a:srgbClr val="000080"/>
                </a:solidFill>
                <a:latin typeface="黑体" pitchFamily="2" charset="-122"/>
                <a:ea typeface="黑体" pitchFamily="2" charset="-122"/>
              </a:rPr>
              <a:t>中，为下一步指令译码作准备。</a:t>
            </a:r>
            <a:endParaRPr lang="zh-CN" altLang="en-US" dirty="0">
              <a:latin typeface="黑体" pitchFamily="2" charset="-122"/>
              <a:ea typeface="黑体" pitchFamily="2" charset="-122"/>
            </a:endParaRPr>
          </a:p>
          <a:p>
            <a:pPr algn="just" eaLnBrk="0" hangingPunct="0">
              <a:lnSpc>
                <a:spcPct val="120000"/>
              </a:lnSpc>
              <a:spcBef>
                <a:spcPct val="0"/>
              </a:spcBef>
              <a:buClrTx/>
              <a:buFontTx/>
              <a:buNone/>
            </a:pPr>
            <a:r>
              <a:rPr lang="zh-CN" altLang="en-US" dirty="0">
                <a:solidFill>
                  <a:srgbClr val="000080"/>
                </a:solidFill>
                <a:latin typeface="黑体" pitchFamily="2" charset="-122"/>
                <a:ea typeface="黑体" pitchFamily="2" charset="-122"/>
              </a:rPr>
              <a:t> </a:t>
            </a:r>
            <a:endParaRPr lang="zh-CN" altLang="en-US" dirty="0">
              <a:latin typeface="黑体" pitchFamily="2" charset="-122"/>
              <a:ea typeface="黑体" pitchFamily="2" charset="-122"/>
            </a:endParaRPr>
          </a:p>
          <a:p>
            <a:pPr eaLnBrk="0" hangingPunct="0">
              <a:spcBef>
                <a:spcPct val="0"/>
              </a:spcBef>
              <a:buClrTx/>
              <a:buFontTx/>
              <a:buNone/>
            </a:pPr>
            <a:r>
              <a:rPr lang="zh-CN" altLang="en-US" dirty="0" smtClean="0">
                <a:solidFill>
                  <a:srgbClr val="000080"/>
                </a:solidFill>
                <a:latin typeface="黑体" pitchFamily="2" charset="-122"/>
                <a:ea typeface="黑体" pitchFamily="2" charset="-122"/>
              </a:rPr>
              <a:t>注</a:t>
            </a:r>
            <a:r>
              <a:rPr lang="zh-CN" altLang="en-US" dirty="0">
                <a:solidFill>
                  <a:srgbClr val="000080"/>
                </a:solidFill>
                <a:latin typeface="黑体" pitchFamily="2" charset="-122"/>
                <a:ea typeface="黑体" pitchFamily="2" charset="-122"/>
              </a:rPr>
              <a:t>：上述每项内容可能不止对应一步操作。</a:t>
            </a:r>
            <a:r>
              <a:rPr lang="zh-CN" altLang="en-US" dirty="0">
                <a:latin typeface="黑体" pitchFamily="2" charset="-122"/>
                <a:ea typeface="黑体" pitchFamily="2" charset="-122"/>
              </a:rPr>
              <a:t> </a:t>
            </a:r>
            <a:endParaRPr lang="zh-CN" altLang="en-US" b="0" dirty="0">
              <a:solidFill>
                <a:schemeClr val="tx1"/>
              </a:solidFill>
              <a:latin typeface="黑体" pitchFamily="2" charset="-122"/>
              <a:ea typeface="黑体"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8"/>
          <p:cNvSpPr>
            <a:spLocks noChangeArrowheads="1"/>
          </p:cNvSpPr>
          <p:nvPr/>
        </p:nvSpPr>
        <p:spPr bwMode="auto">
          <a:xfrm>
            <a:off x="1293813" y="1222375"/>
            <a:ext cx="6007100"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indent="450850" algn="just">
              <a:lnSpc>
                <a:spcPct val="160000"/>
              </a:lnSpc>
              <a:spcBef>
                <a:spcPct val="0"/>
              </a:spcBef>
              <a:buClrTx/>
              <a:buFont typeface="Wingdings" pitchFamily="2" charset="2"/>
              <a:buChar char="Ø"/>
            </a:pPr>
            <a:r>
              <a:rPr lang="zh-CN" altLang="en-US">
                <a:solidFill>
                  <a:srgbClr val="000080"/>
                </a:solidFill>
                <a:latin typeface="黑体" pitchFamily="2" charset="-122"/>
                <a:ea typeface="黑体" pitchFamily="2" charset="-122"/>
              </a:rPr>
              <a:t>能在程序控制下自动连续地工作</a:t>
            </a:r>
            <a:endParaRPr lang="zh-CN" altLang="en-US">
              <a:latin typeface="黑体" pitchFamily="2" charset="-122"/>
              <a:ea typeface="黑体" pitchFamily="2" charset="-122"/>
            </a:endParaRPr>
          </a:p>
          <a:p>
            <a:pPr indent="450850" algn="just" eaLnBrk="0" hangingPunct="0">
              <a:lnSpc>
                <a:spcPct val="160000"/>
              </a:lnSpc>
              <a:spcBef>
                <a:spcPct val="0"/>
              </a:spcBef>
              <a:buClrTx/>
              <a:buFont typeface="Wingdings" pitchFamily="2" charset="2"/>
              <a:buChar char="Ø"/>
            </a:pPr>
            <a:r>
              <a:rPr lang="zh-CN" altLang="en-US">
                <a:solidFill>
                  <a:srgbClr val="000080"/>
                </a:solidFill>
                <a:latin typeface="黑体" pitchFamily="2" charset="-122"/>
                <a:ea typeface="黑体" pitchFamily="2" charset="-122"/>
              </a:rPr>
              <a:t>运算速度快</a:t>
            </a:r>
            <a:endParaRPr lang="zh-CN" altLang="en-US">
              <a:latin typeface="黑体" pitchFamily="2" charset="-122"/>
              <a:ea typeface="黑体" pitchFamily="2" charset="-122"/>
            </a:endParaRPr>
          </a:p>
          <a:p>
            <a:pPr indent="450850" algn="just" eaLnBrk="0" hangingPunct="0">
              <a:lnSpc>
                <a:spcPct val="160000"/>
              </a:lnSpc>
              <a:spcBef>
                <a:spcPct val="0"/>
              </a:spcBef>
              <a:buClrTx/>
              <a:buFont typeface="Wingdings" pitchFamily="2" charset="2"/>
              <a:buChar char="Ø"/>
            </a:pPr>
            <a:r>
              <a:rPr lang="zh-CN" altLang="en-US">
                <a:solidFill>
                  <a:srgbClr val="000080"/>
                </a:solidFill>
                <a:latin typeface="黑体" pitchFamily="2" charset="-122"/>
                <a:ea typeface="黑体" pitchFamily="2" charset="-122"/>
              </a:rPr>
              <a:t>运算精度高</a:t>
            </a:r>
            <a:endParaRPr lang="zh-CN" altLang="en-US">
              <a:latin typeface="黑体" pitchFamily="2" charset="-122"/>
              <a:ea typeface="黑体" pitchFamily="2" charset="-122"/>
            </a:endParaRPr>
          </a:p>
          <a:p>
            <a:pPr indent="450850" algn="just" eaLnBrk="0" hangingPunct="0">
              <a:lnSpc>
                <a:spcPct val="160000"/>
              </a:lnSpc>
              <a:spcBef>
                <a:spcPct val="0"/>
              </a:spcBef>
              <a:buClrTx/>
              <a:buFont typeface="Wingdings" pitchFamily="2" charset="2"/>
              <a:buChar char="Ø"/>
            </a:pPr>
            <a:r>
              <a:rPr lang="zh-CN" altLang="en-US">
                <a:solidFill>
                  <a:srgbClr val="000080"/>
                </a:solidFill>
                <a:latin typeface="黑体" pitchFamily="2" charset="-122"/>
                <a:ea typeface="黑体" pitchFamily="2" charset="-122"/>
              </a:rPr>
              <a:t>信息存储能力强</a:t>
            </a:r>
            <a:endParaRPr lang="zh-CN" altLang="en-US">
              <a:latin typeface="黑体" pitchFamily="2" charset="-122"/>
              <a:ea typeface="黑体" pitchFamily="2" charset="-122"/>
            </a:endParaRPr>
          </a:p>
          <a:p>
            <a:pPr indent="450850" eaLnBrk="0" hangingPunct="0">
              <a:lnSpc>
                <a:spcPct val="160000"/>
              </a:lnSpc>
              <a:spcBef>
                <a:spcPct val="0"/>
              </a:spcBef>
              <a:buClrTx/>
              <a:buFont typeface="Wingdings" pitchFamily="2" charset="2"/>
              <a:buChar char="Ø"/>
            </a:pPr>
            <a:r>
              <a:rPr lang="zh-CN" altLang="en-US">
                <a:solidFill>
                  <a:srgbClr val="000080"/>
                </a:solidFill>
                <a:latin typeface="黑体" pitchFamily="2" charset="-122"/>
                <a:ea typeface="黑体" pitchFamily="2" charset="-122"/>
              </a:rPr>
              <a:t>通用性好</a:t>
            </a:r>
            <a:r>
              <a:rPr lang="zh-CN" altLang="en-US">
                <a:latin typeface="黑体" pitchFamily="2" charset="-122"/>
                <a:ea typeface="黑体" pitchFamily="2" charset="-122"/>
              </a:rPr>
              <a:t> </a:t>
            </a:r>
            <a:endParaRPr lang="zh-CN" altLang="en-US" b="0">
              <a:solidFill>
                <a:schemeClr val="tx1"/>
              </a:solidFill>
              <a:latin typeface="黑体" pitchFamily="2" charset="-122"/>
              <a:ea typeface="黑体" pitchFamily="2" charset="-122"/>
            </a:endParaRPr>
          </a:p>
        </p:txBody>
      </p:sp>
      <p:sp>
        <p:nvSpPr>
          <p:cNvPr id="23555" name="Rectangle 30"/>
          <p:cNvSpPr>
            <a:spLocks noChangeArrowheads="1"/>
          </p:cNvSpPr>
          <p:nvPr/>
        </p:nvSpPr>
        <p:spPr bwMode="auto">
          <a:xfrm>
            <a:off x="330200" y="488950"/>
            <a:ext cx="8813800"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spAutoFit/>
          </a:bodyPr>
          <a:lstStyle/>
          <a:p>
            <a:pPr indent="266700">
              <a:lnSpc>
                <a:spcPct val="150000"/>
              </a:lnSpc>
              <a:spcBef>
                <a:spcPct val="0"/>
              </a:spcBef>
              <a:buClrTx/>
              <a:buFontTx/>
              <a:buNone/>
            </a:pPr>
            <a:r>
              <a:rPr lang="en-US" altLang="zh-CN" dirty="0">
                <a:solidFill>
                  <a:srgbClr val="800000"/>
                </a:solidFill>
                <a:latin typeface="黑体" pitchFamily="2" charset="-122"/>
                <a:ea typeface="黑体" pitchFamily="2" charset="-122"/>
              </a:rPr>
              <a:t>4</a:t>
            </a:r>
            <a:r>
              <a:rPr lang="zh-CN" altLang="en-US">
                <a:solidFill>
                  <a:srgbClr val="800000"/>
                </a:solidFill>
                <a:latin typeface="黑体" pitchFamily="2" charset="-122"/>
                <a:ea typeface="黑体" pitchFamily="2" charset="-122"/>
              </a:rPr>
              <a:t>．数字计算机的特点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ChangeArrowheads="1"/>
          </p:cNvSpPr>
          <p:nvPr/>
        </p:nvSpPr>
        <p:spPr bwMode="auto">
          <a:xfrm>
            <a:off x="457200" y="419100"/>
            <a:ext cx="8102600" cy="5924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38088" bIns="0">
            <a:spAutoFit/>
          </a:bodyPr>
          <a:lstStyle/>
          <a:p>
            <a:pPr>
              <a:lnSpc>
                <a:spcPct val="150000"/>
              </a:lnSpc>
              <a:spcBef>
                <a:spcPct val="0"/>
              </a:spcBef>
              <a:buClrTx/>
              <a:buFontTx/>
              <a:buNone/>
            </a:pPr>
            <a:r>
              <a:rPr lang="en-US" altLang="zh-CN" dirty="0" smtClean="0">
                <a:solidFill>
                  <a:srgbClr val="800000"/>
                </a:solidFill>
                <a:latin typeface="黑体" pitchFamily="2" charset="-122"/>
                <a:ea typeface="黑体" pitchFamily="2" charset="-122"/>
              </a:rPr>
              <a:t>1.1.3 </a:t>
            </a:r>
            <a:r>
              <a:rPr lang="zh-CN" altLang="en-US" dirty="0" smtClean="0">
                <a:solidFill>
                  <a:srgbClr val="800000"/>
                </a:solidFill>
                <a:latin typeface="黑体" pitchFamily="2" charset="-122"/>
                <a:ea typeface="黑体" pitchFamily="2" charset="-122"/>
              </a:rPr>
              <a:t>影响程序性能的主要因素</a:t>
            </a:r>
            <a:endParaRPr lang="zh-CN" altLang="en-US" dirty="0">
              <a:latin typeface="黑体" pitchFamily="2" charset="-122"/>
              <a:ea typeface="黑体" pitchFamily="2" charset="-122"/>
            </a:endParaRPr>
          </a:p>
        </p:txBody>
      </p:sp>
      <p:sp>
        <p:nvSpPr>
          <p:cNvPr id="5" name="Rectangle 4"/>
          <p:cNvSpPr>
            <a:spLocks noChangeArrowheads="1"/>
          </p:cNvSpPr>
          <p:nvPr/>
        </p:nvSpPr>
        <p:spPr bwMode="auto">
          <a:xfrm>
            <a:off x="546099" y="1011558"/>
            <a:ext cx="8322327" cy="32316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indent="450850" algn="just" eaLnBrk="0" hangingPunct="0">
              <a:lnSpc>
                <a:spcPct val="200000"/>
              </a:lnSpc>
              <a:spcBef>
                <a:spcPct val="0"/>
              </a:spcBef>
              <a:buClrTx/>
              <a:buFontTx/>
              <a:buNone/>
            </a:pPr>
            <a:r>
              <a:rPr lang="zh-CN" altLang="en-US" dirty="0">
                <a:solidFill>
                  <a:srgbClr val="800000"/>
                </a:solidFill>
                <a:latin typeface="黑体" pitchFamily="2" charset="-122"/>
                <a:ea typeface="黑体" pitchFamily="2" charset="-122"/>
              </a:rPr>
              <a:t>影响一个程序性能的主要因素有：</a:t>
            </a:r>
            <a:endParaRPr lang="en-US" altLang="zh-CN" dirty="0">
              <a:solidFill>
                <a:srgbClr val="800000"/>
              </a:solidFill>
              <a:latin typeface="黑体" pitchFamily="2" charset="-122"/>
              <a:ea typeface="黑体" pitchFamily="2" charset="-122"/>
            </a:endParaRPr>
          </a:p>
          <a:p>
            <a:pPr marL="1252538" indent="-538163" algn="just" eaLnBrk="0" hangingPunct="0">
              <a:lnSpc>
                <a:spcPct val="130000"/>
              </a:lnSpc>
              <a:spcBef>
                <a:spcPct val="0"/>
              </a:spcBef>
              <a:buClrTx/>
              <a:buFont typeface="Wingdings" pitchFamily="2" charset="2"/>
              <a:buChar char="Ø"/>
            </a:pPr>
            <a:r>
              <a:rPr lang="zh-CN" altLang="en-US" dirty="0" smtClean="0">
                <a:solidFill>
                  <a:srgbClr val="000080"/>
                </a:solidFill>
                <a:latin typeface="黑体" pitchFamily="2" charset="-122"/>
                <a:ea typeface="黑体" pitchFamily="2" charset="-122"/>
              </a:rPr>
              <a:t>算法的有效性</a:t>
            </a:r>
            <a:endParaRPr lang="en-US" altLang="zh-CN" dirty="0" smtClean="0">
              <a:solidFill>
                <a:srgbClr val="000080"/>
              </a:solidFill>
              <a:latin typeface="黑体" pitchFamily="2" charset="-122"/>
              <a:ea typeface="黑体" pitchFamily="2" charset="-122"/>
            </a:endParaRPr>
          </a:p>
          <a:p>
            <a:pPr marL="1252538" indent="-538163" algn="just" eaLnBrk="0" hangingPunct="0">
              <a:lnSpc>
                <a:spcPct val="130000"/>
              </a:lnSpc>
              <a:spcBef>
                <a:spcPct val="0"/>
              </a:spcBef>
              <a:buClrTx/>
              <a:buFont typeface="Wingdings" pitchFamily="2" charset="2"/>
              <a:buChar char="Ø"/>
            </a:pPr>
            <a:r>
              <a:rPr lang="zh-CN" altLang="en-US" dirty="0" smtClean="0">
                <a:solidFill>
                  <a:srgbClr val="000080"/>
                </a:solidFill>
                <a:latin typeface="黑体" pitchFamily="2" charset="-122"/>
                <a:ea typeface="黑体" pitchFamily="2" charset="-122"/>
              </a:rPr>
              <a:t>软件</a:t>
            </a:r>
            <a:r>
              <a:rPr lang="zh-CN" altLang="en-US" dirty="0">
                <a:solidFill>
                  <a:srgbClr val="000080"/>
                </a:solidFill>
                <a:latin typeface="黑体" pitchFamily="2" charset="-122"/>
                <a:ea typeface="黑体" pitchFamily="2" charset="-122"/>
              </a:rPr>
              <a:t>系统（编程语言、编译程序和体系结构）</a:t>
            </a:r>
            <a:endParaRPr lang="en-US" altLang="zh-CN" dirty="0">
              <a:solidFill>
                <a:srgbClr val="000080"/>
              </a:solidFill>
              <a:latin typeface="黑体" pitchFamily="2" charset="-122"/>
              <a:ea typeface="黑体" pitchFamily="2" charset="-122"/>
            </a:endParaRPr>
          </a:p>
          <a:p>
            <a:pPr indent="538163" algn="just" eaLnBrk="0" hangingPunct="0">
              <a:lnSpc>
                <a:spcPct val="130000"/>
              </a:lnSpc>
              <a:spcBef>
                <a:spcPct val="0"/>
              </a:spcBef>
              <a:buClrTx/>
              <a:buFontTx/>
              <a:buNone/>
            </a:pPr>
            <a:r>
              <a:rPr lang="en-US" altLang="zh-CN" dirty="0">
                <a:solidFill>
                  <a:srgbClr val="006600"/>
                </a:solidFill>
                <a:latin typeface="黑体" pitchFamily="2" charset="-122"/>
                <a:ea typeface="黑体" pitchFamily="2" charset="-122"/>
              </a:rPr>
              <a:t> </a:t>
            </a:r>
            <a:r>
              <a:rPr lang="en-US" altLang="zh-CN" dirty="0" smtClean="0">
                <a:solidFill>
                  <a:srgbClr val="006600"/>
                </a:solidFill>
                <a:latin typeface="黑体" pitchFamily="2" charset="-122"/>
                <a:ea typeface="黑体" pitchFamily="2" charset="-122"/>
              </a:rPr>
              <a:t>       </a:t>
            </a:r>
            <a:r>
              <a:rPr lang="zh-CN" altLang="en-US" dirty="0" smtClean="0">
                <a:solidFill>
                  <a:srgbClr val="006600"/>
                </a:solidFill>
                <a:latin typeface="黑体" pitchFamily="2" charset="-122"/>
                <a:ea typeface="黑体" pitchFamily="2" charset="-122"/>
              </a:rPr>
              <a:t>影响着每行代码对应机器指令的数量</a:t>
            </a:r>
            <a:endParaRPr lang="en-US" altLang="zh-CN" dirty="0" smtClean="0">
              <a:solidFill>
                <a:srgbClr val="006600"/>
              </a:solidFill>
              <a:latin typeface="黑体" pitchFamily="2" charset="-122"/>
              <a:ea typeface="黑体" pitchFamily="2" charset="-122"/>
            </a:endParaRPr>
          </a:p>
          <a:p>
            <a:pPr marL="1252538" indent="-538163" algn="just" eaLnBrk="0" hangingPunct="0">
              <a:lnSpc>
                <a:spcPct val="130000"/>
              </a:lnSpc>
              <a:spcBef>
                <a:spcPct val="0"/>
              </a:spcBef>
              <a:buClrTx/>
              <a:buFont typeface="Wingdings" pitchFamily="2" charset="2"/>
              <a:buChar char="Ø"/>
            </a:pPr>
            <a:r>
              <a:rPr lang="zh-CN" altLang="en-US" dirty="0" smtClean="0">
                <a:solidFill>
                  <a:srgbClr val="000080"/>
                </a:solidFill>
                <a:latin typeface="黑体" pitchFamily="2" charset="-122"/>
                <a:ea typeface="黑体" pitchFamily="2" charset="-122"/>
              </a:rPr>
              <a:t>执行</a:t>
            </a:r>
            <a:r>
              <a:rPr lang="zh-CN" altLang="en-US" dirty="0">
                <a:solidFill>
                  <a:srgbClr val="000080"/>
                </a:solidFill>
                <a:latin typeface="黑体" pitchFamily="2" charset="-122"/>
                <a:ea typeface="黑体" pitchFamily="2" charset="-122"/>
              </a:rPr>
              <a:t>机器指令的有效性</a:t>
            </a:r>
            <a:endParaRPr lang="en-US" altLang="zh-CN" dirty="0">
              <a:solidFill>
                <a:srgbClr val="000080"/>
              </a:solidFill>
              <a:latin typeface="黑体" pitchFamily="2" charset="-122"/>
              <a:ea typeface="黑体" pitchFamily="2" charset="-122"/>
            </a:endParaRPr>
          </a:p>
          <a:p>
            <a:pPr indent="538163" algn="just" eaLnBrk="0" hangingPunct="0">
              <a:lnSpc>
                <a:spcPct val="130000"/>
              </a:lnSpc>
              <a:spcBef>
                <a:spcPct val="0"/>
              </a:spcBef>
              <a:buClrTx/>
            </a:pPr>
            <a:r>
              <a:rPr lang="en-US" altLang="zh-CN" dirty="0">
                <a:solidFill>
                  <a:srgbClr val="006600"/>
                </a:solidFill>
                <a:latin typeface="黑体" pitchFamily="2" charset="-122"/>
                <a:ea typeface="黑体" pitchFamily="2" charset="-122"/>
              </a:rPr>
              <a:t>        </a:t>
            </a:r>
            <a:r>
              <a:rPr lang="zh-CN" altLang="en-US" dirty="0">
                <a:solidFill>
                  <a:srgbClr val="006600"/>
                </a:solidFill>
                <a:latin typeface="黑体" pitchFamily="2" charset="-122"/>
                <a:ea typeface="黑体" pitchFamily="2" charset="-122"/>
              </a:rPr>
              <a:t>涉及处理器、存储系统和</a:t>
            </a:r>
            <a:r>
              <a:rPr lang="en-US" altLang="zh-CN" dirty="0">
                <a:solidFill>
                  <a:srgbClr val="006600"/>
                </a:solidFill>
                <a:latin typeface="黑体" pitchFamily="2" charset="-122"/>
                <a:ea typeface="黑体" pitchFamily="2" charset="-122"/>
              </a:rPr>
              <a:t>I/O</a:t>
            </a:r>
            <a:r>
              <a:rPr lang="zh-CN" altLang="en-US" dirty="0" smtClean="0">
                <a:solidFill>
                  <a:srgbClr val="006600"/>
                </a:solidFill>
                <a:latin typeface="黑体" pitchFamily="2" charset="-122"/>
                <a:ea typeface="黑体" pitchFamily="2" charset="-122"/>
              </a:rPr>
              <a:t>系统</a:t>
            </a:r>
            <a:endParaRPr lang="en-US" altLang="zh-CN" dirty="0">
              <a:solidFill>
                <a:srgbClr val="006600"/>
              </a:solidFill>
              <a:latin typeface="黑体" pitchFamily="2" charset="-122"/>
              <a:ea typeface="黑体" pitchFamily="2" charset="-122"/>
            </a:endParaRPr>
          </a:p>
        </p:txBody>
      </p:sp>
    </p:spTree>
    <p:extLst>
      <p:ext uri="{BB962C8B-B14F-4D97-AF65-F5344CB8AC3E}">
        <p14:creationId xmlns:p14="http://schemas.microsoft.com/office/powerpoint/2010/main" val="2408764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3"/>
          <p:cNvSpPr>
            <a:spLocks noChangeArrowheads="1"/>
          </p:cNvSpPr>
          <p:nvPr/>
        </p:nvSpPr>
        <p:spPr bwMode="auto">
          <a:xfrm>
            <a:off x="457200" y="1100138"/>
            <a:ext cx="8686800" cy="4077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38088" bIns="0">
            <a:spAutoFit/>
          </a:bodyPr>
          <a:lstStyle/>
          <a:p>
            <a:pPr>
              <a:lnSpc>
                <a:spcPct val="100000"/>
              </a:lnSpc>
              <a:spcBef>
                <a:spcPct val="0"/>
              </a:spcBef>
              <a:buClrTx/>
              <a:buFontTx/>
              <a:buNone/>
            </a:pPr>
            <a:r>
              <a:rPr lang="zh-CN" altLang="en-US" dirty="0">
                <a:solidFill>
                  <a:srgbClr val="800000"/>
                </a:solidFill>
                <a:latin typeface="黑体" pitchFamily="2" charset="-122"/>
                <a:ea typeface="黑体" pitchFamily="2" charset="-122"/>
              </a:rPr>
              <a:t>1.</a:t>
            </a:r>
            <a:r>
              <a:rPr lang="en-US" altLang="zh-CN" dirty="0">
                <a:solidFill>
                  <a:srgbClr val="800000"/>
                </a:solidFill>
                <a:latin typeface="黑体" pitchFamily="2" charset="-122"/>
                <a:ea typeface="黑体" pitchFamily="2" charset="-122"/>
              </a:rPr>
              <a:t>2.1 </a:t>
            </a:r>
            <a:r>
              <a:rPr lang="zh-CN" altLang="en-US" dirty="0">
                <a:solidFill>
                  <a:srgbClr val="800000"/>
                </a:solidFill>
                <a:latin typeface="黑体" pitchFamily="2" charset="-122"/>
                <a:ea typeface="黑体" pitchFamily="2" charset="-122"/>
              </a:rPr>
              <a:t>层次结构模型 </a:t>
            </a:r>
          </a:p>
        </p:txBody>
      </p:sp>
      <p:sp>
        <p:nvSpPr>
          <p:cNvPr id="24601" name="Rectangle 31"/>
          <p:cNvSpPr>
            <a:spLocks noChangeArrowheads="1"/>
          </p:cNvSpPr>
          <p:nvPr/>
        </p:nvSpPr>
        <p:spPr bwMode="auto">
          <a:xfrm>
            <a:off x="0" y="485775"/>
            <a:ext cx="9144000" cy="44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spAutoFit/>
          </a:bodyPr>
          <a:lstStyle/>
          <a:p>
            <a:pPr algn="ctr">
              <a:lnSpc>
                <a:spcPct val="100000"/>
              </a:lnSpc>
              <a:spcBef>
                <a:spcPct val="0"/>
              </a:spcBef>
              <a:buClrTx/>
              <a:buFontTx/>
              <a:buNone/>
            </a:pPr>
            <a:r>
              <a:rPr lang="zh-CN" altLang="zh-CN" sz="2600">
                <a:solidFill>
                  <a:srgbClr val="800000"/>
                </a:solidFill>
                <a:latin typeface="黑体" pitchFamily="2" charset="-122"/>
                <a:ea typeface="黑体" pitchFamily="2" charset="-122"/>
              </a:rPr>
              <a:t>§1.2  计算机系统的层次结构</a:t>
            </a:r>
            <a:endParaRPr lang="en-US" altLang="zh-CN" sz="2600" dirty="0">
              <a:solidFill>
                <a:srgbClr val="800000"/>
              </a:solidFill>
              <a:latin typeface="黑体" pitchFamily="2" charset="-122"/>
              <a:ea typeface="黑体" pitchFamily="2" charset="-122"/>
            </a:endParaRPr>
          </a:p>
        </p:txBody>
      </p:sp>
      <p:sp>
        <p:nvSpPr>
          <p:cNvPr id="26" name="Rectangle 5"/>
          <p:cNvSpPr>
            <a:spLocks noChangeArrowheads="1"/>
          </p:cNvSpPr>
          <p:nvPr/>
        </p:nvSpPr>
        <p:spPr bwMode="auto">
          <a:xfrm>
            <a:off x="363537" y="1616432"/>
            <a:ext cx="8315325" cy="476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eaLnBrk="0" hangingPunct="0">
              <a:lnSpc>
                <a:spcPct val="120000"/>
              </a:lnSpc>
              <a:spcBef>
                <a:spcPct val="0"/>
              </a:spcBef>
              <a:buClrTx/>
              <a:buFontTx/>
              <a:buNone/>
            </a:pPr>
            <a:r>
              <a:rPr lang="zh-CN" altLang="en-US" dirty="0">
                <a:solidFill>
                  <a:srgbClr val="000080"/>
                </a:solidFill>
                <a:latin typeface="黑体" pitchFamily="2" charset="-122"/>
                <a:ea typeface="黑体" pitchFamily="2" charset="-122"/>
              </a:rPr>
              <a:t>    </a:t>
            </a:r>
            <a:r>
              <a:rPr lang="zh-CN" altLang="en-US" dirty="0" smtClean="0">
                <a:solidFill>
                  <a:srgbClr val="000080"/>
                </a:solidFill>
                <a:latin typeface="黑体" pitchFamily="2" charset="-122"/>
                <a:ea typeface="黑体" pitchFamily="2" charset="-122"/>
              </a:rPr>
              <a:t>简化的硬件和软件层次图：</a:t>
            </a:r>
            <a:endParaRPr lang="zh-CN" altLang="en-US" dirty="0">
              <a:solidFill>
                <a:srgbClr val="000080"/>
              </a:solidFill>
              <a:latin typeface="黑体" pitchFamily="2" charset="-122"/>
              <a:ea typeface="黑体" pitchFamily="2" charset="-122"/>
            </a:endParaRPr>
          </a:p>
        </p:txBody>
      </p:sp>
      <p:grpSp>
        <p:nvGrpSpPr>
          <p:cNvPr id="5" name="组合 4"/>
          <p:cNvGrpSpPr/>
          <p:nvPr/>
        </p:nvGrpSpPr>
        <p:grpSpPr>
          <a:xfrm>
            <a:off x="763591" y="2433247"/>
            <a:ext cx="2880000" cy="2880000"/>
            <a:chOff x="2079321" y="2517732"/>
            <a:chExt cx="3528000" cy="3528000"/>
          </a:xfrm>
        </p:grpSpPr>
        <p:grpSp>
          <p:nvGrpSpPr>
            <p:cNvPr id="3" name="组合 2"/>
            <p:cNvGrpSpPr/>
            <p:nvPr/>
          </p:nvGrpSpPr>
          <p:grpSpPr>
            <a:xfrm>
              <a:off x="2079321" y="2517732"/>
              <a:ext cx="3528000" cy="3528000"/>
              <a:chOff x="2079321" y="2605414"/>
              <a:chExt cx="3528000" cy="3528000"/>
            </a:xfrm>
          </p:grpSpPr>
          <p:sp>
            <p:nvSpPr>
              <p:cNvPr id="2" name="椭圆 1"/>
              <p:cNvSpPr/>
              <p:nvPr/>
            </p:nvSpPr>
            <p:spPr>
              <a:xfrm>
                <a:off x="2079321" y="2605414"/>
                <a:ext cx="3528000" cy="352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tIns="0" bIns="0" rtlCol="0" anchor="t" anchorCtr="0"/>
              <a:lstStyle/>
              <a:p>
                <a:pPr algn="ctr"/>
                <a:endParaRPr lang="zh-CN" altLang="en-US" dirty="0"/>
              </a:p>
            </p:txBody>
          </p:sp>
          <p:sp>
            <p:nvSpPr>
              <p:cNvPr id="28" name="椭圆 27"/>
              <p:cNvSpPr/>
              <p:nvPr/>
            </p:nvSpPr>
            <p:spPr>
              <a:xfrm>
                <a:off x="2709321" y="3235414"/>
                <a:ext cx="2268000" cy="2268000"/>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tIns="0" bIns="0" rtlCol="0" anchor="t" anchorCtr="0"/>
              <a:lstStyle/>
              <a:p>
                <a:pPr algn="ctr"/>
                <a:endParaRPr lang="zh-CN" altLang="en-US" dirty="0"/>
              </a:p>
            </p:txBody>
          </p:sp>
          <p:sp>
            <p:nvSpPr>
              <p:cNvPr id="29" name="椭圆 28"/>
              <p:cNvSpPr/>
              <p:nvPr/>
            </p:nvSpPr>
            <p:spPr>
              <a:xfrm>
                <a:off x="3303321" y="3829414"/>
                <a:ext cx="1080000" cy="1080000"/>
              </a:xfrm>
              <a:prstGeom prst="ellipse">
                <a:avLst/>
              </a:prstGeom>
              <a:solidFill>
                <a:srgbClr val="CC99FF"/>
              </a:solidFill>
            </p:spPr>
            <p:style>
              <a:lnRef idx="2">
                <a:schemeClr val="accent1">
                  <a:shade val="50000"/>
                </a:schemeClr>
              </a:lnRef>
              <a:fillRef idx="1">
                <a:schemeClr val="accent1"/>
              </a:fillRef>
              <a:effectRef idx="0">
                <a:schemeClr val="accent1"/>
              </a:effectRef>
              <a:fontRef idx="minor">
                <a:schemeClr val="lt1"/>
              </a:fontRef>
            </p:style>
            <p:txBody>
              <a:bodyPr tIns="0" bIns="0" rtlCol="0" anchor="t" anchorCtr="0"/>
              <a:lstStyle/>
              <a:p>
                <a:pPr algn="ctr"/>
                <a:endParaRPr lang="zh-CN" altLang="en-US" dirty="0"/>
              </a:p>
            </p:txBody>
          </p:sp>
        </p:grpSp>
        <p:sp>
          <p:nvSpPr>
            <p:cNvPr id="31" name="Rectangle 5"/>
            <p:cNvSpPr>
              <a:spLocks noChangeArrowheads="1"/>
            </p:cNvSpPr>
            <p:nvPr/>
          </p:nvSpPr>
          <p:spPr bwMode="auto">
            <a:xfrm>
              <a:off x="2775314" y="2664584"/>
              <a:ext cx="2202007" cy="41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eaLnBrk="0" hangingPunct="0">
                <a:lnSpc>
                  <a:spcPct val="120000"/>
                </a:lnSpc>
                <a:spcBef>
                  <a:spcPct val="0"/>
                </a:spcBef>
                <a:buClrTx/>
                <a:buFontTx/>
                <a:buNone/>
              </a:pPr>
              <a:r>
                <a:rPr lang="zh-CN" altLang="en-US" sz="2000" b="0" dirty="0" smtClean="0">
                  <a:solidFill>
                    <a:srgbClr val="000080"/>
                  </a:solidFill>
                  <a:latin typeface="黑体" pitchFamily="2" charset="-122"/>
                  <a:ea typeface="黑体" pitchFamily="2" charset="-122"/>
                </a:rPr>
                <a:t>应用软件</a:t>
              </a:r>
              <a:endParaRPr lang="zh-CN" altLang="en-US" sz="2000" b="0" dirty="0">
                <a:solidFill>
                  <a:srgbClr val="000080"/>
                </a:solidFill>
                <a:latin typeface="黑体" pitchFamily="2" charset="-122"/>
                <a:ea typeface="黑体" pitchFamily="2" charset="-122"/>
              </a:endParaRPr>
            </a:p>
          </p:txBody>
        </p:sp>
        <p:sp>
          <p:nvSpPr>
            <p:cNvPr id="32" name="Rectangle 5"/>
            <p:cNvSpPr>
              <a:spLocks noChangeArrowheads="1"/>
            </p:cNvSpPr>
            <p:nvPr/>
          </p:nvSpPr>
          <p:spPr bwMode="auto">
            <a:xfrm>
              <a:off x="2775314" y="3338008"/>
              <a:ext cx="2202007" cy="41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eaLnBrk="0" hangingPunct="0">
                <a:lnSpc>
                  <a:spcPct val="120000"/>
                </a:lnSpc>
                <a:spcBef>
                  <a:spcPct val="0"/>
                </a:spcBef>
                <a:buClrTx/>
                <a:buFontTx/>
                <a:buNone/>
              </a:pPr>
              <a:r>
                <a:rPr lang="zh-CN" altLang="en-US" sz="2000" b="0" dirty="0" smtClean="0">
                  <a:solidFill>
                    <a:srgbClr val="000080"/>
                  </a:solidFill>
                  <a:latin typeface="黑体" pitchFamily="2" charset="-122"/>
                  <a:ea typeface="黑体" pitchFamily="2" charset="-122"/>
                </a:rPr>
                <a:t>系统软件</a:t>
              </a:r>
              <a:endParaRPr lang="zh-CN" altLang="en-US" sz="2000" b="0" dirty="0">
                <a:solidFill>
                  <a:srgbClr val="000080"/>
                </a:solidFill>
                <a:latin typeface="黑体" pitchFamily="2" charset="-122"/>
                <a:ea typeface="黑体" pitchFamily="2" charset="-122"/>
              </a:endParaRPr>
            </a:p>
          </p:txBody>
        </p:sp>
        <p:sp>
          <p:nvSpPr>
            <p:cNvPr id="33" name="Rectangle 5"/>
            <p:cNvSpPr>
              <a:spLocks noChangeArrowheads="1"/>
            </p:cNvSpPr>
            <p:nvPr/>
          </p:nvSpPr>
          <p:spPr bwMode="auto">
            <a:xfrm>
              <a:off x="2742317" y="4006971"/>
              <a:ext cx="2202007" cy="41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eaLnBrk="0" hangingPunct="0">
                <a:lnSpc>
                  <a:spcPct val="120000"/>
                </a:lnSpc>
                <a:spcBef>
                  <a:spcPct val="0"/>
                </a:spcBef>
                <a:buClrTx/>
                <a:buFontTx/>
                <a:buNone/>
              </a:pPr>
              <a:r>
                <a:rPr lang="zh-CN" altLang="en-US" sz="2000" b="0" dirty="0" smtClean="0">
                  <a:solidFill>
                    <a:srgbClr val="000080"/>
                  </a:solidFill>
                  <a:latin typeface="黑体" pitchFamily="2" charset="-122"/>
                  <a:ea typeface="黑体" pitchFamily="2" charset="-122"/>
                </a:rPr>
                <a:t>硬件</a:t>
              </a:r>
              <a:endParaRPr lang="zh-CN" altLang="en-US" sz="2000" b="0" dirty="0">
                <a:solidFill>
                  <a:srgbClr val="000080"/>
                </a:solidFill>
                <a:latin typeface="黑体" pitchFamily="2" charset="-122"/>
                <a:ea typeface="黑体" pitchFamily="2" charset="-122"/>
              </a:endParaRPr>
            </a:p>
          </p:txBody>
        </p:sp>
      </p:grpSp>
      <p:sp>
        <p:nvSpPr>
          <p:cNvPr id="13" name="Rectangle 5"/>
          <p:cNvSpPr>
            <a:spLocks noChangeArrowheads="1"/>
          </p:cNvSpPr>
          <p:nvPr/>
        </p:nvSpPr>
        <p:spPr bwMode="auto">
          <a:xfrm>
            <a:off x="3807912" y="2338710"/>
            <a:ext cx="5135672" cy="1421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eaLnBrk="0" hangingPunct="0">
              <a:lnSpc>
                <a:spcPct val="120000"/>
              </a:lnSpc>
              <a:spcBef>
                <a:spcPct val="0"/>
              </a:spcBef>
              <a:buClrTx/>
              <a:buFontTx/>
              <a:buNone/>
            </a:pPr>
            <a:r>
              <a:rPr lang="zh-CN" altLang="en-US" dirty="0" smtClean="0">
                <a:solidFill>
                  <a:srgbClr val="FF0000"/>
                </a:solidFill>
                <a:latin typeface="黑体" pitchFamily="2" charset="-122"/>
                <a:ea typeface="黑体" pitchFamily="2" charset="-122"/>
              </a:rPr>
              <a:t>软件和硬件描述的共同点：</a:t>
            </a:r>
            <a:endParaRPr lang="en-US" altLang="zh-CN" dirty="0" smtClean="0">
              <a:solidFill>
                <a:srgbClr val="FF0000"/>
              </a:solidFill>
              <a:latin typeface="黑体" pitchFamily="2" charset="-122"/>
              <a:ea typeface="黑体" pitchFamily="2" charset="-122"/>
            </a:endParaRPr>
          </a:p>
          <a:p>
            <a:pPr algn="just" eaLnBrk="0" hangingPunct="0">
              <a:lnSpc>
                <a:spcPct val="120000"/>
              </a:lnSpc>
              <a:spcBef>
                <a:spcPct val="0"/>
              </a:spcBef>
              <a:buClrTx/>
              <a:buFontTx/>
              <a:buNone/>
            </a:pPr>
            <a:r>
              <a:rPr lang="en-US" altLang="zh-CN" dirty="0" smtClean="0">
                <a:solidFill>
                  <a:srgbClr val="000080"/>
                </a:solidFill>
                <a:latin typeface="黑体" pitchFamily="2" charset="-122"/>
                <a:ea typeface="黑体" pitchFamily="2" charset="-122"/>
              </a:rPr>
              <a:t>    </a:t>
            </a:r>
            <a:r>
              <a:rPr lang="zh-CN" altLang="en-US" dirty="0" smtClean="0">
                <a:solidFill>
                  <a:srgbClr val="000080"/>
                </a:solidFill>
                <a:latin typeface="黑体" pitchFamily="2" charset="-122"/>
                <a:ea typeface="黑体" pitchFamily="2" charset="-122"/>
              </a:rPr>
              <a:t>越深入，展示的信息就越多。</a:t>
            </a:r>
            <a:endParaRPr lang="en-US" altLang="zh-CN" dirty="0">
              <a:solidFill>
                <a:srgbClr val="000080"/>
              </a:solidFill>
              <a:latin typeface="黑体" pitchFamily="2" charset="-122"/>
              <a:ea typeface="黑体" pitchFamily="2" charset="-122"/>
            </a:endParaRPr>
          </a:p>
          <a:p>
            <a:pPr algn="just" eaLnBrk="0" hangingPunct="0">
              <a:lnSpc>
                <a:spcPct val="120000"/>
              </a:lnSpc>
              <a:spcBef>
                <a:spcPct val="0"/>
              </a:spcBef>
              <a:buClrTx/>
              <a:buFontTx/>
              <a:buNone/>
            </a:pPr>
            <a:r>
              <a:rPr lang="en-US" altLang="zh-CN" dirty="0" smtClean="0">
                <a:solidFill>
                  <a:srgbClr val="000080"/>
                </a:solidFill>
                <a:latin typeface="黑体" pitchFamily="2" charset="-122"/>
                <a:ea typeface="黑体" pitchFamily="2" charset="-122"/>
              </a:rPr>
              <a:t>    </a:t>
            </a:r>
            <a:r>
              <a:rPr lang="zh-CN" altLang="en-US" dirty="0" smtClean="0">
                <a:solidFill>
                  <a:srgbClr val="000080"/>
                </a:solidFill>
                <a:latin typeface="黑体" pitchFamily="2" charset="-122"/>
                <a:ea typeface="黑体" pitchFamily="2" charset="-122"/>
              </a:rPr>
              <a:t>隐藏底层细节，可简化高层模型</a:t>
            </a:r>
            <a:endParaRPr lang="zh-CN" altLang="en-US" dirty="0">
              <a:solidFill>
                <a:srgbClr val="000080"/>
              </a:solidFill>
              <a:latin typeface="黑体" pitchFamily="2" charset="-122"/>
              <a:ea typeface="黑体" pitchFamily="2" charset="-122"/>
            </a:endParaRPr>
          </a:p>
        </p:txBody>
      </p:sp>
      <p:sp>
        <p:nvSpPr>
          <p:cNvPr id="14" name="Rectangle 5"/>
          <p:cNvSpPr>
            <a:spLocks noChangeArrowheads="1"/>
          </p:cNvSpPr>
          <p:nvPr/>
        </p:nvSpPr>
        <p:spPr bwMode="auto">
          <a:xfrm>
            <a:off x="3807912" y="3857445"/>
            <a:ext cx="5135672"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eaLnBrk="0" hangingPunct="0">
              <a:lnSpc>
                <a:spcPct val="120000"/>
              </a:lnSpc>
              <a:spcBef>
                <a:spcPct val="0"/>
              </a:spcBef>
              <a:buClrTx/>
              <a:buFontTx/>
              <a:buNone/>
            </a:pPr>
            <a:r>
              <a:rPr lang="en-US" altLang="zh-CN" dirty="0" smtClean="0">
                <a:solidFill>
                  <a:srgbClr val="000080"/>
                </a:solidFill>
                <a:latin typeface="黑体" pitchFamily="2" charset="-122"/>
                <a:ea typeface="黑体" pitchFamily="2" charset="-122"/>
              </a:rPr>
              <a:t>    -- </a:t>
            </a:r>
            <a:r>
              <a:rPr lang="zh-CN" altLang="en-US" dirty="0" smtClean="0">
                <a:solidFill>
                  <a:srgbClr val="000080"/>
                </a:solidFill>
                <a:latin typeface="黑体" pitchFamily="2" charset="-122"/>
                <a:ea typeface="黑体" pitchFamily="2" charset="-122"/>
              </a:rPr>
              <a:t>使用“分层”或“抽象”的方法，是设计复杂计算机系统的主要技术（使用抽象简化</a:t>
            </a:r>
            <a:r>
              <a:rPr lang="zh-CN" altLang="en-US" dirty="0">
                <a:solidFill>
                  <a:srgbClr val="000080"/>
                </a:solidFill>
                <a:latin typeface="黑体" pitchFamily="2" charset="-122"/>
                <a:ea typeface="黑体" pitchFamily="2" charset="-122"/>
              </a:rPr>
              <a:t>设计）。</a:t>
            </a:r>
            <a:endParaRPr lang="en-US" altLang="zh-CN" dirty="0">
              <a:solidFill>
                <a:srgbClr val="000080"/>
              </a:solidFill>
              <a:latin typeface="黑体" pitchFamily="2" charset="-122"/>
              <a:ea typeface="黑体" pitchFamily="2" charset="-122"/>
            </a:endParaRPr>
          </a:p>
          <a:p>
            <a:pPr algn="just" eaLnBrk="0" hangingPunct="0">
              <a:lnSpc>
                <a:spcPct val="120000"/>
              </a:lnSpc>
              <a:spcBef>
                <a:spcPct val="0"/>
              </a:spcBef>
              <a:buClrTx/>
              <a:buFontTx/>
              <a:buNone/>
            </a:pPr>
            <a:r>
              <a:rPr lang="en-US" altLang="zh-CN" dirty="0" smtClean="0">
                <a:solidFill>
                  <a:srgbClr val="000080"/>
                </a:solidFill>
                <a:latin typeface="黑体" pitchFamily="2" charset="-122"/>
                <a:ea typeface="黑体" pitchFamily="2" charset="-122"/>
              </a:rPr>
              <a:t>    </a:t>
            </a:r>
            <a:r>
              <a:rPr lang="zh-CN" altLang="en-US" dirty="0" smtClean="0">
                <a:solidFill>
                  <a:srgbClr val="FF0000"/>
                </a:solidFill>
                <a:latin typeface="黑体" pitchFamily="2" charset="-122"/>
                <a:ea typeface="黑体" pitchFamily="2" charset="-122"/>
              </a:rPr>
              <a:t>最重要的抽象之一是硬件和底层软件之间的接口，被称为</a:t>
            </a:r>
            <a:r>
              <a:rPr lang="zh-CN" altLang="en-US" u="sng" dirty="0" smtClean="0">
                <a:solidFill>
                  <a:srgbClr val="FF0000"/>
                </a:solidFill>
                <a:effectLst>
                  <a:outerShdw blurRad="38100" dist="38100" dir="2700000" algn="tl">
                    <a:srgbClr val="000000">
                      <a:alpha val="43137"/>
                    </a:srgbClr>
                  </a:outerShdw>
                </a:effectLst>
                <a:latin typeface="黑体" pitchFamily="2" charset="-122"/>
                <a:ea typeface="黑体" pitchFamily="2" charset="-122"/>
              </a:rPr>
              <a:t>指令系统</a:t>
            </a:r>
            <a:r>
              <a:rPr lang="zh-CN" altLang="en-US" dirty="0" smtClean="0">
                <a:solidFill>
                  <a:srgbClr val="FF0000"/>
                </a:solidFill>
                <a:latin typeface="黑体" pitchFamily="2" charset="-122"/>
                <a:ea typeface="黑体" pitchFamily="2" charset="-122"/>
              </a:rPr>
              <a:t>。</a:t>
            </a:r>
            <a:endParaRPr lang="zh-CN" altLang="en-US" dirty="0">
              <a:solidFill>
                <a:srgbClr val="FF0000"/>
              </a:solidFill>
              <a:latin typeface="黑体" pitchFamily="2" charset="-122"/>
              <a:ea typeface="黑体" pitchFamily="2" charset="-122"/>
            </a:endParaRPr>
          </a:p>
        </p:txBody>
      </p:sp>
    </p:spTree>
    <p:extLst>
      <p:ext uri="{BB962C8B-B14F-4D97-AF65-F5344CB8AC3E}">
        <p14:creationId xmlns:p14="http://schemas.microsoft.com/office/powerpoint/2010/main" val="19253617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up)">
                                      <p:cBhvr>
                                        <p:cTn id="7" dur="500"/>
                                        <p:tgtEl>
                                          <p:spTgt spid="13"/>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wipe(up)">
                                      <p:cBhvr>
                                        <p:cTn id="1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3"/>
          <p:cNvSpPr>
            <a:spLocks noChangeArrowheads="1"/>
          </p:cNvSpPr>
          <p:nvPr/>
        </p:nvSpPr>
        <p:spPr bwMode="auto">
          <a:xfrm>
            <a:off x="457200" y="1100138"/>
            <a:ext cx="8686800" cy="4077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38088" bIns="0">
            <a:spAutoFit/>
          </a:bodyPr>
          <a:lstStyle/>
          <a:p>
            <a:pPr>
              <a:lnSpc>
                <a:spcPct val="100000"/>
              </a:lnSpc>
              <a:spcBef>
                <a:spcPct val="0"/>
              </a:spcBef>
              <a:buClrTx/>
              <a:buFontTx/>
              <a:buNone/>
            </a:pPr>
            <a:r>
              <a:rPr lang="zh-CN" altLang="en-US">
                <a:solidFill>
                  <a:srgbClr val="800000"/>
                </a:solidFill>
                <a:latin typeface="黑体" pitchFamily="2" charset="-122"/>
                <a:ea typeface="黑体" pitchFamily="2" charset="-122"/>
              </a:rPr>
              <a:t>1.</a:t>
            </a:r>
            <a:r>
              <a:rPr lang="en-US" altLang="zh-CN" dirty="0">
                <a:solidFill>
                  <a:srgbClr val="800000"/>
                </a:solidFill>
                <a:latin typeface="黑体" pitchFamily="2" charset="-122"/>
                <a:ea typeface="黑体" pitchFamily="2" charset="-122"/>
              </a:rPr>
              <a:t>2.1 </a:t>
            </a:r>
            <a:r>
              <a:rPr lang="zh-CN" altLang="en-US">
                <a:solidFill>
                  <a:srgbClr val="800000"/>
                </a:solidFill>
                <a:latin typeface="黑体" pitchFamily="2" charset="-122"/>
                <a:ea typeface="黑体" pitchFamily="2" charset="-122"/>
              </a:rPr>
              <a:t>层次结构模型 </a:t>
            </a:r>
          </a:p>
        </p:txBody>
      </p:sp>
      <p:sp>
        <p:nvSpPr>
          <p:cNvPr id="24579" name="Text Box 13"/>
          <p:cNvSpPr txBox="1">
            <a:spLocks noChangeArrowheads="1"/>
          </p:cNvSpPr>
          <p:nvPr/>
        </p:nvSpPr>
        <p:spPr bwMode="auto">
          <a:xfrm>
            <a:off x="1477963" y="1814513"/>
            <a:ext cx="1930400"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09600" indent="-609600" eaLnBrk="0" hangingPunct="0">
              <a:defRPr kumimoji="1" sz="2400" b="1">
                <a:solidFill>
                  <a:schemeClr val="tx2"/>
                </a:solidFill>
                <a:latin typeface="楷体_GB2312" pitchFamily="49" charset="-122"/>
                <a:ea typeface="楷体_GB2312" pitchFamily="49" charset="-122"/>
              </a:defRPr>
            </a:lvl1pPr>
            <a:lvl2pPr marL="742950" indent="-285750" eaLnBrk="0" hangingPunct="0">
              <a:defRPr kumimoji="1" sz="2400" b="1">
                <a:solidFill>
                  <a:schemeClr val="tx2"/>
                </a:solidFill>
                <a:latin typeface="楷体_GB2312" pitchFamily="49" charset="-122"/>
                <a:ea typeface="楷体_GB2312" pitchFamily="49" charset="-122"/>
              </a:defRPr>
            </a:lvl2pPr>
            <a:lvl3pPr marL="1143000" indent="-228600" eaLnBrk="0" hangingPunct="0">
              <a:defRPr kumimoji="1" sz="2400" b="1">
                <a:solidFill>
                  <a:schemeClr val="tx2"/>
                </a:solidFill>
                <a:latin typeface="楷体_GB2312" pitchFamily="49" charset="-122"/>
                <a:ea typeface="楷体_GB2312" pitchFamily="49" charset="-122"/>
              </a:defRPr>
            </a:lvl3pPr>
            <a:lvl4pPr marL="1600200" indent="-228600" eaLnBrk="0" hangingPunct="0">
              <a:defRPr kumimoji="1" sz="2400" b="1">
                <a:solidFill>
                  <a:schemeClr val="tx2"/>
                </a:solidFill>
                <a:latin typeface="楷体_GB2312" pitchFamily="49" charset="-122"/>
                <a:ea typeface="楷体_GB2312" pitchFamily="49" charset="-122"/>
              </a:defRPr>
            </a:lvl4pPr>
            <a:lvl5pPr marL="2057400" indent="-228600" eaLnBrk="0" hangingPunct="0">
              <a:defRPr kumimoji="1" sz="2400" b="1">
                <a:solidFill>
                  <a:schemeClr val="tx2"/>
                </a:solidFill>
                <a:latin typeface="楷体_GB2312" pitchFamily="49" charset="-122"/>
                <a:ea typeface="楷体_GB2312" pitchFamily="49" charset="-122"/>
              </a:defRPr>
            </a:lvl5pPr>
            <a:lvl6pPr marL="25146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6pPr>
            <a:lvl7pPr marL="29718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7pPr>
            <a:lvl8pPr marL="34290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8pPr>
            <a:lvl9pPr marL="38862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9pPr>
          </a:lstStyle>
          <a:p>
            <a:pPr algn="ctr" eaLnBrk="1" hangingPunct="1"/>
            <a:r>
              <a:rPr lang="zh-CN" altLang="en-US" dirty="0">
                <a:solidFill>
                  <a:srgbClr val="000080"/>
                </a:solidFill>
                <a:latin typeface="黑体" pitchFamily="2" charset="-122"/>
                <a:ea typeface="黑体" pitchFamily="2" charset="-122"/>
              </a:rPr>
              <a:t>高级语言级</a:t>
            </a:r>
          </a:p>
        </p:txBody>
      </p:sp>
      <p:sp>
        <p:nvSpPr>
          <p:cNvPr id="24580" name="Text Box 16"/>
          <p:cNvSpPr txBox="1">
            <a:spLocks noChangeArrowheads="1"/>
          </p:cNvSpPr>
          <p:nvPr/>
        </p:nvSpPr>
        <p:spPr bwMode="auto">
          <a:xfrm>
            <a:off x="1474788" y="2574925"/>
            <a:ext cx="1930400" cy="4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09600" indent="-609600" eaLnBrk="0" hangingPunct="0">
              <a:defRPr kumimoji="1" sz="2400" b="1">
                <a:solidFill>
                  <a:schemeClr val="tx2"/>
                </a:solidFill>
                <a:latin typeface="楷体_GB2312" pitchFamily="49" charset="-122"/>
                <a:ea typeface="楷体_GB2312" pitchFamily="49" charset="-122"/>
              </a:defRPr>
            </a:lvl1pPr>
            <a:lvl2pPr marL="742950" indent="-285750" eaLnBrk="0" hangingPunct="0">
              <a:defRPr kumimoji="1" sz="2400" b="1">
                <a:solidFill>
                  <a:schemeClr val="tx2"/>
                </a:solidFill>
                <a:latin typeface="楷体_GB2312" pitchFamily="49" charset="-122"/>
                <a:ea typeface="楷体_GB2312" pitchFamily="49" charset="-122"/>
              </a:defRPr>
            </a:lvl2pPr>
            <a:lvl3pPr marL="1143000" indent="-228600" eaLnBrk="0" hangingPunct="0">
              <a:defRPr kumimoji="1" sz="2400" b="1">
                <a:solidFill>
                  <a:schemeClr val="tx2"/>
                </a:solidFill>
                <a:latin typeface="楷体_GB2312" pitchFamily="49" charset="-122"/>
                <a:ea typeface="楷体_GB2312" pitchFamily="49" charset="-122"/>
              </a:defRPr>
            </a:lvl3pPr>
            <a:lvl4pPr marL="1600200" indent="-228600" eaLnBrk="0" hangingPunct="0">
              <a:defRPr kumimoji="1" sz="2400" b="1">
                <a:solidFill>
                  <a:schemeClr val="tx2"/>
                </a:solidFill>
                <a:latin typeface="楷体_GB2312" pitchFamily="49" charset="-122"/>
                <a:ea typeface="楷体_GB2312" pitchFamily="49" charset="-122"/>
              </a:defRPr>
            </a:lvl4pPr>
            <a:lvl5pPr marL="2057400" indent="-228600" eaLnBrk="0" hangingPunct="0">
              <a:defRPr kumimoji="1" sz="2400" b="1">
                <a:solidFill>
                  <a:schemeClr val="tx2"/>
                </a:solidFill>
                <a:latin typeface="楷体_GB2312" pitchFamily="49" charset="-122"/>
                <a:ea typeface="楷体_GB2312" pitchFamily="49" charset="-122"/>
              </a:defRPr>
            </a:lvl5pPr>
            <a:lvl6pPr marL="25146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6pPr>
            <a:lvl7pPr marL="29718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7pPr>
            <a:lvl8pPr marL="34290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8pPr>
            <a:lvl9pPr marL="38862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9pPr>
          </a:lstStyle>
          <a:p>
            <a:pPr algn="ctr" eaLnBrk="1" hangingPunct="1"/>
            <a:r>
              <a:rPr lang="zh-CN" altLang="en-US">
                <a:solidFill>
                  <a:srgbClr val="000080"/>
                </a:solidFill>
                <a:latin typeface="黑体" pitchFamily="2" charset="-122"/>
                <a:ea typeface="黑体" pitchFamily="2" charset="-122"/>
              </a:rPr>
              <a:t>汇编语言级</a:t>
            </a:r>
          </a:p>
        </p:txBody>
      </p:sp>
      <p:sp>
        <p:nvSpPr>
          <p:cNvPr id="24581" name="Text Box 17"/>
          <p:cNvSpPr txBox="1">
            <a:spLocks noChangeArrowheads="1"/>
          </p:cNvSpPr>
          <p:nvPr/>
        </p:nvSpPr>
        <p:spPr bwMode="auto">
          <a:xfrm>
            <a:off x="1476375" y="3389313"/>
            <a:ext cx="1930400"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09600" indent="-609600" eaLnBrk="0" hangingPunct="0">
              <a:defRPr kumimoji="1" sz="2400" b="1">
                <a:solidFill>
                  <a:schemeClr val="tx2"/>
                </a:solidFill>
                <a:latin typeface="楷体_GB2312" pitchFamily="49" charset="-122"/>
                <a:ea typeface="楷体_GB2312" pitchFamily="49" charset="-122"/>
              </a:defRPr>
            </a:lvl1pPr>
            <a:lvl2pPr marL="742950" indent="-285750" eaLnBrk="0" hangingPunct="0">
              <a:defRPr kumimoji="1" sz="2400" b="1">
                <a:solidFill>
                  <a:schemeClr val="tx2"/>
                </a:solidFill>
                <a:latin typeface="楷体_GB2312" pitchFamily="49" charset="-122"/>
                <a:ea typeface="楷体_GB2312" pitchFamily="49" charset="-122"/>
              </a:defRPr>
            </a:lvl2pPr>
            <a:lvl3pPr marL="1143000" indent="-228600" eaLnBrk="0" hangingPunct="0">
              <a:defRPr kumimoji="1" sz="2400" b="1">
                <a:solidFill>
                  <a:schemeClr val="tx2"/>
                </a:solidFill>
                <a:latin typeface="楷体_GB2312" pitchFamily="49" charset="-122"/>
                <a:ea typeface="楷体_GB2312" pitchFamily="49" charset="-122"/>
              </a:defRPr>
            </a:lvl3pPr>
            <a:lvl4pPr marL="1600200" indent="-228600" eaLnBrk="0" hangingPunct="0">
              <a:defRPr kumimoji="1" sz="2400" b="1">
                <a:solidFill>
                  <a:schemeClr val="tx2"/>
                </a:solidFill>
                <a:latin typeface="楷体_GB2312" pitchFamily="49" charset="-122"/>
                <a:ea typeface="楷体_GB2312" pitchFamily="49" charset="-122"/>
              </a:defRPr>
            </a:lvl4pPr>
            <a:lvl5pPr marL="2057400" indent="-228600" eaLnBrk="0" hangingPunct="0">
              <a:defRPr kumimoji="1" sz="2400" b="1">
                <a:solidFill>
                  <a:schemeClr val="tx2"/>
                </a:solidFill>
                <a:latin typeface="楷体_GB2312" pitchFamily="49" charset="-122"/>
                <a:ea typeface="楷体_GB2312" pitchFamily="49" charset="-122"/>
              </a:defRPr>
            </a:lvl5pPr>
            <a:lvl6pPr marL="25146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6pPr>
            <a:lvl7pPr marL="29718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7pPr>
            <a:lvl8pPr marL="34290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8pPr>
            <a:lvl9pPr marL="38862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9pPr>
          </a:lstStyle>
          <a:p>
            <a:pPr algn="ctr" eaLnBrk="1" hangingPunct="1"/>
            <a:r>
              <a:rPr lang="zh-CN" altLang="en-US">
                <a:solidFill>
                  <a:srgbClr val="000080"/>
                </a:solidFill>
                <a:latin typeface="黑体" pitchFamily="2" charset="-122"/>
                <a:ea typeface="黑体" pitchFamily="2" charset="-122"/>
              </a:rPr>
              <a:t>操作系统级</a:t>
            </a:r>
          </a:p>
        </p:txBody>
      </p:sp>
      <p:sp>
        <p:nvSpPr>
          <p:cNvPr id="24582" name="Text Box 18"/>
          <p:cNvSpPr txBox="1">
            <a:spLocks noChangeArrowheads="1"/>
          </p:cNvSpPr>
          <p:nvPr/>
        </p:nvSpPr>
        <p:spPr bwMode="auto">
          <a:xfrm>
            <a:off x="1492250" y="4370388"/>
            <a:ext cx="1930400"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09600" indent="-609600" eaLnBrk="0" hangingPunct="0">
              <a:defRPr kumimoji="1" sz="2400" b="1">
                <a:solidFill>
                  <a:schemeClr val="tx2"/>
                </a:solidFill>
                <a:latin typeface="楷体_GB2312" pitchFamily="49" charset="-122"/>
                <a:ea typeface="楷体_GB2312" pitchFamily="49" charset="-122"/>
              </a:defRPr>
            </a:lvl1pPr>
            <a:lvl2pPr marL="742950" indent="-285750" eaLnBrk="0" hangingPunct="0">
              <a:defRPr kumimoji="1" sz="2400" b="1">
                <a:solidFill>
                  <a:schemeClr val="tx2"/>
                </a:solidFill>
                <a:latin typeface="楷体_GB2312" pitchFamily="49" charset="-122"/>
                <a:ea typeface="楷体_GB2312" pitchFamily="49" charset="-122"/>
              </a:defRPr>
            </a:lvl2pPr>
            <a:lvl3pPr marL="1143000" indent="-228600" eaLnBrk="0" hangingPunct="0">
              <a:defRPr kumimoji="1" sz="2400" b="1">
                <a:solidFill>
                  <a:schemeClr val="tx2"/>
                </a:solidFill>
                <a:latin typeface="楷体_GB2312" pitchFamily="49" charset="-122"/>
                <a:ea typeface="楷体_GB2312" pitchFamily="49" charset="-122"/>
              </a:defRPr>
            </a:lvl3pPr>
            <a:lvl4pPr marL="1600200" indent="-228600" eaLnBrk="0" hangingPunct="0">
              <a:defRPr kumimoji="1" sz="2400" b="1">
                <a:solidFill>
                  <a:schemeClr val="tx2"/>
                </a:solidFill>
                <a:latin typeface="楷体_GB2312" pitchFamily="49" charset="-122"/>
                <a:ea typeface="楷体_GB2312" pitchFamily="49" charset="-122"/>
              </a:defRPr>
            </a:lvl4pPr>
            <a:lvl5pPr marL="2057400" indent="-228600" eaLnBrk="0" hangingPunct="0">
              <a:defRPr kumimoji="1" sz="2400" b="1">
                <a:solidFill>
                  <a:schemeClr val="tx2"/>
                </a:solidFill>
                <a:latin typeface="楷体_GB2312" pitchFamily="49" charset="-122"/>
                <a:ea typeface="楷体_GB2312" pitchFamily="49" charset="-122"/>
              </a:defRPr>
            </a:lvl5pPr>
            <a:lvl6pPr marL="25146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6pPr>
            <a:lvl7pPr marL="29718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7pPr>
            <a:lvl8pPr marL="34290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8pPr>
            <a:lvl9pPr marL="38862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9pPr>
          </a:lstStyle>
          <a:p>
            <a:pPr algn="ctr" eaLnBrk="1" hangingPunct="1"/>
            <a:r>
              <a:rPr lang="zh-CN" altLang="en-US">
                <a:solidFill>
                  <a:srgbClr val="000080"/>
                </a:solidFill>
                <a:latin typeface="黑体" pitchFamily="2" charset="-122"/>
                <a:ea typeface="黑体" pitchFamily="2" charset="-122"/>
              </a:rPr>
              <a:t>机器语言级</a:t>
            </a:r>
          </a:p>
        </p:txBody>
      </p:sp>
      <p:sp>
        <p:nvSpPr>
          <p:cNvPr id="24583" name="Text Box 19"/>
          <p:cNvSpPr txBox="1">
            <a:spLocks noChangeArrowheads="1"/>
          </p:cNvSpPr>
          <p:nvPr/>
        </p:nvSpPr>
        <p:spPr bwMode="auto">
          <a:xfrm>
            <a:off x="1490663" y="5208588"/>
            <a:ext cx="1930400"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09600" indent="-609600" eaLnBrk="0" hangingPunct="0">
              <a:defRPr kumimoji="1" sz="2400" b="1">
                <a:solidFill>
                  <a:schemeClr val="tx2"/>
                </a:solidFill>
                <a:latin typeface="楷体_GB2312" pitchFamily="49" charset="-122"/>
                <a:ea typeface="楷体_GB2312" pitchFamily="49" charset="-122"/>
              </a:defRPr>
            </a:lvl1pPr>
            <a:lvl2pPr marL="742950" indent="-285750" eaLnBrk="0" hangingPunct="0">
              <a:defRPr kumimoji="1" sz="2400" b="1">
                <a:solidFill>
                  <a:schemeClr val="tx2"/>
                </a:solidFill>
                <a:latin typeface="楷体_GB2312" pitchFamily="49" charset="-122"/>
                <a:ea typeface="楷体_GB2312" pitchFamily="49" charset="-122"/>
              </a:defRPr>
            </a:lvl2pPr>
            <a:lvl3pPr marL="1143000" indent="-228600" eaLnBrk="0" hangingPunct="0">
              <a:defRPr kumimoji="1" sz="2400" b="1">
                <a:solidFill>
                  <a:schemeClr val="tx2"/>
                </a:solidFill>
                <a:latin typeface="楷体_GB2312" pitchFamily="49" charset="-122"/>
                <a:ea typeface="楷体_GB2312" pitchFamily="49" charset="-122"/>
              </a:defRPr>
            </a:lvl3pPr>
            <a:lvl4pPr marL="1600200" indent="-228600" eaLnBrk="0" hangingPunct="0">
              <a:defRPr kumimoji="1" sz="2400" b="1">
                <a:solidFill>
                  <a:schemeClr val="tx2"/>
                </a:solidFill>
                <a:latin typeface="楷体_GB2312" pitchFamily="49" charset="-122"/>
                <a:ea typeface="楷体_GB2312" pitchFamily="49" charset="-122"/>
              </a:defRPr>
            </a:lvl4pPr>
            <a:lvl5pPr marL="2057400" indent="-228600" eaLnBrk="0" hangingPunct="0">
              <a:defRPr kumimoji="1" sz="2400" b="1">
                <a:solidFill>
                  <a:schemeClr val="tx2"/>
                </a:solidFill>
                <a:latin typeface="楷体_GB2312" pitchFamily="49" charset="-122"/>
                <a:ea typeface="楷体_GB2312" pitchFamily="49" charset="-122"/>
              </a:defRPr>
            </a:lvl5pPr>
            <a:lvl6pPr marL="25146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6pPr>
            <a:lvl7pPr marL="29718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7pPr>
            <a:lvl8pPr marL="34290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8pPr>
            <a:lvl9pPr marL="38862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9pPr>
          </a:lstStyle>
          <a:p>
            <a:pPr algn="ctr" eaLnBrk="1" hangingPunct="1"/>
            <a:r>
              <a:rPr lang="zh-CN" altLang="en-US">
                <a:solidFill>
                  <a:srgbClr val="000080"/>
                </a:solidFill>
                <a:latin typeface="黑体" pitchFamily="2" charset="-122"/>
                <a:ea typeface="黑体" pitchFamily="2" charset="-122"/>
              </a:rPr>
              <a:t>微程序级</a:t>
            </a:r>
          </a:p>
        </p:txBody>
      </p:sp>
      <p:sp>
        <p:nvSpPr>
          <p:cNvPr id="24584" name="Text Box 22"/>
          <p:cNvSpPr txBox="1">
            <a:spLocks noChangeArrowheads="1"/>
          </p:cNvSpPr>
          <p:nvPr/>
        </p:nvSpPr>
        <p:spPr bwMode="auto">
          <a:xfrm>
            <a:off x="3876675" y="5200650"/>
            <a:ext cx="2387600" cy="424732"/>
          </a:xfrm>
          <a:prstGeom prst="rect">
            <a:avLst/>
          </a:prstGeom>
          <a:noFill/>
          <a:ln w="28575">
            <a:solidFill>
              <a:srgbClr val="00008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609600" indent="-609600" eaLnBrk="0" hangingPunct="0">
              <a:defRPr kumimoji="1" sz="2400" b="1">
                <a:solidFill>
                  <a:schemeClr val="tx2"/>
                </a:solidFill>
                <a:latin typeface="楷体_GB2312" pitchFamily="49" charset="-122"/>
                <a:ea typeface="楷体_GB2312" pitchFamily="49" charset="-122"/>
              </a:defRPr>
            </a:lvl1pPr>
            <a:lvl2pPr marL="742950" indent="-285750" eaLnBrk="0" hangingPunct="0">
              <a:defRPr kumimoji="1" sz="2400" b="1">
                <a:solidFill>
                  <a:schemeClr val="tx2"/>
                </a:solidFill>
                <a:latin typeface="楷体_GB2312" pitchFamily="49" charset="-122"/>
                <a:ea typeface="楷体_GB2312" pitchFamily="49" charset="-122"/>
              </a:defRPr>
            </a:lvl2pPr>
            <a:lvl3pPr marL="1143000" indent="-228600" eaLnBrk="0" hangingPunct="0">
              <a:defRPr kumimoji="1" sz="2400" b="1">
                <a:solidFill>
                  <a:schemeClr val="tx2"/>
                </a:solidFill>
                <a:latin typeface="楷体_GB2312" pitchFamily="49" charset="-122"/>
                <a:ea typeface="楷体_GB2312" pitchFamily="49" charset="-122"/>
              </a:defRPr>
            </a:lvl3pPr>
            <a:lvl4pPr marL="1600200" indent="-228600" eaLnBrk="0" hangingPunct="0">
              <a:defRPr kumimoji="1" sz="2400" b="1">
                <a:solidFill>
                  <a:schemeClr val="tx2"/>
                </a:solidFill>
                <a:latin typeface="楷体_GB2312" pitchFamily="49" charset="-122"/>
                <a:ea typeface="楷体_GB2312" pitchFamily="49" charset="-122"/>
              </a:defRPr>
            </a:lvl4pPr>
            <a:lvl5pPr marL="2057400" indent="-228600" eaLnBrk="0" hangingPunct="0">
              <a:defRPr kumimoji="1" sz="2400" b="1">
                <a:solidFill>
                  <a:schemeClr val="tx2"/>
                </a:solidFill>
                <a:latin typeface="楷体_GB2312" pitchFamily="49" charset="-122"/>
                <a:ea typeface="楷体_GB2312" pitchFamily="49" charset="-122"/>
              </a:defRPr>
            </a:lvl5pPr>
            <a:lvl6pPr marL="25146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6pPr>
            <a:lvl7pPr marL="29718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7pPr>
            <a:lvl8pPr marL="34290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8pPr>
            <a:lvl9pPr marL="38862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9pPr>
          </a:lstStyle>
          <a:p>
            <a:pPr algn="ctr" eaLnBrk="1" hangingPunct="1"/>
            <a:r>
              <a:rPr lang="zh-CN" altLang="en-US">
                <a:solidFill>
                  <a:srgbClr val="000080"/>
                </a:solidFill>
                <a:latin typeface="黑体" pitchFamily="2" charset="-122"/>
                <a:ea typeface="黑体" pitchFamily="2" charset="-122"/>
              </a:rPr>
              <a:t>微程序机器 </a:t>
            </a:r>
            <a:r>
              <a:rPr lang="en-US" altLang="zh-CN" dirty="0">
                <a:solidFill>
                  <a:srgbClr val="000080"/>
                </a:solidFill>
                <a:latin typeface="黑体" pitchFamily="2" charset="-122"/>
                <a:ea typeface="黑体" pitchFamily="2" charset="-122"/>
              </a:rPr>
              <a:t>M1</a:t>
            </a:r>
          </a:p>
        </p:txBody>
      </p:sp>
      <p:sp>
        <p:nvSpPr>
          <p:cNvPr id="24585" name="Text Box 25"/>
          <p:cNvSpPr txBox="1">
            <a:spLocks noChangeArrowheads="1"/>
          </p:cNvSpPr>
          <p:nvPr/>
        </p:nvSpPr>
        <p:spPr bwMode="auto">
          <a:xfrm>
            <a:off x="3863975" y="4389438"/>
            <a:ext cx="2387600" cy="424732"/>
          </a:xfrm>
          <a:prstGeom prst="rect">
            <a:avLst/>
          </a:prstGeom>
          <a:noFill/>
          <a:ln w="28575">
            <a:solidFill>
              <a:srgbClr val="00008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609600" indent="-609600" eaLnBrk="0" hangingPunct="0">
              <a:defRPr kumimoji="1" sz="2400" b="1">
                <a:solidFill>
                  <a:schemeClr val="tx2"/>
                </a:solidFill>
                <a:latin typeface="楷体_GB2312" pitchFamily="49" charset="-122"/>
                <a:ea typeface="楷体_GB2312" pitchFamily="49" charset="-122"/>
              </a:defRPr>
            </a:lvl1pPr>
            <a:lvl2pPr marL="742950" indent="-285750" eaLnBrk="0" hangingPunct="0">
              <a:defRPr kumimoji="1" sz="2400" b="1">
                <a:solidFill>
                  <a:schemeClr val="tx2"/>
                </a:solidFill>
                <a:latin typeface="楷体_GB2312" pitchFamily="49" charset="-122"/>
                <a:ea typeface="楷体_GB2312" pitchFamily="49" charset="-122"/>
              </a:defRPr>
            </a:lvl2pPr>
            <a:lvl3pPr marL="1143000" indent="-228600" eaLnBrk="0" hangingPunct="0">
              <a:defRPr kumimoji="1" sz="2400" b="1">
                <a:solidFill>
                  <a:schemeClr val="tx2"/>
                </a:solidFill>
                <a:latin typeface="楷体_GB2312" pitchFamily="49" charset="-122"/>
                <a:ea typeface="楷体_GB2312" pitchFamily="49" charset="-122"/>
              </a:defRPr>
            </a:lvl3pPr>
            <a:lvl4pPr marL="1600200" indent="-228600" eaLnBrk="0" hangingPunct="0">
              <a:defRPr kumimoji="1" sz="2400" b="1">
                <a:solidFill>
                  <a:schemeClr val="tx2"/>
                </a:solidFill>
                <a:latin typeface="楷体_GB2312" pitchFamily="49" charset="-122"/>
                <a:ea typeface="楷体_GB2312" pitchFamily="49" charset="-122"/>
              </a:defRPr>
            </a:lvl4pPr>
            <a:lvl5pPr marL="2057400" indent="-228600" eaLnBrk="0" hangingPunct="0">
              <a:defRPr kumimoji="1" sz="2400" b="1">
                <a:solidFill>
                  <a:schemeClr val="tx2"/>
                </a:solidFill>
                <a:latin typeface="楷体_GB2312" pitchFamily="49" charset="-122"/>
                <a:ea typeface="楷体_GB2312" pitchFamily="49" charset="-122"/>
              </a:defRPr>
            </a:lvl5pPr>
            <a:lvl6pPr marL="25146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6pPr>
            <a:lvl7pPr marL="29718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7pPr>
            <a:lvl8pPr marL="34290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8pPr>
            <a:lvl9pPr marL="38862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9pPr>
          </a:lstStyle>
          <a:p>
            <a:pPr algn="ctr" eaLnBrk="1" hangingPunct="1"/>
            <a:r>
              <a:rPr lang="zh-CN" altLang="en-US">
                <a:solidFill>
                  <a:srgbClr val="000080"/>
                </a:solidFill>
                <a:latin typeface="黑体" pitchFamily="2" charset="-122"/>
                <a:ea typeface="黑体" pitchFamily="2" charset="-122"/>
              </a:rPr>
              <a:t>传统机器 </a:t>
            </a:r>
            <a:r>
              <a:rPr lang="en-US" altLang="zh-CN" dirty="0">
                <a:solidFill>
                  <a:srgbClr val="000080"/>
                </a:solidFill>
                <a:latin typeface="黑体" pitchFamily="2" charset="-122"/>
                <a:ea typeface="黑体" pitchFamily="2" charset="-122"/>
              </a:rPr>
              <a:t>M2</a:t>
            </a:r>
          </a:p>
        </p:txBody>
      </p:sp>
      <p:sp>
        <p:nvSpPr>
          <p:cNvPr id="24586" name="Text Box 26"/>
          <p:cNvSpPr txBox="1">
            <a:spLocks noChangeArrowheads="1"/>
          </p:cNvSpPr>
          <p:nvPr/>
        </p:nvSpPr>
        <p:spPr bwMode="auto">
          <a:xfrm>
            <a:off x="3873500" y="3400425"/>
            <a:ext cx="2387600" cy="424732"/>
          </a:xfrm>
          <a:prstGeom prst="rect">
            <a:avLst/>
          </a:prstGeom>
          <a:noFill/>
          <a:ln w="28575">
            <a:solidFill>
              <a:srgbClr val="00008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609600" indent="-609600" eaLnBrk="0" hangingPunct="0">
              <a:defRPr kumimoji="1" sz="2400" b="1">
                <a:solidFill>
                  <a:schemeClr val="tx2"/>
                </a:solidFill>
                <a:latin typeface="楷体_GB2312" pitchFamily="49" charset="-122"/>
                <a:ea typeface="楷体_GB2312" pitchFamily="49" charset="-122"/>
              </a:defRPr>
            </a:lvl1pPr>
            <a:lvl2pPr marL="742950" indent="-285750" eaLnBrk="0" hangingPunct="0">
              <a:defRPr kumimoji="1" sz="2400" b="1">
                <a:solidFill>
                  <a:schemeClr val="tx2"/>
                </a:solidFill>
                <a:latin typeface="楷体_GB2312" pitchFamily="49" charset="-122"/>
                <a:ea typeface="楷体_GB2312" pitchFamily="49" charset="-122"/>
              </a:defRPr>
            </a:lvl2pPr>
            <a:lvl3pPr marL="1143000" indent="-228600" eaLnBrk="0" hangingPunct="0">
              <a:defRPr kumimoji="1" sz="2400" b="1">
                <a:solidFill>
                  <a:schemeClr val="tx2"/>
                </a:solidFill>
                <a:latin typeface="楷体_GB2312" pitchFamily="49" charset="-122"/>
                <a:ea typeface="楷体_GB2312" pitchFamily="49" charset="-122"/>
              </a:defRPr>
            </a:lvl3pPr>
            <a:lvl4pPr marL="1600200" indent="-228600" eaLnBrk="0" hangingPunct="0">
              <a:defRPr kumimoji="1" sz="2400" b="1">
                <a:solidFill>
                  <a:schemeClr val="tx2"/>
                </a:solidFill>
                <a:latin typeface="楷体_GB2312" pitchFamily="49" charset="-122"/>
                <a:ea typeface="楷体_GB2312" pitchFamily="49" charset="-122"/>
              </a:defRPr>
            </a:lvl4pPr>
            <a:lvl5pPr marL="2057400" indent="-228600" eaLnBrk="0" hangingPunct="0">
              <a:defRPr kumimoji="1" sz="2400" b="1">
                <a:solidFill>
                  <a:schemeClr val="tx2"/>
                </a:solidFill>
                <a:latin typeface="楷体_GB2312" pitchFamily="49" charset="-122"/>
                <a:ea typeface="楷体_GB2312" pitchFamily="49" charset="-122"/>
              </a:defRPr>
            </a:lvl5pPr>
            <a:lvl6pPr marL="25146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6pPr>
            <a:lvl7pPr marL="29718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7pPr>
            <a:lvl8pPr marL="34290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8pPr>
            <a:lvl9pPr marL="38862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9pPr>
          </a:lstStyle>
          <a:p>
            <a:pPr algn="ctr" eaLnBrk="1" hangingPunct="1"/>
            <a:r>
              <a:rPr lang="zh-CN" altLang="en-US">
                <a:solidFill>
                  <a:srgbClr val="000080"/>
                </a:solidFill>
                <a:latin typeface="黑体" pitchFamily="2" charset="-122"/>
                <a:ea typeface="黑体" pitchFamily="2" charset="-122"/>
              </a:rPr>
              <a:t>虚拟机器 </a:t>
            </a:r>
            <a:r>
              <a:rPr lang="en-US" altLang="zh-CN" dirty="0">
                <a:solidFill>
                  <a:srgbClr val="000080"/>
                </a:solidFill>
                <a:latin typeface="黑体" pitchFamily="2" charset="-122"/>
                <a:ea typeface="黑体" pitchFamily="2" charset="-122"/>
              </a:rPr>
              <a:t>M3</a:t>
            </a:r>
          </a:p>
        </p:txBody>
      </p:sp>
      <p:sp>
        <p:nvSpPr>
          <p:cNvPr id="24587" name="Text Box 27"/>
          <p:cNvSpPr txBox="1">
            <a:spLocks noChangeArrowheads="1"/>
          </p:cNvSpPr>
          <p:nvPr/>
        </p:nvSpPr>
        <p:spPr bwMode="auto">
          <a:xfrm>
            <a:off x="3865563" y="2603500"/>
            <a:ext cx="2387600" cy="424732"/>
          </a:xfrm>
          <a:prstGeom prst="rect">
            <a:avLst/>
          </a:prstGeom>
          <a:noFill/>
          <a:ln w="28575">
            <a:solidFill>
              <a:srgbClr val="00008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609600" indent="-609600" eaLnBrk="0" hangingPunct="0">
              <a:defRPr kumimoji="1" sz="2400" b="1">
                <a:solidFill>
                  <a:schemeClr val="tx2"/>
                </a:solidFill>
                <a:latin typeface="楷体_GB2312" pitchFamily="49" charset="-122"/>
                <a:ea typeface="楷体_GB2312" pitchFamily="49" charset="-122"/>
              </a:defRPr>
            </a:lvl1pPr>
            <a:lvl2pPr marL="742950" indent="-285750" eaLnBrk="0" hangingPunct="0">
              <a:defRPr kumimoji="1" sz="2400" b="1">
                <a:solidFill>
                  <a:schemeClr val="tx2"/>
                </a:solidFill>
                <a:latin typeface="楷体_GB2312" pitchFamily="49" charset="-122"/>
                <a:ea typeface="楷体_GB2312" pitchFamily="49" charset="-122"/>
              </a:defRPr>
            </a:lvl2pPr>
            <a:lvl3pPr marL="1143000" indent="-228600" eaLnBrk="0" hangingPunct="0">
              <a:defRPr kumimoji="1" sz="2400" b="1">
                <a:solidFill>
                  <a:schemeClr val="tx2"/>
                </a:solidFill>
                <a:latin typeface="楷体_GB2312" pitchFamily="49" charset="-122"/>
                <a:ea typeface="楷体_GB2312" pitchFamily="49" charset="-122"/>
              </a:defRPr>
            </a:lvl3pPr>
            <a:lvl4pPr marL="1600200" indent="-228600" eaLnBrk="0" hangingPunct="0">
              <a:defRPr kumimoji="1" sz="2400" b="1">
                <a:solidFill>
                  <a:schemeClr val="tx2"/>
                </a:solidFill>
                <a:latin typeface="楷体_GB2312" pitchFamily="49" charset="-122"/>
                <a:ea typeface="楷体_GB2312" pitchFamily="49" charset="-122"/>
              </a:defRPr>
            </a:lvl4pPr>
            <a:lvl5pPr marL="2057400" indent="-228600" eaLnBrk="0" hangingPunct="0">
              <a:defRPr kumimoji="1" sz="2400" b="1">
                <a:solidFill>
                  <a:schemeClr val="tx2"/>
                </a:solidFill>
                <a:latin typeface="楷体_GB2312" pitchFamily="49" charset="-122"/>
                <a:ea typeface="楷体_GB2312" pitchFamily="49" charset="-122"/>
              </a:defRPr>
            </a:lvl5pPr>
            <a:lvl6pPr marL="25146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6pPr>
            <a:lvl7pPr marL="29718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7pPr>
            <a:lvl8pPr marL="34290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8pPr>
            <a:lvl9pPr marL="38862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9pPr>
          </a:lstStyle>
          <a:p>
            <a:pPr algn="ctr" eaLnBrk="1" hangingPunct="1"/>
            <a:r>
              <a:rPr lang="zh-CN" altLang="en-US">
                <a:solidFill>
                  <a:srgbClr val="000080"/>
                </a:solidFill>
                <a:latin typeface="黑体" pitchFamily="2" charset="-122"/>
                <a:ea typeface="黑体" pitchFamily="2" charset="-122"/>
              </a:rPr>
              <a:t>虚拟机器 </a:t>
            </a:r>
            <a:r>
              <a:rPr lang="en-US" altLang="zh-CN" dirty="0">
                <a:solidFill>
                  <a:srgbClr val="000080"/>
                </a:solidFill>
                <a:latin typeface="黑体" pitchFamily="2" charset="-122"/>
                <a:ea typeface="黑体" pitchFamily="2" charset="-122"/>
              </a:rPr>
              <a:t>M4</a:t>
            </a:r>
          </a:p>
        </p:txBody>
      </p:sp>
      <p:sp>
        <p:nvSpPr>
          <p:cNvPr id="24588" name="Text Box 28"/>
          <p:cNvSpPr txBox="1">
            <a:spLocks noChangeArrowheads="1"/>
          </p:cNvSpPr>
          <p:nvPr/>
        </p:nvSpPr>
        <p:spPr bwMode="auto">
          <a:xfrm>
            <a:off x="3863975" y="1800225"/>
            <a:ext cx="2387600" cy="424732"/>
          </a:xfrm>
          <a:prstGeom prst="rect">
            <a:avLst/>
          </a:prstGeom>
          <a:noFill/>
          <a:ln w="28575">
            <a:solidFill>
              <a:srgbClr val="00008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609600" indent="-609600" eaLnBrk="0" hangingPunct="0">
              <a:defRPr kumimoji="1" sz="2400" b="1">
                <a:solidFill>
                  <a:schemeClr val="tx2"/>
                </a:solidFill>
                <a:latin typeface="楷体_GB2312" pitchFamily="49" charset="-122"/>
                <a:ea typeface="楷体_GB2312" pitchFamily="49" charset="-122"/>
              </a:defRPr>
            </a:lvl1pPr>
            <a:lvl2pPr marL="742950" indent="-285750" eaLnBrk="0" hangingPunct="0">
              <a:defRPr kumimoji="1" sz="2400" b="1">
                <a:solidFill>
                  <a:schemeClr val="tx2"/>
                </a:solidFill>
                <a:latin typeface="楷体_GB2312" pitchFamily="49" charset="-122"/>
                <a:ea typeface="楷体_GB2312" pitchFamily="49" charset="-122"/>
              </a:defRPr>
            </a:lvl2pPr>
            <a:lvl3pPr marL="1143000" indent="-228600" eaLnBrk="0" hangingPunct="0">
              <a:defRPr kumimoji="1" sz="2400" b="1">
                <a:solidFill>
                  <a:schemeClr val="tx2"/>
                </a:solidFill>
                <a:latin typeface="楷体_GB2312" pitchFamily="49" charset="-122"/>
                <a:ea typeface="楷体_GB2312" pitchFamily="49" charset="-122"/>
              </a:defRPr>
            </a:lvl3pPr>
            <a:lvl4pPr marL="1600200" indent="-228600" eaLnBrk="0" hangingPunct="0">
              <a:defRPr kumimoji="1" sz="2400" b="1">
                <a:solidFill>
                  <a:schemeClr val="tx2"/>
                </a:solidFill>
                <a:latin typeface="楷体_GB2312" pitchFamily="49" charset="-122"/>
                <a:ea typeface="楷体_GB2312" pitchFamily="49" charset="-122"/>
              </a:defRPr>
            </a:lvl4pPr>
            <a:lvl5pPr marL="2057400" indent="-228600" eaLnBrk="0" hangingPunct="0">
              <a:defRPr kumimoji="1" sz="2400" b="1">
                <a:solidFill>
                  <a:schemeClr val="tx2"/>
                </a:solidFill>
                <a:latin typeface="楷体_GB2312" pitchFamily="49" charset="-122"/>
                <a:ea typeface="楷体_GB2312" pitchFamily="49" charset="-122"/>
              </a:defRPr>
            </a:lvl5pPr>
            <a:lvl6pPr marL="25146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6pPr>
            <a:lvl7pPr marL="29718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7pPr>
            <a:lvl8pPr marL="34290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8pPr>
            <a:lvl9pPr marL="38862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9pPr>
          </a:lstStyle>
          <a:p>
            <a:pPr algn="ctr" eaLnBrk="1" hangingPunct="1"/>
            <a:r>
              <a:rPr lang="zh-CN" altLang="en-US">
                <a:solidFill>
                  <a:srgbClr val="000080"/>
                </a:solidFill>
                <a:latin typeface="黑体" pitchFamily="2" charset="-122"/>
                <a:ea typeface="黑体" pitchFamily="2" charset="-122"/>
              </a:rPr>
              <a:t>虚拟机器 </a:t>
            </a:r>
            <a:r>
              <a:rPr lang="en-US" altLang="zh-CN" dirty="0">
                <a:solidFill>
                  <a:srgbClr val="000080"/>
                </a:solidFill>
                <a:latin typeface="黑体" pitchFamily="2" charset="-122"/>
                <a:ea typeface="黑体" pitchFamily="2" charset="-122"/>
              </a:rPr>
              <a:t>M5</a:t>
            </a:r>
          </a:p>
        </p:txBody>
      </p:sp>
      <p:sp>
        <p:nvSpPr>
          <p:cNvPr id="24589" name="Line 29"/>
          <p:cNvSpPr>
            <a:spLocks noChangeShapeType="1"/>
          </p:cNvSpPr>
          <p:nvPr/>
        </p:nvSpPr>
        <p:spPr bwMode="auto">
          <a:xfrm>
            <a:off x="182563" y="4046538"/>
            <a:ext cx="8347075" cy="7937"/>
          </a:xfrm>
          <a:prstGeom prst="line">
            <a:avLst/>
          </a:prstGeom>
          <a:noFill/>
          <a:ln w="28575">
            <a:solidFill>
              <a:srgbClr val="FF0000"/>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zh-CN" altLang="en-US">
              <a:latin typeface="黑体" pitchFamily="2" charset="-122"/>
              <a:ea typeface="黑体" pitchFamily="2" charset="-122"/>
            </a:endParaRPr>
          </a:p>
        </p:txBody>
      </p:sp>
      <p:sp>
        <p:nvSpPr>
          <p:cNvPr id="24590" name="Text Box 30"/>
          <p:cNvSpPr txBox="1">
            <a:spLocks noChangeArrowheads="1"/>
          </p:cNvSpPr>
          <p:nvPr/>
        </p:nvSpPr>
        <p:spPr bwMode="auto">
          <a:xfrm>
            <a:off x="6824663" y="1665288"/>
            <a:ext cx="1930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09600" indent="-609600" eaLnBrk="0" hangingPunct="0">
              <a:defRPr kumimoji="1" sz="2400" b="1">
                <a:solidFill>
                  <a:schemeClr val="tx2"/>
                </a:solidFill>
                <a:latin typeface="楷体_GB2312" pitchFamily="49" charset="-122"/>
                <a:ea typeface="楷体_GB2312" pitchFamily="49" charset="-122"/>
              </a:defRPr>
            </a:lvl1pPr>
            <a:lvl2pPr marL="742950" indent="-285750" eaLnBrk="0" hangingPunct="0">
              <a:defRPr kumimoji="1" sz="2400" b="1">
                <a:solidFill>
                  <a:schemeClr val="tx2"/>
                </a:solidFill>
                <a:latin typeface="楷体_GB2312" pitchFamily="49" charset="-122"/>
                <a:ea typeface="楷体_GB2312" pitchFamily="49" charset="-122"/>
              </a:defRPr>
            </a:lvl2pPr>
            <a:lvl3pPr marL="1143000" indent="-228600" eaLnBrk="0" hangingPunct="0">
              <a:defRPr kumimoji="1" sz="2400" b="1">
                <a:solidFill>
                  <a:schemeClr val="tx2"/>
                </a:solidFill>
                <a:latin typeface="楷体_GB2312" pitchFamily="49" charset="-122"/>
                <a:ea typeface="楷体_GB2312" pitchFamily="49" charset="-122"/>
              </a:defRPr>
            </a:lvl3pPr>
            <a:lvl4pPr marL="1600200" indent="-228600" eaLnBrk="0" hangingPunct="0">
              <a:defRPr kumimoji="1" sz="2400" b="1">
                <a:solidFill>
                  <a:schemeClr val="tx2"/>
                </a:solidFill>
                <a:latin typeface="楷体_GB2312" pitchFamily="49" charset="-122"/>
                <a:ea typeface="楷体_GB2312" pitchFamily="49" charset="-122"/>
              </a:defRPr>
            </a:lvl4pPr>
            <a:lvl5pPr marL="2057400" indent="-228600" eaLnBrk="0" hangingPunct="0">
              <a:defRPr kumimoji="1" sz="2400" b="1">
                <a:solidFill>
                  <a:schemeClr val="tx2"/>
                </a:solidFill>
                <a:latin typeface="楷体_GB2312" pitchFamily="49" charset="-122"/>
                <a:ea typeface="楷体_GB2312" pitchFamily="49" charset="-122"/>
              </a:defRPr>
            </a:lvl5pPr>
            <a:lvl6pPr marL="25146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6pPr>
            <a:lvl7pPr marL="29718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7pPr>
            <a:lvl8pPr marL="34290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8pPr>
            <a:lvl9pPr marL="38862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9pPr>
          </a:lstStyle>
          <a:p>
            <a:pPr eaLnBrk="1" hangingPunct="1">
              <a:lnSpc>
                <a:spcPct val="100000"/>
              </a:lnSpc>
              <a:spcBef>
                <a:spcPct val="0"/>
              </a:spcBef>
            </a:pPr>
            <a:r>
              <a:rPr lang="zh-CN" altLang="en-US" sz="1800">
                <a:solidFill>
                  <a:srgbClr val="000080"/>
                </a:solidFill>
                <a:latin typeface="黑体" pitchFamily="2" charset="-122"/>
                <a:ea typeface="黑体" pitchFamily="2" charset="-122"/>
              </a:rPr>
              <a:t>用编译程序翻译</a:t>
            </a:r>
          </a:p>
          <a:p>
            <a:pPr eaLnBrk="1" hangingPunct="1">
              <a:lnSpc>
                <a:spcPct val="100000"/>
              </a:lnSpc>
              <a:spcBef>
                <a:spcPct val="0"/>
              </a:spcBef>
            </a:pPr>
            <a:r>
              <a:rPr lang="zh-CN" altLang="en-US" sz="1800">
                <a:solidFill>
                  <a:srgbClr val="000080"/>
                </a:solidFill>
                <a:latin typeface="黑体" pitchFamily="2" charset="-122"/>
                <a:ea typeface="黑体" pitchFamily="2" charset="-122"/>
              </a:rPr>
              <a:t>成汇编语言程序</a:t>
            </a:r>
          </a:p>
        </p:txBody>
      </p:sp>
      <p:sp>
        <p:nvSpPr>
          <p:cNvPr id="24591" name="Text Box 31"/>
          <p:cNvSpPr txBox="1">
            <a:spLocks noChangeArrowheads="1"/>
          </p:cNvSpPr>
          <p:nvPr/>
        </p:nvSpPr>
        <p:spPr bwMode="auto">
          <a:xfrm>
            <a:off x="6811963" y="2463800"/>
            <a:ext cx="1930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609600" indent="-609600" eaLnBrk="0" hangingPunct="0">
              <a:defRPr kumimoji="1" sz="2400" b="1">
                <a:solidFill>
                  <a:schemeClr val="tx2"/>
                </a:solidFill>
                <a:latin typeface="楷体_GB2312" pitchFamily="49" charset="-122"/>
                <a:ea typeface="楷体_GB2312" pitchFamily="49" charset="-122"/>
              </a:defRPr>
            </a:lvl1pPr>
            <a:lvl2pPr marL="742950" indent="-285750" eaLnBrk="0" hangingPunct="0">
              <a:defRPr kumimoji="1" sz="2400" b="1">
                <a:solidFill>
                  <a:schemeClr val="tx2"/>
                </a:solidFill>
                <a:latin typeface="楷体_GB2312" pitchFamily="49" charset="-122"/>
                <a:ea typeface="楷体_GB2312" pitchFamily="49" charset="-122"/>
              </a:defRPr>
            </a:lvl2pPr>
            <a:lvl3pPr marL="1143000" indent="-228600" eaLnBrk="0" hangingPunct="0">
              <a:defRPr kumimoji="1" sz="2400" b="1">
                <a:solidFill>
                  <a:schemeClr val="tx2"/>
                </a:solidFill>
                <a:latin typeface="楷体_GB2312" pitchFamily="49" charset="-122"/>
                <a:ea typeface="楷体_GB2312" pitchFamily="49" charset="-122"/>
              </a:defRPr>
            </a:lvl3pPr>
            <a:lvl4pPr marL="1600200" indent="-228600" eaLnBrk="0" hangingPunct="0">
              <a:defRPr kumimoji="1" sz="2400" b="1">
                <a:solidFill>
                  <a:schemeClr val="tx2"/>
                </a:solidFill>
                <a:latin typeface="楷体_GB2312" pitchFamily="49" charset="-122"/>
                <a:ea typeface="楷体_GB2312" pitchFamily="49" charset="-122"/>
              </a:defRPr>
            </a:lvl4pPr>
            <a:lvl5pPr marL="2057400" indent="-228600" eaLnBrk="0" hangingPunct="0">
              <a:defRPr kumimoji="1" sz="2400" b="1">
                <a:solidFill>
                  <a:schemeClr val="tx2"/>
                </a:solidFill>
                <a:latin typeface="楷体_GB2312" pitchFamily="49" charset="-122"/>
                <a:ea typeface="楷体_GB2312" pitchFamily="49" charset="-122"/>
              </a:defRPr>
            </a:lvl5pPr>
            <a:lvl6pPr marL="25146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6pPr>
            <a:lvl7pPr marL="29718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7pPr>
            <a:lvl8pPr marL="34290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8pPr>
            <a:lvl9pPr marL="38862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9pPr>
          </a:lstStyle>
          <a:p>
            <a:pPr eaLnBrk="1" hangingPunct="1">
              <a:lnSpc>
                <a:spcPct val="100000"/>
              </a:lnSpc>
              <a:spcBef>
                <a:spcPct val="0"/>
              </a:spcBef>
            </a:pPr>
            <a:r>
              <a:rPr lang="zh-CN" altLang="en-US" sz="1800">
                <a:solidFill>
                  <a:srgbClr val="000080"/>
                </a:solidFill>
                <a:latin typeface="黑体" pitchFamily="2" charset="-122"/>
                <a:ea typeface="黑体" pitchFamily="2" charset="-122"/>
              </a:rPr>
              <a:t>用汇编程序翻译</a:t>
            </a:r>
          </a:p>
          <a:p>
            <a:pPr eaLnBrk="1" hangingPunct="1">
              <a:lnSpc>
                <a:spcPct val="100000"/>
              </a:lnSpc>
              <a:spcBef>
                <a:spcPct val="0"/>
              </a:spcBef>
            </a:pPr>
            <a:r>
              <a:rPr lang="zh-CN" altLang="en-US" sz="1800">
                <a:solidFill>
                  <a:srgbClr val="000080"/>
                </a:solidFill>
                <a:latin typeface="黑体" pitchFamily="2" charset="-122"/>
                <a:ea typeface="黑体" pitchFamily="2" charset="-122"/>
              </a:rPr>
              <a:t>成机器语言程序</a:t>
            </a:r>
          </a:p>
        </p:txBody>
      </p:sp>
      <p:sp>
        <p:nvSpPr>
          <p:cNvPr id="24592" name="Text Box 32"/>
          <p:cNvSpPr txBox="1">
            <a:spLocks noChangeArrowheads="1"/>
          </p:cNvSpPr>
          <p:nvPr/>
        </p:nvSpPr>
        <p:spPr bwMode="auto">
          <a:xfrm>
            <a:off x="6826250" y="3271838"/>
            <a:ext cx="1930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609600" indent="-609600" eaLnBrk="0" hangingPunct="0">
              <a:defRPr kumimoji="1" sz="2400" b="1">
                <a:solidFill>
                  <a:schemeClr val="tx2"/>
                </a:solidFill>
                <a:latin typeface="楷体_GB2312" pitchFamily="49" charset="-122"/>
                <a:ea typeface="楷体_GB2312" pitchFamily="49" charset="-122"/>
              </a:defRPr>
            </a:lvl1pPr>
            <a:lvl2pPr marL="742950" indent="-285750" eaLnBrk="0" hangingPunct="0">
              <a:defRPr kumimoji="1" sz="2400" b="1">
                <a:solidFill>
                  <a:schemeClr val="tx2"/>
                </a:solidFill>
                <a:latin typeface="楷体_GB2312" pitchFamily="49" charset="-122"/>
                <a:ea typeface="楷体_GB2312" pitchFamily="49" charset="-122"/>
              </a:defRPr>
            </a:lvl2pPr>
            <a:lvl3pPr marL="1143000" indent="-228600" eaLnBrk="0" hangingPunct="0">
              <a:defRPr kumimoji="1" sz="2400" b="1">
                <a:solidFill>
                  <a:schemeClr val="tx2"/>
                </a:solidFill>
                <a:latin typeface="楷体_GB2312" pitchFamily="49" charset="-122"/>
                <a:ea typeface="楷体_GB2312" pitchFamily="49" charset="-122"/>
              </a:defRPr>
            </a:lvl3pPr>
            <a:lvl4pPr marL="1600200" indent="-228600" eaLnBrk="0" hangingPunct="0">
              <a:defRPr kumimoji="1" sz="2400" b="1">
                <a:solidFill>
                  <a:schemeClr val="tx2"/>
                </a:solidFill>
                <a:latin typeface="楷体_GB2312" pitchFamily="49" charset="-122"/>
                <a:ea typeface="楷体_GB2312" pitchFamily="49" charset="-122"/>
              </a:defRPr>
            </a:lvl4pPr>
            <a:lvl5pPr marL="2057400" indent="-228600" eaLnBrk="0" hangingPunct="0">
              <a:defRPr kumimoji="1" sz="2400" b="1">
                <a:solidFill>
                  <a:schemeClr val="tx2"/>
                </a:solidFill>
                <a:latin typeface="楷体_GB2312" pitchFamily="49" charset="-122"/>
                <a:ea typeface="楷体_GB2312" pitchFamily="49" charset="-122"/>
              </a:defRPr>
            </a:lvl5pPr>
            <a:lvl6pPr marL="25146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6pPr>
            <a:lvl7pPr marL="29718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7pPr>
            <a:lvl8pPr marL="34290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8pPr>
            <a:lvl9pPr marL="38862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9pPr>
          </a:lstStyle>
          <a:p>
            <a:pPr eaLnBrk="1" hangingPunct="1">
              <a:lnSpc>
                <a:spcPct val="100000"/>
              </a:lnSpc>
              <a:spcBef>
                <a:spcPct val="0"/>
              </a:spcBef>
            </a:pPr>
            <a:r>
              <a:rPr lang="zh-CN" altLang="en-US" sz="1800">
                <a:solidFill>
                  <a:srgbClr val="000080"/>
                </a:solidFill>
                <a:latin typeface="黑体" pitchFamily="2" charset="-122"/>
                <a:ea typeface="黑体" pitchFamily="2" charset="-122"/>
              </a:rPr>
              <a:t>用机器语言解释</a:t>
            </a:r>
          </a:p>
          <a:p>
            <a:pPr eaLnBrk="1" hangingPunct="1">
              <a:lnSpc>
                <a:spcPct val="100000"/>
              </a:lnSpc>
              <a:spcBef>
                <a:spcPct val="0"/>
              </a:spcBef>
            </a:pPr>
            <a:r>
              <a:rPr lang="zh-CN" altLang="en-US" sz="1800">
                <a:solidFill>
                  <a:srgbClr val="000080"/>
                </a:solidFill>
                <a:latin typeface="黑体" pitchFamily="2" charset="-122"/>
                <a:ea typeface="黑体" pitchFamily="2" charset="-122"/>
              </a:rPr>
              <a:t>操作系统命令</a:t>
            </a:r>
          </a:p>
        </p:txBody>
      </p:sp>
      <p:sp>
        <p:nvSpPr>
          <p:cNvPr id="24593" name="Text Box 33"/>
          <p:cNvSpPr txBox="1">
            <a:spLocks noChangeArrowheads="1"/>
          </p:cNvSpPr>
          <p:nvPr/>
        </p:nvSpPr>
        <p:spPr bwMode="auto">
          <a:xfrm>
            <a:off x="6821488" y="4256088"/>
            <a:ext cx="1930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609600" indent="-609600" eaLnBrk="0" hangingPunct="0">
              <a:defRPr kumimoji="1" sz="2400" b="1">
                <a:solidFill>
                  <a:schemeClr val="tx2"/>
                </a:solidFill>
                <a:latin typeface="楷体_GB2312" pitchFamily="49" charset="-122"/>
                <a:ea typeface="楷体_GB2312" pitchFamily="49" charset="-122"/>
              </a:defRPr>
            </a:lvl1pPr>
            <a:lvl2pPr marL="742950" indent="-285750" eaLnBrk="0" hangingPunct="0">
              <a:defRPr kumimoji="1" sz="2400" b="1">
                <a:solidFill>
                  <a:schemeClr val="tx2"/>
                </a:solidFill>
                <a:latin typeface="楷体_GB2312" pitchFamily="49" charset="-122"/>
                <a:ea typeface="楷体_GB2312" pitchFamily="49" charset="-122"/>
              </a:defRPr>
            </a:lvl2pPr>
            <a:lvl3pPr marL="1143000" indent="-228600" eaLnBrk="0" hangingPunct="0">
              <a:defRPr kumimoji="1" sz="2400" b="1">
                <a:solidFill>
                  <a:schemeClr val="tx2"/>
                </a:solidFill>
                <a:latin typeface="楷体_GB2312" pitchFamily="49" charset="-122"/>
                <a:ea typeface="楷体_GB2312" pitchFamily="49" charset="-122"/>
              </a:defRPr>
            </a:lvl3pPr>
            <a:lvl4pPr marL="1600200" indent="-228600" eaLnBrk="0" hangingPunct="0">
              <a:defRPr kumimoji="1" sz="2400" b="1">
                <a:solidFill>
                  <a:schemeClr val="tx2"/>
                </a:solidFill>
                <a:latin typeface="楷体_GB2312" pitchFamily="49" charset="-122"/>
                <a:ea typeface="楷体_GB2312" pitchFamily="49" charset="-122"/>
              </a:defRPr>
            </a:lvl4pPr>
            <a:lvl5pPr marL="2057400" indent="-228600" eaLnBrk="0" hangingPunct="0">
              <a:defRPr kumimoji="1" sz="2400" b="1">
                <a:solidFill>
                  <a:schemeClr val="tx2"/>
                </a:solidFill>
                <a:latin typeface="楷体_GB2312" pitchFamily="49" charset="-122"/>
                <a:ea typeface="楷体_GB2312" pitchFamily="49" charset="-122"/>
              </a:defRPr>
            </a:lvl5pPr>
            <a:lvl6pPr marL="25146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6pPr>
            <a:lvl7pPr marL="29718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7pPr>
            <a:lvl8pPr marL="34290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8pPr>
            <a:lvl9pPr marL="38862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9pPr>
          </a:lstStyle>
          <a:p>
            <a:pPr eaLnBrk="1" hangingPunct="1">
              <a:lnSpc>
                <a:spcPct val="100000"/>
              </a:lnSpc>
              <a:spcBef>
                <a:spcPct val="0"/>
              </a:spcBef>
            </a:pPr>
            <a:r>
              <a:rPr lang="zh-CN" altLang="en-US" sz="1800">
                <a:solidFill>
                  <a:srgbClr val="000080"/>
                </a:solidFill>
                <a:latin typeface="黑体" pitchFamily="2" charset="-122"/>
                <a:ea typeface="黑体" pitchFamily="2" charset="-122"/>
              </a:rPr>
              <a:t>用微指令解释</a:t>
            </a:r>
          </a:p>
          <a:p>
            <a:pPr eaLnBrk="1" hangingPunct="1">
              <a:lnSpc>
                <a:spcPct val="100000"/>
              </a:lnSpc>
              <a:spcBef>
                <a:spcPct val="0"/>
              </a:spcBef>
            </a:pPr>
            <a:r>
              <a:rPr lang="zh-CN" altLang="en-US" sz="1800">
                <a:solidFill>
                  <a:srgbClr val="000080"/>
                </a:solidFill>
                <a:latin typeface="黑体" pitchFamily="2" charset="-122"/>
                <a:ea typeface="黑体" pitchFamily="2" charset="-122"/>
              </a:rPr>
              <a:t>机器指令</a:t>
            </a:r>
          </a:p>
        </p:txBody>
      </p:sp>
      <p:sp>
        <p:nvSpPr>
          <p:cNvPr id="24594" name="Text Box 34"/>
          <p:cNvSpPr txBox="1">
            <a:spLocks noChangeArrowheads="1"/>
          </p:cNvSpPr>
          <p:nvPr/>
        </p:nvSpPr>
        <p:spPr bwMode="auto">
          <a:xfrm>
            <a:off x="6821488" y="5137150"/>
            <a:ext cx="1930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609600" indent="-609600" eaLnBrk="0" hangingPunct="0">
              <a:defRPr kumimoji="1" sz="2400" b="1">
                <a:solidFill>
                  <a:schemeClr val="tx2"/>
                </a:solidFill>
                <a:latin typeface="楷体_GB2312" pitchFamily="49" charset="-122"/>
                <a:ea typeface="楷体_GB2312" pitchFamily="49" charset="-122"/>
              </a:defRPr>
            </a:lvl1pPr>
            <a:lvl2pPr marL="742950" indent="-285750" eaLnBrk="0" hangingPunct="0">
              <a:defRPr kumimoji="1" sz="2400" b="1">
                <a:solidFill>
                  <a:schemeClr val="tx2"/>
                </a:solidFill>
                <a:latin typeface="楷体_GB2312" pitchFamily="49" charset="-122"/>
                <a:ea typeface="楷体_GB2312" pitchFamily="49" charset="-122"/>
              </a:defRPr>
            </a:lvl2pPr>
            <a:lvl3pPr marL="1143000" indent="-228600" eaLnBrk="0" hangingPunct="0">
              <a:defRPr kumimoji="1" sz="2400" b="1">
                <a:solidFill>
                  <a:schemeClr val="tx2"/>
                </a:solidFill>
                <a:latin typeface="楷体_GB2312" pitchFamily="49" charset="-122"/>
                <a:ea typeface="楷体_GB2312" pitchFamily="49" charset="-122"/>
              </a:defRPr>
            </a:lvl3pPr>
            <a:lvl4pPr marL="1600200" indent="-228600" eaLnBrk="0" hangingPunct="0">
              <a:defRPr kumimoji="1" sz="2400" b="1">
                <a:solidFill>
                  <a:schemeClr val="tx2"/>
                </a:solidFill>
                <a:latin typeface="楷体_GB2312" pitchFamily="49" charset="-122"/>
                <a:ea typeface="楷体_GB2312" pitchFamily="49" charset="-122"/>
              </a:defRPr>
            </a:lvl4pPr>
            <a:lvl5pPr marL="2057400" indent="-228600" eaLnBrk="0" hangingPunct="0">
              <a:defRPr kumimoji="1" sz="2400" b="1">
                <a:solidFill>
                  <a:schemeClr val="tx2"/>
                </a:solidFill>
                <a:latin typeface="楷体_GB2312" pitchFamily="49" charset="-122"/>
                <a:ea typeface="楷体_GB2312" pitchFamily="49" charset="-122"/>
              </a:defRPr>
            </a:lvl5pPr>
            <a:lvl6pPr marL="25146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6pPr>
            <a:lvl7pPr marL="29718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7pPr>
            <a:lvl8pPr marL="34290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8pPr>
            <a:lvl9pPr marL="38862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9pPr>
          </a:lstStyle>
          <a:p>
            <a:pPr eaLnBrk="1" hangingPunct="1">
              <a:lnSpc>
                <a:spcPct val="100000"/>
              </a:lnSpc>
              <a:spcBef>
                <a:spcPct val="0"/>
              </a:spcBef>
            </a:pPr>
            <a:r>
              <a:rPr lang="zh-CN" altLang="en-US" sz="1800">
                <a:solidFill>
                  <a:srgbClr val="000080"/>
                </a:solidFill>
                <a:latin typeface="黑体" pitchFamily="2" charset="-122"/>
                <a:ea typeface="黑体" pitchFamily="2" charset="-122"/>
              </a:rPr>
              <a:t>由硬件直接执行</a:t>
            </a:r>
          </a:p>
          <a:p>
            <a:pPr eaLnBrk="1" hangingPunct="1">
              <a:lnSpc>
                <a:spcPct val="100000"/>
              </a:lnSpc>
              <a:spcBef>
                <a:spcPct val="0"/>
              </a:spcBef>
            </a:pPr>
            <a:r>
              <a:rPr lang="zh-CN" altLang="en-US" sz="1800">
                <a:solidFill>
                  <a:srgbClr val="000080"/>
                </a:solidFill>
                <a:latin typeface="黑体" pitchFamily="2" charset="-122"/>
                <a:ea typeface="黑体" pitchFamily="2" charset="-122"/>
              </a:rPr>
              <a:t>微指令</a:t>
            </a:r>
          </a:p>
        </p:txBody>
      </p:sp>
      <p:sp>
        <p:nvSpPr>
          <p:cNvPr id="24595" name="Line 35"/>
          <p:cNvSpPr>
            <a:spLocks noChangeShapeType="1"/>
          </p:cNvSpPr>
          <p:nvPr/>
        </p:nvSpPr>
        <p:spPr bwMode="auto">
          <a:xfrm>
            <a:off x="5046663" y="2251075"/>
            <a:ext cx="0" cy="338138"/>
          </a:xfrm>
          <a:prstGeom prst="line">
            <a:avLst/>
          </a:prstGeom>
          <a:noFill/>
          <a:ln w="28575">
            <a:solidFill>
              <a:srgbClr val="00008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latin typeface="黑体" pitchFamily="2" charset="-122"/>
              <a:ea typeface="黑体" pitchFamily="2" charset="-122"/>
            </a:endParaRPr>
          </a:p>
        </p:txBody>
      </p:sp>
      <p:sp>
        <p:nvSpPr>
          <p:cNvPr id="24596" name="Line 36"/>
          <p:cNvSpPr>
            <a:spLocks noChangeShapeType="1"/>
          </p:cNvSpPr>
          <p:nvPr/>
        </p:nvSpPr>
        <p:spPr bwMode="auto">
          <a:xfrm>
            <a:off x="5033963" y="3057525"/>
            <a:ext cx="0" cy="338138"/>
          </a:xfrm>
          <a:prstGeom prst="line">
            <a:avLst/>
          </a:prstGeom>
          <a:noFill/>
          <a:ln w="28575">
            <a:solidFill>
              <a:srgbClr val="00008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latin typeface="黑体" pitchFamily="2" charset="-122"/>
              <a:ea typeface="黑体" pitchFamily="2" charset="-122"/>
            </a:endParaRPr>
          </a:p>
        </p:txBody>
      </p:sp>
      <p:sp>
        <p:nvSpPr>
          <p:cNvPr id="24597" name="Line 37"/>
          <p:cNvSpPr>
            <a:spLocks noChangeShapeType="1"/>
          </p:cNvSpPr>
          <p:nvPr/>
        </p:nvSpPr>
        <p:spPr bwMode="auto">
          <a:xfrm>
            <a:off x="5026025" y="3851275"/>
            <a:ext cx="4763" cy="534988"/>
          </a:xfrm>
          <a:prstGeom prst="line">
            <a:avLst/>
          </a:prstGeom>
          <a:noFill/>
          <a:ln w="28575">
            <a:solidFill>
              <a:srgbClr val="00008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latin typeface="黑体" pitchFamily="2" charset="-122"/>
              <a:ea typeface="黑体" pitchFamily="2" charset="-122"/>
            </a:endParaRPr>
          </a:p>
        </p:txBody>
      </p:sp>
      <p:sp>
        <p:nvSpPr>
          <p:cNvPr id="24598" name="Line 38"/>
          <p:cNvSpPr>
            <a:spLocks noChangeShapeType="1"/>
          </p:cNvSpPr>
          <p:nvPr/>
        </p:nvSpPr>
        <p:spPr bwMode="auto">
          <a:xfrm>
            <a:off x="5033963" y="4841875"/>
            <a:ext cx="0" cy="338138"/>
          </a:xfrm>
          <a:prstGeom prst="line">
            <a:avLst/>
          </a:prstGeom>
          <a:noFill/>
          <a:ln w="28575">
            <a:solidFill>
              <a:srgbClr val="00008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latin typeface="黑体" pitchFamily="2" charset="-122"/>
              <a:ea typeface="黑体" pitchFamily="2" charset="-122"/>
            </a:endParaRPr>
          </a:p>
        </p:txBody>
      </p:sp>
      <p:sp>
        <p:nvSpPr>
          <p:cNvPr id="24599" name="Text Box 39"/>
          <p:cNvSpPr txBox="1">
            <a:spLocks noChangeArrowheads="1"/>
          </p:cNvSpPr>
          <p:nvPr/>
        </p:nvSpPr>
        <p:spPr bwMode="auto">
          <a:xfrm>
            <a:off x="266700" y="3182938"/>
            <a:ext cx="1109663"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09600" indent="-609600" eaLnBrk="0" hangingPunct="0">
              <a:defRPr kumimoji="1" sz="2400" b="1">
                <a:solidFill>
                  <a:schemeClr val="tx2"/>
                </a:solidFill>
                <a:latin typeface="楷体_GB2312" pitchFamily="49" charset="-122"/>
                <a:ea typeface="楷体_GB2312" pitchFamily="49" charset="-122"/>
              </a:defRPr>
            </a:lvl1pPr>
            <a:lvl2pPr marL="742950" indent="-285750" eaLnBrk="0" hangingPunct="0">
              <a:defRPr kumimoji="1" sz="2400" b="1">
                <a:solidFill>
                  <a:schemeClr val="tx2"/>
                </a:solidFill>
                <a:latin typeface="楷体_GB2312" pitchFamily="49" charset="-122"/>
                <a:ea typeface="楷体_GB2312" pitchFamily="49" charset="-122"/>
              </a:defRPr>
            </a:lvl2pPr>
            <a:lvl3pPr marL="1143000" indent="-228600" eaLnBrk="0" hangingPunct="0">
              <a:defRPr kumimoji="1" sz="2400" b="1">
                <a:solidFill>
                  <a:schemeClr val="tx2"/>
                </a:solidFill>
                <a:latin typeface="楷体_GB2312" pitchFamily="49" charset="-122"/>
                <a:ea typeface="楷体_GB2312" pitchFamily="49" charset="-122"/>
              </a:defRPr>
            </a:lvl3pPr>
            <a:lvl4pPr marL="1600200" indent="-228600" eaLnBrk="0" hangingPunct="0">
              <a:defRPr kumimoji="1" sz="2400" b="1">
                <a:solidFill>
                  <a:schemeClr val="tx2"/>
                </a:solidFill>
                <a:latin typeface="楷体_GB2312" pitchFamily="49" charset="-122"/>
                <a:ea typeface="楷体_GB2312" pitchFamily="49" charset="-122"/>
              </a:defRPr>
            </a:lvl4pPr>
            <a:lvl5pPr marL="2057400" indent="-228600" eaLnBrk="0" hangingPunct="0">
              <a:defRPr kumimoji="1" sz="2400" b="1">
                <a:solidFill>
                  <a:schemeClr val="tx2"/>
                </a:solidFill>
                <a:latin typeface="楷体_GB2312" pitchFamily="49" charset="-122"/>
                <a:ea typeface="楷体_GB2312" pitchFamily="49" charset="-122"/>
              </a:defRPr>
            </a:lvl5pPr>
            <a:lvl6pPr marL="25146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6pPr>
            <a:lvl7pPr marL="29718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7pPr>
            <a:lvl8pPr marL="34290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8pPr>
            <a:lvl9pPr marL="38862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9pPr>
          </a:lstStyle>
          <a:p>
            <a:pPr algn="ctr" eaLnBrk="1" hangingPunct="1"/>
            <a:r>
              <a:rPr lang="zh-CN" altLang="en-US" dirty="0">
                <a:solidFill>
                  <a:srgbClr val="FF0000"/>
                </a:solidFill>
                <a:latin typeface="黑体" pitchFamily="2" charset="-122"/>
                <a:ea typeface="黑体" pitchFamily="2" charset="-122"/>
              </a:rPr>
              <a:t>软件</a:t>
            </a:r>
          </a:p>
        </p:txBody>
      </p:sp>
      <p:sp>
        <p:nvSpPr>
          <p:cNvPr id="24600" name="Text Box 40"/>
          <p:cNvSpPr txBox="1">
            <a:spLocks noChangeArrowheads="1"/>
          </p:cNvSpPr>
          <p:nvPr/>
        </p:nvSpPr>
        <p:spPr bwMode="auto">
          <a:xfrm>
            <a:off x="261938" y="4616450"/>
            <a:ext cx="1109662" cy="4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09600" indent="-609600" eaLnBrk="0" hangingPunct="0">
              <a:defRPr kumimoji="1" sz="2400" b="1">
                <a:solidFill>
                  <a:schemeClr val="tx2"/>
                </a:solidFill>
                <a:latin typeface="楷体_GB2312" pitchFamily="49" charset="-122"/>
                <a:ea typeface="楷体_GB2312" pitchFamily="49" charset="-122"/>
              </a:defRPr>
            </a:lvl1pPr>
            <a:lvl2pPr marL="742950" indent="-285750" eaLnBrk="0" hangingPunct="0">
              <a:defRPr kumimoji="1" sz="2400" b="1">
                <a:solidFill>
                  <a:schemeClr val="tx2"/>
                </a:solidFill>
                <a:latin typeface="楷体_GB2312" pitchFamily="49" charset="-122"/>
                <a:ea typeface="楷体_GB2312" pitchFamily="49" charset="-122"/>
              </a:defRPr>
            </a:lvl2pPr>
            <a:lvl3pPr marL="1143000" indent="-228600" eaLnBrk="0" hangingPunct="0">
              <a:defRPr kumimoji="1" sz="2400" b="1">
                <a:solidFill>
                  <a:schemeClr val="tx2"/>
                </a:solidFill>
                <a:latin typeface="楷体_GB2312" pitchFamily="49" charset="-122"/>
                <a:ea typeface="楷体_GB2312" pitchFamily="49" charset="-122"/>
              </a:defRPr>
            </a:lvl3pPr>
            <a:lvl4pPr marL="1600200" indent="-228600" eaLnBrk="0" hangingPunct="0">
              <a:defRPr kumimoji="1" sz="2400" b="1">
                <a:solidFill>
                  <a:schemeClr val="tx2"/>
                </a:solidFill>
                <a:latin typeface="楷体_GB2312" pitchFamily="49" charset="-122"/>
                <a:ea typeface="楷体_GB2312" pitchFamily="49" charset="-122"/>
              </a:defRPr>
            </a:lvl4pPr>
            <a:lvl5pPr marL="2057400" indent="-228600" eaLnBrk="0" hangingPunct="0">
              <a:defRPr kumimoji="1" sz="2400" b="1">
                <a:solidFill>
                  <a:schemeClr val="tx2"/>
                </a:solidFill>
                <a:latin typeface="楷体_GB2312" pitchFamily="49" charset="-122"/>
                <a:ea typeface="楷体_GB2312" pitchFamily="49" charset="-122"/>
              </a:defRPr>
            </a:lvl5pPr>
            <a:lvl6pPr marL="25146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6pPr>
            <a:lvl7pPr marL="29718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7pPr>
            <a:lvl8pPr marL="34290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8pPr>
            <a:lvl9pPr marL="38862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9pPr>
          </a:lstStyle>
          <a:p>
            <a:pPr algn="ctr" eaLnBrk="1" hangingPunct="1"/>
            <a:r>
              <a:rPr lang="zh-CN" altLang="en-US" dirty="0">
                <a:solidFill>
                  <a:srgbClr val="FF0000"/>
                </a:solidFill>
                <a:latin typeface="黑体" pitchFamily="2" charset="-122"/>
                <a:ea typeface="黑体" pitchFamily="2" charset="-122"/>
              </a:rPr>
              <a:t>硬件</a:t>
            </a:r>
          </a:p>
        </p:txBody>
      </p:sp>
      <p:sp>
        <p:nvSpPr>
          <p:cNvPr id="24601" name="Rectangle 31"/>
          <p:cNvSpPr>
            <a:spLocks noChangeArrowheads="1"/>
          </p:cNvSpPr>
          <p:nvPr/>
        </p:nvSpPr>
        <p:spPr bwMode="auto">
          <a:xfrm>
            <a:off x="0" y="485775"/>
            <a:ext cx="9144000" cy="44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spAutoFit/>
          </a:bodyPr>
          <a:lstStyle/>
          <a:p>
            <a:pPr algn="ctr">
              <a:lnSpc>
                <a:spcPct val="100000"/>
              </a:lnSpc>
              <a:spcBef>
                <a:spcPct val="0"/>
              </a:spcBef>
              <a:buClrTx/>
              <a:buFontTx/>
              <a:buNone/>
            </a:pPr>
            <a:r>
              <a:rPr lang="zh-CN" altLang="zh-CN" sz="2600">
                <a:solidFill>
                  <a:srgbClr val="800000"/>
                </a:solidFill>
                <a:latin typeface="黑体" pitchFamily="2" charset="-122"/>
                <a:ea typeface="黑体" pitchFamily="2" charset="-122"/>
              </a:rPr>
              <a:t>§1.2  计算机系统的层次结构</a:t>
            </a:r>
            <a:endParaRPr lang="en-US" altLang="zh-CN" sz="2600" dirty="0">
              <a:solidFill>
                <a:srgbClr val="800000"/>
              </a:solidFill>
              <a:latin typeface="黑体" pitchFamily="2" charset="-122"/>
              <a:ea typeface="黑体" pitchFamily="2" charset="-122"/>
            </a:endParaRPr>
          </a:p>
        </p:txBody>
      </p:sp>
    </p:spTree>
    <p:extLst>
      <p:ext uri="{BB962C8B-B14F-4D97-AF65-F5344CB8AC3E}">
        <p14:creationId xmlns:p14="http://schemas.microsoft.com/office/powerpoint/2010/main" val="30844579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4" name="组合 3"/>
          <p:cNvGrpSpPr/>
          <p:nvPr/>
        </p:nvGrpSpPr>
        <p:grpSpPr>
          <a:xfrm>
            <a:off x="353379" y="1670501"/>
            <a:ext cx="8403271" cy="4340225"/>
            <a:chOff x="353379" y="1670501"/>
            <a:chExt cx="8403271" cy="4340225"/>
          </a:xfrm>
        </p:grpSpPr>
        <p:grpSp>
          <p:nvGrpSpPr>
            <p:cNvPr id="2" name="Group 49"/>
            <p:cNvGrpSpPr>
              <a:grpSpLocks/>
            </p:cNvGrpSpPr>
            <p:nvPr/>
          </p:nvGrpSpPr>
          <p:grpSpPr bwMode="auto">
            <a:xfrm>
              <a:off x="1806575" y="2421389"/>
              <a:ext cx="4884738" cy="3589337"/>
              <a:chOff x="1138" y="1315"/>
              <a:chExt cx="3077" cy="2261"/>
            </a:xfrm>
          </p:grpSpPr>
          <p:sp>
            <p:nvSpPr>
              <p:cNvPr id="25626" name="AutoShape 6"/>
              <p:cNvSpPr>
                <a:spLocks noChangeArrowheads="1"/>
              </p:cNvSpPr>
              <p:nvPr/>
            </p:nvSpPr>
            <p:spPr bwMode="auto">
              <a:xfrm>
                <a:off x="2191" y="1315"/>
                <a:ext cx="2024" cy="2261"/>
              </a:xfrm>
              <a:prstGeom prst="roundRect">
                <a:avLst>
                  <a:gd name="adj" fmla="val 10426"/>
                </a:avLst>
              </a:prstGeom>
              <a:solidFill>
                <a:srgbClr val="FFFF00"/>
              </a:solidFill>
              <a:ln w="19050">
                <a:solidFill>
                  <a:srgbClr val="000080"/>
                </a:solidFill>
                <a:prstDash val="sysDot"/>
                <a:round/>
                <a:headEnd/>
                <a:tailEnd/>
              </a:ln>
            </p:spPr>
            <p:txBody>
              <a:bodyPr wrap="none" anchor="ctr"/>
              <a:lstStyle/>
              <a:p>
                <a:pPr algn="ctr">
                  <a:spcBef>
                    <a:spcPct val="20000"/>
                  </a:spcBef>
                </a:pPr>
                <a:endParaRPr lang="zh-CN" altLang="en-US" sz="2600">
                  <a:latin typeface="黑体" pitchFamily="2" charset="-122"/>
                  <a:ea typeface="黑体" pitchFamily="2" charset="-122"/>
                </a:endParaRPr>
              </a:p>
            </p:txBody>
          </p:sp>
          <p:sp>
            <p:nvSpPr>
              <p:cNvPr id="25627" name="AutoShape 7"/>
              <p:cNvSpPr>
                <a:spLocks noChangeArrowheads="1"/>
              </p:cNvSpPr>
              <p:nvPr/>
            </p:nvSpPr>
            <p:spPr bwMode="auto">
              <a:xfrm>
                <a:off x="1138" y="1402"/>
                <a:ext cx="741" cy="847"/>
              </a:xfrm>
              <a:prstGeom prst="wedgeRoundRectCallout">
                <a:avLst>
                  <a:gd name="adj1" fmla="val 105329"/>
                  <a:gd name="adj2" fmla="val -44097"/>
                  <a:gd name="adj3" fmla="val 16667"/>
                </a:avLst>
              </a:prstGeom>
              <a:solidFill>
                <a:srgbClr val="FFFF00"/>
              </a:solidFill>
              <a:ln w="19050">
                <a:solidFill>
                  <a:srgbClr val="000080"/>
                </a:solidFill>
                <a:miter lim="800000"/>
                <a:headEnd/>
                <a:tailEnd/>
              </a:ln>
            </p:spPr>
            <p:txBody>
              <a:bodyPr lIns="0" rIns="0"/>
              <a:lstStyle/>
              <a:p>
                <a:pPr fontAlgn="ctr">
                  <a:spcBef>
                    <a:spcPct val="20000"/>
                  </a:spcBef>
                </a:pPr>
                <a:r>
                  <a:rPr lang="zh-CN" altLang="en-US" sz="2000" dirty="0">
                    <a:solidFill>
                      <a:srgbClr val="FF0000"/>
                    </a:solidFill>
                    <a:latin typeface="黑体" pitchFamily="2" charset="-122"/>
                    <a:ea typeface="黑体" pitchFamily="2" charset="-122"/>
                  </a:rPr>
                  <a:t>虚拟机器</a:t>
                </a:r>
              </a:p>
              <a:p>
                <a:pPr fontAlgn="ctr">
                  <a:spcBef>
                    <a:spcPct val="20000"/>
                  </a:spcBef>
                </a:pPr>
                <a:r>
                  <a:rPr lang="zh-CN" altLang="en-US" sz="2000" dirty="0">
                    <a:solidFill>
                      <a:srgbClr val="000080"/>
                    </a:solidFill>
                    <a:latin typeface="黑体" pitchFamily="2" charset="-122"/>
                    <a:ea typeface="黑体" pitchFamily="2" charset="-122"/>
                  </a:rPr>
                  <a:t>(只对该层的观察者存在)</a:t>
                </a:r>
              </a:p>
            </p:txBody>
          </p:sp>
        </p:grpSp>
        <p:sp>
          <p:nvSpPr>
            <p:cNvPr id="25603" name="Text Box 12"/>
            <p:cNvSpPr txBox="1">
              <a:spLocks noChangeArrowheads="1"/>
            </p:cNvSpPr>
            <p:nvPr/>
          </p:nvSpPr>
          <p:spPr bwMode="auto">
            <a:xfrm>
              <a:off x="3873500" y="3405639"/>
              <a:ext cx="2387600" cy="424732"/>
            </a:xfrm>
            <a:prstGeom prst="rect">
              <a:avLst/>
            </a:prstGeom>
            <a:solidFill>
              <a:srgbClr val="66FFFF"/>
            </a:solidFill>
            <a:ln w="28575">
              <a:solidFill>
                <a:srgbClr val="000080"/>
              </a:solidFill>
              <a:miter lim="800000"/>
              <a:headEnd/>
              <a:tailEnd/>
            </a:ln>
          </p:spPr>
          <p:txBody>
            <a:bodyPr>
              <a:spAutoFit/>
            </a:bodyPr>
            <a:lstStyle>
              <a:lvl1pPr marL="609600" indent="-609600" eaLnBrk="0" hangingPunct="0">
                <a:defRPr kumimoji="1" sz="2400" b="1">
                  <a:solidFill>
                    <a:schemeClr val="tx2"/>
                  </a:solidFill>
                  <a:latin typeface="楷体_GB2312" pitchFamily="49" charset="-122"/>
                  <a:ea typeface="楷体_GB2312" pitchFamily="49" charset="-122"/>
                </a:defRPr>
              </a:lvl1pPr>
              <a:lvl2pPr marL="742950" indent="-285750" eaLnBrk="0" hangingPunct="0">
                <a:defRPr kumimoji="1" sz="2400" b="1">
                  <a:solidFill>
                    <a:schemeClr val="tx2"/>
                  </a:solidFill>
                  <a:latin typeface="楷体_GB2312" pitchFamily="49" charset="-122"/>
                  <a:ea typeface="楷体_GB2312" pitchFamily="49" charset="-122"/>
                </a:defRPr>
              </a:lvl2pPr>
              <a:lvl3pPr marL="1143000" indent="-228600" eaLnBrk="0" hangingPunct="0">
                <a:defRPr kumimoji="1" sz="2400" b="1">
                  <a:solidFill>
                    <a:schemeClr val="tx2"/>
                  </a:solidFill>
                  <a:latin typeface="楷体_GB2312" pitchFamily="49" charset="-122"/>
                  <a:ea typeface="楷体_GB2312" pitchFamily="49" charset="-122"/>
                </a:defRPr>
              </a:lvl3pPr>
              <a:lvl4pPr marL="1600200" indent="-228600" eaLnBrk="0" hangingPunct="0">
                <a:defRPr kumimoji="1" sz="2400" b="1">
                  <a:solidFill>
                    <a:schemeClr val="tx2"/>
                  </a:solidFill>
                  <a:latin typeface="楷体_GB2312" pitchFamily="49" charset="-122"/>
                  <a:ea typeface="楷体_GB2312" pitchFamily="49" charset="-122"/>
                </a:defRPr>
              </a:lvl4pPr>
              <a:lvl5pPr marL="2057400" indent="-228600" eaLnBrk="0" hangingPunct="0">
                <a:defRPr kumimoji="1" sz="2400" b="1">
                  <a:solidFill>
                    <a:schemeClr val="tx2"/>
                  </a:solidFill>
                  <a:latin typeface="楷体_GB2312" pitchFamily="49" charset="-122"/>
                  <a:ea typeface="楷体_GB2312" pitchFamily="49" charset="-122"/>
                </a:defRPr>
              </a:lvl5pPr>
              <a:lvl6pPr marL="25146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6pPr>
              <a:lvl7pPr marL="29718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7pPr>
              <a:lvl8pPr marL="34290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8pPr>
              <a:lvl9pPr marL="38862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9pPr>
            </a:lstStyle>
            <a:p>
              <a:pPr algn="ctr" eaLnBrk="1" hangingPunct="1"/>
              <a:r>
                <a:rPr lang="zh-CN" altLang="en-US">
                  <a:solidFill>
                    <a:srgbClr val="000080"/>
                  </a:solidFill>
                  <a:latin typeface="黑体" pitchFamily="2" charset="-122"/>
                  <a:ea typeface="黑体" pitchFamily="2" charset="-122"/>
                </a:rPr>
                <a:t>虚拟机器 </a:t>
              </a:r>
              <a:r>
                <a:rPr lang="en-US" altLang="zh-CN" dirty="0">
                  <a:solidFill>
                    <a:srgbClr val="000080"/>
                  </a:solidFill>
                  <a:latin typeface="黑体" pitchFamily="2" charset="-122"/>
                  <a:ea typeface="黑体" pitchFamily="2" charset="-122"/>
                </a:rPr>
                <a:t>M3</a:t>
              </a:r>
            </a:p>
          </p:txBody>
        </p:sp>
        <p:sp>
          <p:nvSpPr>
            <p:cNvPr id="25604" name="Text Box 13"/>
            <p:cNvSpPr txBox="1">
              <a:spLocks noChangeArrowheads="1"/>
            </p:cNvSpPr>
            <p:nvPr/>
          </p:nvSpPr>
          <p:spPr bwMode="auto">
            <a:xfrm>
              <a:off x="3865563" y="2608714"/>
              <a:ext cx="2387600" cy="424732"/>
            </a:xfrm>
            <a:prstGeom prst="rect">
              <a:avLst/>
            </a:prstGeom>
            <a:solidFill>
              <a:srgbClr val="66FFFF"/>
            </a:solidFill>
            <a:ln w="28575">
              <a:solidFill>
                <a:srgbClr val="000080"/>
              </a:solidFill>
              <a:miter lim="800000"/>
              <a:headEnd/>
              <a:tailEnd/>
            </a:ln>
          </p:spPr>
          <p:txBody>
            <a:bodyPr>
              <a:spAutoFit/>
            </a:bodyPr>
            <a:lstStyle>
              <a:lvl1pPr marL="609600" indent="-609600" eaLnBrk="0" hangingPunct="0">
                <a:defRPr kumimoji="1" sz="2400" b="1">
                  <a:solidFill>
                    <a:schemeClr val="tx2"/>
                  </a:solidFill>
                  <a:latin typeface="楷体_GB2312" pitchFamily="49" charset="-122"/>
                  <a:ea typeface="楷体_GB2312" pitchFamily="49" charset="-122"/>
                </a:defRPr>
              </a:lvl1pPr>
              <a:lvl2pPr marL="742950" indent="-285750" eaLnBrk="0" hangingPunct="0">
                <a:defRPr kumimoji="1" sz="2400" b="1">
                  <a:solidFill>
                    <a:schemeClr val="tx2"/>
                  </a:solidFill>
                  <a:latin typeface="楷体_GB2312" pitchFamily="49" charset="-122"/>
                  <a:ea typeface="楷体_GB2312" pitchFamily="49" charset="-122"/>
                </a:defRPr>
              </a:lvl2pPr>
              <a:lvl3pPr marL="1143000" indent="-228600" eaLnBrk="0" hangingPunct="0">
                <a:defRPr kumimoji="1" sz="2400" b="1">
                  <a:solidFill>
                    <a:schemeClr val="tx2"/>
                  </a:solidFill>
                  <a:latin typeface="楷体_GB2312" pitchFamily="49" charset="-122"/>
                  <a:ea typeface="楷体_GB2312" pitchFamily="49" charset="-122"/>
                </a:defRPr>
              </a:lvl3pPr>
              <a:lvl4pPr marL="1600200" indent="-228600" eaLnBrk="0" hangingPunct="0">
                <a:defRPr kumimoji="1" sz="2400" b="1">
                  <a:solidFill>
                    <a:schemeClr val="tx2"/>
                  </a:solidFill>
                  <a:latin typeface="楷体_GB2312" pitchFamily="49" charset="-122"/>
                  <a:ea typeface="楷体_GB2312" pitchFamily="49" charset="-122"/>
                </a:defRPr>
              </a:lvl4pPr>
              <a:lvl5pPr marL="2057400" indent="-228600" eaLnBrk="0" hangingPunct="0">
                <a:defRPr kumimoji="1" sz="2400" b="1">
                  <a:solidFill>
                    <a:schemeClr val="tx2"/>
                  </a:solidFill>
                  <a:latin typeface="楷体_GB2312" pitchFamily="49" charset="-122"/>
                  <a:ea typeface="楷体_GB2312" pitchFamily="49" charset="-122"/>
                </a:defRPr>
              </a:lvl5pPr>
              <a:lvl6pPr marL="25146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6pPr>
              <a:lvl7pPr marL="29718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7pPr>
              <a:lvl8pPr marL="34290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8pPr>
              <a:lvl9pPr marL="38862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9pPr>
            </a:lstStyle>
            <a:p>
              <a:pPr algn="ctr" eaLnBrk="1" hangingPunct="1"/>
              <a:r>
                <a:rPr lang="zh-CN" altLang="en-US">
                  <a:solidFill>
                    <a:srgbClr val="000080"/>
                  </a:solidFill>
                  <a:latin typeface="黑体" pitchFamily="2" charset="-122"/>
                  <a:ea typeface="黑体" pitchFamily="2" charset="-122"/>
                </a:rPr>
                <a:t>虚拟机器 </a:t>
              </a:r>
              <a:r>
                <a:rPr lang="en-US" altLang="zh-CN" dirty="0">
                  <a:solidFill>
                    <a:srgbClr val="000080"/>
                  </a:solidFill>
                  <a:latin typeface="黑体" pitchFamily="2" charset="-122"/>
                  <a:ea typeface="黑体" pitchFamily="2" charset="-122"/>
                </a:rPr>
                <a:t>M4</a:t>
              </a:r>
            </a:p>
          </p:txBody>
        </p:sp>
        <p:sp>
          <p:nvSpPr>
            <p:cNvPr id="25605" name="Text Box 14"/>
            <p:cNvSpPr txBox="1">
              <a:spLocks noChangeArrowheads="1"/>
            </p:cNvSpPr>
            <p:nvPr/>
          </p:nvSpPr>
          <p:spPr bwMode="auto">
            <a:xfrm>
              <a:off x="3863975" y="1805439"/>
              <a:ext cx="2387600" cy="424732"/>
            </a:xfrm>
            <a:prstGeom prst="rect">
              <a:avLst/>
            </a:prstGeom>
            <a:solidFill>
              <a:srgbClr val="66FFFF"/>
            </a:solidFill>
            <a:ln w="28575">
              <a:solidFill>
                <a:srgbClr val="000080"/>
              </a:solidFill>
              <a:miter lim="800000"/>
              <a:headEnd/>
              <a:tailEnd/>
            </a:ln>
          </p:spPr>
          <p:txBody>
            <a:bodyPr>
              <a:spAutoFit/>
            </a:bodyPr>
            <a:lstStyle>
              <a:lvl1pPr marL="609600" indent="-609600" eaLnBrk="0" hangingPunct="0">
                <a:defRPr kumimoji="1" sz="2400" b="1">
                  <a:solidFill>
                    <a:schemeClr val="tx2"/>
                  </a:solidFill>
                  <a:latin typeface="楷体_GB2312" pitchFamily="49" charset="-122"/>
                  <a:ea typeface="楷体_GB2312" pitchFamily="49" charset="-122"/>
                </a:defRPr>
              </a:lvl1pPr>
              <a:lvl2pPr marL="742950" indent="-285750" eaLnBrk="0" hangingPunct="0">
                <a:defRPr kumimoji="1" sz="2400" b="1">
                  <a:solidFill>
                    <a:schemeClr val="tx2"/>
                  </a:solidFill>
                  <a:latin typeface="楷体_GB2312" pitchFamily="49" charset="-122"/>
                  <a:ea typeface="楷体_GB2312" pitchFamily="49" charset="-122"/>
                </a:defRPr>
              </a:lvl2pPr>
              <a:lvl3pPr marL="1143000" indent="-228600" eaLnBrk="0" hangingPunct="0">
                <a:defRPr kumimoji="1" sz="2400" b="1">
                  <a:solidFill>
                    <a:schemeClr val="tx2"/>
                  </a:solidFill>
                  <a:latin typeface="楷体_GB2312" pitchFamily="49" charset="-122"/>
                  <a:ea typeface="楷体_GB2312" pitchFamily="49" charset="-122"/>
                </a:defRPr>
              </a:lvl3pPr>
              <a:lvl4pPr marL="1600200" indent="-228600" eaLnBrk="0" hangingPunct="0">
                <a:defRPr kumimoji="1" sz="2400" b="1">
                  <a:solidFill>
                    <a:schemeClr val="tx2"/>
                  </a:solidFill>
                  <a:latin typeface="楷体_GB2312" pitchFamily="49" charset="-122"/>
                  <a:ea typeface="楷体_GB2312" pitchFamily="49" charset="-122"/>
                </a:defRPr>
              </a:lvl4pPr>
              <a:lvl5pPr marL="2057400" indent="-228600" eaLnBrk="0" hangingPunct="0">
                <a:defRPr kumimoji="1" sz="2400" b="1">
                  <a:solidFill>
                    <a:schemeClr val="tx2"/>
                  </a:solidFill>
                  <a:latin typeface="楷体_GB2312" pitchFamily="49" charset="-122"/>
                  <a:ea typeface="楷体_GB2312" pitchFamily="49" charset="-122"/>
                </a:defRPr>
              </a:lvl5pPr>
              <a:lvl6pPr marL="25146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6pPr>
              <a:lvl7pPr marL="29718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7pPr>
              <a:lvl8pPr marL="34290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8pPr>
              <a:lvl9pPr marL="38862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9pPr>
            </a:lstStyle>
            <a:p>
              <a:pPr algn="ctr" eaLnBrk="1" hangingPunct="1"/>
              <a:r>
                <a:rPr lang="zh-CN" altLang="en-US">
                  <a:solidFill>
                    <a:srgbClr val="000080"/>
                  </a:solidFill>
                  <a:latin typeface="黑体" pitchFamily="2" charset="-122"/>
                  <a:ea typeface="黑体" pitchFamily="2" charset="-122"/>
                </a:rPr>
                <a:t>虚拟机器 </a:t>
              </a:r>
              <a:r>
                <a:rPr lang="en-US" altLang="zh-CN" dirty="0">
                  <a:solidFill>
                    <a:srgbClr val="000080"/>
                  </a:solidFill>
                  <a:latin typeface="黑体" pitchFamily="2" charset="-122"/>
                  <a:ea typeface="黑体" pitchFamily="2" charset="-122"/>
                </a:rPr>
                <a:t>M5</a:t>
              </a:r>
            </a:p>
          </p:txBody>
        </p:sp>
        <p:sp>
          <p:nvSpPr>
            <p:cNvPr id="25607" name="Text Box 16"/>
            <p:cNvSpPr txBox="1">
              <a:spLocks noChangeArrowheads="1"/>
            </p:cNvSpPr>
            <p:nvPr/>
          </p:nvSpPr>
          <p:spPr bwMode="auto">
            <a:xfrm>
              <a:off x="6824663" y="1670501"/>
              <a:ext cx="1930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09600" indent="-609600" eaLnBrk="0" hangingPunct="0">
                <a:defRPr kumimoji="1" sz="2400" b="1">
                  <a:solidFill>
                    <a:schemeClr val="tx2"/>
                  </a:solidFill>
                  <a:latin typeface="楷体_GB2312" pitchFamily="49" charset="-122"/>
                  <a:ea typeface="楷体_GB2312" pitchFamily="49" charset="-122"/>
                </a:defRPr>
              </a:lvl1pPr>
              <a:lvl2pPr marL="742950" indent="-285750" eaLnBrk="0" hangingPunct="0">
                <a:defRPr kumimoji="1" sz="2400" b="1">
                  <a:solidFill>
                    <a:schemeClr val="tx2"/>
                  </a:solidFill>
                  <a:latin typeface="楷体_GB2312" pitchFamily="49" charset="-122"/>
                  <a:ea typeface="楷体_GB2312" pitchFamily="49" charset="-122"/>
                </a:defRPr>
              </a:lvl2pPr>
              <a:lvl3pPr marL="1143000" indent="-228600" eaLnBrk="0" hangingPunct="0">
                <a:defRPr kumimoji="1" sz="2400" b="1">
                  <a:solidFill>
                    <a:schemeClr val="tx2"/>
                  </a:solidFill>
                  <a:latin typeface="楷体_GB2312" pitchFamily="49" charset="-122"/>
                  <a:ea typeface="楷体_GB2312" pitchFamily="49" charset="-122"/>
                </a:defRPr>
              </a:lvl3pPr>
              <a:lvl4pPr marL="1600200" indent="-228600" eaLnBrk="0" hangingPunct="0">
                <a:defRPr kumimoji="1" sz="2400" b="1">
                  <a:solidFill>
                    <a:schemeClr val="tx2"/>
                  </a:solidFill>
                  <a:latin typeface="楷体_GB2312" pitchFamily="49" charset="-122"/>
                  <a:ea typeface="楷体_GB2312" pitchFamily="49" charset="-122"/>
                </a:defRPr>
              </a:lvl4pPr>
              <a:lvl5pPr marL="2057400" indent="-228600" eaLnBrk="0" hangingPunct="0">
                <a:defRPr kumimoji="1" sz="2400" b="1">
                  <a:solidFill>
                    <a:schemeClr val="tx2"/>
                  </a:solidFill>
                  <a:latin typeface="楷体_GB2312" pitchFamily="49" charset="-122"/>
                  <a:ea typeface="楷体_GB2312" pitchFamily="49" charset="-122"/>
                </a:defRPr>
              </a:lvl5pPr>
              <a:lvl6pPr marL="25146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6pPr>
              <a:lvl7pPr marL="29718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7pPr>
              <a:lvl8pPr marL="34290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8pPr>
              <a:lvl9pPr marL="38862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9pPr>
            </a:lstStyle>
            <a:p>
              <a:pPr eaLnBrk="1" hangingPunct="1">
                <a:lnSpc>
                  <a:spcPct val="100000"/>
                </a:lnSpc>
                <a:spcBef>
                  <a:spcPct val="0"/>
                </a:spcBef>
              </a:pPr>
              <a:r>
                <a:rPr lang="zh-CN" altLang="en-US" sz="1800">
                  <a:solidFill>
                    <a:srgbClr val="000080"/>
                  </a:solidFill>
                  <a:latin typeface="黑体" pitchFamily="2" charset="-122"/>
                  <a:ea typeface="黑体" pitchFamily="2" charset="-122"/>
                </a:rPr>
                <a:t>用编译程序翻译</a:t>
              </a:r>
            </a:p>
            <a:p>
              <a:pPr eaLnBrk="1" hangingPunct="1">
                <a:lnSpc>
                  <a:spcPct val="100000"/>
                </a:lnSpc>
                <a:spcBef>
                  <a:spcPct val="0"/>
                </a:spcBef>
              </a:pPr>
              <a:r>
                <a:rPr lang="zh-CN" altLang="en-US" sz="1800">
                  <a:solidFill>
                    <a:srgbClr val="000080"/>
                  </a:solidFill>
                  <a:latin typeface="黑体" pitchFamily="2" charset="-122"/>
                  <a:ea typeface="黑体" pitchFamily="2" charset="-122"/>
                </a:rPr>
                <a:t>成汇编语言程序</a:t>
              </a:r>
            </a:p>
          </p:txBody>
        </p:sp>
        <p:sp>
          <p:nvSpPr>
            <p:cNvPr id="25608" name="Text Box 17"/>
            <p:cNvSpPr txBox="1">
              <a:spLocks noChangeArrowheads="1"/>
            </p:cNvSpPr>
            <p:nvPr/>
          </p:nvSpPr>
          <p:spPr bwMode="auto">
            <a:xfrm>
              <a:off x="6811963" y="2469014"/>
              <a:ext cx="1930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609600" indent="-609600" eaLnBrk="0" hangingPunct="0">
                <a:defRPr kumimoji="1" sz="2400" b="1">
                  <a:solidFill>
                    <a:schemeClr val="tx2"/>
                  </a:solidFill>
                  <a:latin typeface="楷体_GB2312" pitchFamily="49" charset="-122"/>
                  <a:ea typeface="楷体_GB2312" pitchFamily="49" charset="-122"/>
                </a:defRPr>
              </a:lvl1pPr>
              <a:lvl2pPr marL="742950" indent="-285750" eaLnBrk="0" hangingPunct="0">
                <a:defRPr kumimoji="1" sz="2400" b="1">
                  <a:solidFill>
                    <a:schemeClr val="tx2"/>
                  </a:solidFill>
                  <a:latin typeface="楷体_GB2312" pitchFamily="49" charset="-122"/>
                  <a:ea typeface="楷体_GB2312" pitchFamily="49" charset="-122"/>
                </a:defRPr>
              </a:lvl2pPr>
              <a:lvl3pPr marL="1143000" indent="-228600" eaLnBrk="0" hangingPunct="0">
                <a:defRPr kumimoji="1" sz="2400" b="1">
                  <a:solidFill>
                    <a:schemeClr val="tx2"/>
                  </a:solidFill>
                  <a:latin typeface="楷体_GB2312" pitchFamily="49" charset="-122"/>
                  <a:ea typeface="楷体_GB2312" pitchFamily="49" charset="-122"/>
                </a:defRPr>
              </a:lvl3pPr>
              <a:lvl4pPr marL="1600200" indent="-228600" eaLnBrk="0" hangingPunct="0">
                <a:defRPr kumimoji="1" sz="2400" b="1">
                  <a:solidFill>
                    <a:schemeClr val="tx2"/>
                  </a:solidFill>
                  <a:latin typeface="楷体_GB2312" pitchFamily="49" charset="-122"/>
                  <a:ea typeface="楷体_GB2312" pitchFamily="49" charset="-122"/>
                </a:defRPr>
              </a:lvl4pPr>
              <a:lvl5pPr marL="2057400" indent="-228600" eaLnBrk="0" hangingPunct="0">
                <a:defRPr kumimoji="1" sz="2400" b="1">
                  <a:solidFill>
                    <a:schemeClr val="tx2"/>
                  </a:solidFill>
                  <a:latin typeface="楷体_GB2312" pitchFamily="49" charset="-122"/>
                  <a:ea typeface="楷体_GB2312" pitchFamily="49" charset="-122"/>
                </a:defRPr>
              </a:lvl5pPr>
              <a:lvl6pPr marL="25146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6pPr>
              <a:lvl7pPr marL="29718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7pPr>
              <a:lvl8pPr marL="34290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8pPr>
              <a:lvl9pPr marL="38862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9pPr>
            </a:lstStyle>
            <a:p>
              <a:pPr eaLnBrk="1" hangingPunct="1">
                <a:lnSpc>
                  <a:spcPct val="100000"/>
                </a:lnSpc>
                <a:spcBef>
                  <a:spcPct val="0"/>
                </a:spcBef>
              </a:pPr>
              <a:r>
                <a:rPr lang="zh-CN" altLang="en-US" sz="1800">
                  <a:solidFill>
                    <a:srgbClr val="000080"/>
                  </a:solidFill>
                  <a:latin typeface="黑体" pitchFamily="2" charset="-122"/>
                  <a:ea typeface="黑体" pitchFamily="2" charset="-122"/>
                </a:rPr>
                <a:t>用汇编程序翻译</a:t>
              </a:r>
            </a:p>
            <a:p>
              <a:pPr eaLnBrk="1" hangingPunct="1">
                <a:lnSpc>
                  <a:spcPct val="100000"/>
                </a:lnSpc>
                <a:spcBef>
                  <a:spcPct val="0"/>
                </a:spcBef>
              </a:pPr>
              <a:r>
                <a:rPr lang="zh-CN" altLang="en-US" sz="1800">
                  <a:solidFill>
                    <a:srgbClr val="000080"/>
                  </a:solidFill>
                  <a:latin typeface="黑体" pitchFamily="2" charset="-122"/>
                  <a:ea typeface="黑体" pitchFamily="2" charset="-122"/>
                </a:rPr>
                <a:t>成机器语言程序</a:t>
              </a:r>
            </a:p>
          </p:txBody>
        </p:sp>
        <p:sp>
          <p:nvSpPr>
            <p:cNvPr id="25609" name="Text Box 18"/>
            <p:cNvSpPr txBox="1">
              <a:spLocks noChangeArrowheads="1"/>
            </p:cNvSpPr>
            <p:nvPr/>
          </p:nvSpPr>
          <p:spPr bwMode="auto">
            <a:xfrm>
              <a:off x="6826250" y="3277051"/>
              <a:ext cx="1930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609600" indent="-609600" eaLnBrk="0" hangingPunct="0">
                <a:defRPr kumimoji="1" sz="2400" b="1">
                  <a:solidFill>
                    <a:schemeClr val="tx2"/>
                  </a:solidFill>
                  <a:latin typeface="楷体_GB2312" pitchFamily="49" charset="-122"/>
                  <a:ea typeface="楷体_GB2312" pitchFamily="49" charset="-122"/>
                </a:defRPr>
              </a:lvl1pPr>
              <a:lvl2pPr marL="742950" indent="-285750" eaLnBrk="0" hangingPunct="0">
                <a:defRPr kumimoji="1" sz="2400" b="1">
                  <a:solidFill>
                    <a:schemeClr val="tx2"/>
                  </a:solidFill>
                  <a:latin typeface="楷体_GB2312" pitchFamily="49" charset="-122"/>
                  <a:ea typeface="楷体_GB2312" pitchFamily="49" charset="-122"/>
                </a:defRPr>
              </a:lvl2pPr>
              <a:lvl3pPr marL="1143000" indent="-228600" eaLnBrk="0" hangingPunct="0">
                <a:defRPr kumimoji="1" sz="2400" b="1">
                  <a:solidFill>
                    <a:schemeClr val="tx2"/>
                  </a:solidFill>
                  <a:latin typeface="楷体_GB2312" pitchFamily="49" charset="-122"/>
                  <a:ea typeface="楷体_GB2312" pitchFamily="49" charset="-122"/>
                </a:defRPr>
              </a:lvl3pPr>
              <a:lvl4pPr marL="1600200" indent="-228600" eaLnBrk="0" hangingPunct="0">
                <a:defRPr kumimoji="1" sz="2400" b="1">
                  <a:solidFill>
                    <a:schemeClr val="tx2"/>
                  </a:solidFill>
                  <a:latin typeface="楷体_GB2312" pitchFamily="49" charset="-122"/>
                  <a:ea typeface="楷体_GB2312" pitchFamily="49" charset="-122"/>
                </a:defRPr>
              </a:lvl4pPr>
              <a:lvl5pPr marL="2057400" indent="-228600" eaLnBrk="0" hangingPunct="0">
                <a:defRPr kumimoji="1" sz="2400" b="1">
                  <a:solidFill>
                    <a:schemeClr val="tx2"/>
                  </a:solidFill>
                  <a:latin typeface="楷体_GB2312" pitchFamily="49" charset="-122"/>
                  <a:ea typeface="楷体_GB2312" pitchFamily="49" charset="-122"/>
                </a:defRPr>
              </a:lvl5pPr>
              <a:lvl6pPr marL="25146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6pPr>
              <a:lvl7pPr marL="29718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7pPr>
              <a:lvl8pPr marL="34290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8pPr>
              <a:lvl9pPr marL="38862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9pPr>
            </a:lstStyle>
            <a:p>
              <a:pPr eaLnBrk="1" hangingPunct="1">
                <a:lnSpc>
                  <a:spcPct val="100000"/>
                </a:lnSpc>
                <a:spcBef>
                  <a:spcPct val="0"/>
                </a:spcBef>
              </a:pPr>
              <a:r>
                <a:rPr lang="zh-CN" altLang="en-US" sz="1800" dirty="0">
                  <a:solidFill>
                    <a:srgbClr val="000080"/>
                  </a:solidFill>
                  <a:latin typeface="黑体" pitchFamily="2" charset="-122"/>
                  <a:ea typeface="黑体" pitchFamily="2" charset="-122"/>
                </a:rPr>
                <a:t>用机器语言解释</a:t>
              </a:r>
            </a:p>
            <a:p>
              <a:pPr eaLnBrk="1" hangingPunct="1">
                <a:lnSpc>
                  <a:spcPct val="100000"/>
                </a:lnSpc>
                <a:spcBef>
                  <a:spcPct val="0"/>
                </a:spcBef>
              </a:pPr>
              <a:r>
                <a:rPr lang="zh-CN" altLang="en-US" sz="1800" dirty="0">
                  <a:solidFill>
                    <a:srgbClr val="000080"/>
                  </a:solidFill>
                  <a:latin typeface="黑体" pitchFamily="2" charset="-122"/>
                  <a:ea typeface="黑体" pitchFamily="2" charset="-122"/>
                </a:rPr>
                <a:t>操作系统命令</a:t>
              </a:r>
            </a:p>
          </p:txBody>
        </p:sp>
        <p:sp>
          <p:nvSpPr>
            <p:cNvPr id="25610" name="Line 21"/>
            <p:cNvSpPr>
              <a:spLocks noChangeShapeType="1"/>
            </p:cNvSpPr>
            <p:nvPr/>
          </p:nvSpPr>
          <p:spPr bwMode="auto">
            <a:xfrm>
              <a:off x="5046663" y="2256289"/>
              <a:ext cx="0" cy="338137"/>
            </a:xfrm>
            <a:prstGeom prst="line">
              <a:avLst/>
            </a:prstGeom>
            <a:noFill/>
            <a:ln w="28575">
              <a:solidFill>
                <a:srgbClr val="00008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latin typeface="黑体" pitchFamily="2" charset="-122"/>
                <a:ea typeface="黑体" pitchFamily="2" charset="-122"/>
              </a:endParaRPr>
            </a:p>
          </p:txBody>
        </p:sp>
        <p:sp>
          <p:nvSpPr>
            <p:cNvPr id="25611" name="Line 22"/>
            <p:cNvSpPr>
              <a:spLocks noChangeShapeType="1"/>
            </p:cNvSpPr>
            <p:nvPr/>
          </p:nvSpPr>
          <p:spPr bwMode="auto">
            <a:xfrm>
              <a:off x="5033963" y="3062739"/>
              <a:ext cx="0" cy="338137"/>
            </a:xfrm>
            <a:prstGeom prst="line">
              <a:avLst/>
            </a:prstGeom>
            <a:noFill/>
            <a:ln w="28575">
              <a:solidFill>
                <a:srgbClr val="00008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latin typeface="黑体" pitchFamily="2" charset="-122"/>
                <a:ea typeface="黑体" pitchFamily="2" charset="-122"/>
              </a:endParaRPr>
            </a:p>
          </p:txBody>
        </p:sp>
        <p:grpSp>
          <p:nvGrpSpPr>
            <p:cNvPr id="3" name="Group 48"/>
            <p:cNvGrpSpPr>
              <a:grpSpLocks/>
            </p:cNvGrpSpPr>
            <p:nvPr/>
          </p:nvGrpSpPr>
          <p:grpSpPr bwMode="auto">
            <a:xfrm>
              <a:off x="1827213" y="4143826"/>
              <a:ext cx="4732337" cy="1700213"/>
              <a:chOff x="1151" y="2400"/>
              <a:chExt cx="2981" cy="1071"/>
            </a:xfrm>
          </p:grpSpPr>
          <p:sp>
            <p:nvSpPr>
              <p:cNvPr id="25624" name="AutoShape 6"/>
              <p:cNvSpPr>
                <a:spLocks noChangeArrowheads="1"/>
              </p:cNvSpPr>
              <p:nvPr/>
            </p:nvSpPr>
            <p:spPr bwMode="auto">
              <a:xfrm>
                <a:off x="2268" y="2400"/>
                <a:ext cx="1864" cy="1071"/>
              </a:xfrm>
              <a:prstGeom prst="roundRect">
                <a:avLst>
                  <a:gd name="adj" fmla="val 10426"/>
                </a:avLst>
              </a:prstGeom>
              <a:solidFill>
                <a:srgbClr val="CC3300"/>
              </a:solidFill>
              <a:ln w="19050">
                <a:solidFill>
                  <a:srgbClr val="000080"/>
                </a:solidFill>
                <a:prstDash val="sysDot"/>
                <a:round/>
                <a:headEnd/>
                <a:tailEnd/>
              </a:ln>
            </p:spPr>
            <p:txBody>
              <a:bodyPr wrap="none" anchor="ctr"/>
              <a:lstStyle/>
              <a:p>
                <a:pPr algn="ctr">
                  <a:spcBef>
                    <a:spcPct val="20000"/>
                  </a:spcBef>
                </a:pPr>
                <a:endParaRPr lang="zh-CN" altLang="en-US" sz="2600">
                  <a:latin typeface="黑体" pitchFamily="2" charset="-122"/>
                  <a:ea typeface="黑体" pitchFamily="2" charset="-122"/>
                </a:endParaRPr>
              </a:p>
            </p:txBody>
          </p:sp>
          <p:sp>
            <p:nvSpPr>
              <p:cNvPr id="25625" name="AutoShape 7"/>
              <p:cNvSpPr>
                <a:spLocks noChangeArrowheads="1"/>
              </p:cNvSpPr>
              <p:nvPr/>
            </p:nvSpPr>
            <p:spPr bwMode="auto">
              <a:xfrm>
                <a:off x="1151" y="2565"/>
                <a:ext cx="741" cy="337"/>
              </a:xfrm>
              <a:prstGeom prst="wedgeRoundRectCallout">
                <a:avLst>
                  <a:gd name="adj1" fmla="val 105329"/>
                  <a:gd name="adj2" fmla="val -42583"/>
                  <a:gd name="adj3" fmla="val 16667"/>
                </a:avLst>
              </a:prstGeom>
              <a:solidFill>
                <a:srgbClr val="FFFF00"/>
              </a:solidFill>
              <a:ln w="19050">
                <a:solidFill>
                  <a:srgbClr val="000080"/>
                </a:solidFill>
                <a:miter lim="800000"/>
                <a:headEnd/>
                <a:tailEnd/>
              </a:ln>
            </p:spPr>
            <p:txBody>
              <a:bodyPr lIns="0" rIns="0"/>
              <a:lstStyle/>
              <a:p>
                <a:pPr fontAlgn="ctr">
                  <a:spcBef>
                    <a:spcPct val="20000"/>
                  </a:spcBef>
                </a:pPr>
                <a:r>
                  <a:rPr lang="zh-CN" altLang="en-US" sz="2000">
                    <a:solidFill>
                      <a:srgbClr val="000080"/>
                    </a:solidFill>
                    <a:latin typeface="黑体" pitchFamily="2" charset="-122"/>
                    <a:ea typeface="黑体" pitchFamily="2" charset="-122"/>
                  </a:rPr>
                  <a:t>实际机器</a:t>
                </a:r>
              </a:p>
            </p:txBody>
          </p:sp>
        </p:grpSp>
        <p:sp>
          <p:nvSpPr>
            <p:cNvPr id="25613" name="Text Box 39"/>
            <p:cNvSpPr txBox="1">
              <a:spLocks noChangeArrowheads="1"/>
            </p:cNvSpPr>
            <p:nvPr/>
          </p:nvSpPr>
          <p:spPr bwMode="auto">
            <a:xfrm>
              <a:off x="3876675" y="5205864"/>
              <a:ext cx="2387600" cy="424732"/>
            </a:xfrm>
            <a:prstGeom prst="rect">
              <a:avLst/>
            </a:prstGeom>
            <a:solidFill>
              <a:srgbClr val="66FFFF"/>
            </a:solidFill>
            <a:ln w="28575" algn="ctr">
              <a:solidFill>
                <a:srgbClr val="000080"/>
              </a:solidFill>
              <a:miter lim="800000"/>
              <a:headEnd/>
              <a:tailEnd/>
            </a:ln>
          </p:spPr>
          <p:txBody>
            <a:bodyPr>
              <a:spAutoFit/>
            </a:bodyPr>
            <a:lstStyle>
              <a:lvl1pPr marL="609600" indent="-609600" eaLnBrk="0" hangingPunct="0">
                <a:defRPr kumimoji="1" sz="2400" b="1">
                  <a:solidFill>
                    <a:schemeClr val="tx2"/>
                  </a:solidFill>
                  <a:latin typeface="楷体_GB2312" pitchFamily="49" charset="-122"/>
                  <a:ea typeface="楷体_GB2312" pitchFamily="49" charset="-122"/>
                </a:defRPr>
              </a:lvl1pPr>
              <a:lvl2pPr marL="742950" indent="-285750" eaLnBrk="0" hangingPunct="0">
                <a:defRPr kumimoji="1" sz="2400" b="1">
                  <a:solidFill>
                    <a:schemeClr val="tx2"/>
                  </a:solidFill>
                  <a:latin typeface="楷体_GB2312" pitchFamily="49" charset="-122"/>
                  <a:ea typeface="楷体_GB2312" pitchFamily="49" charset="-122"/>
                </a:defRPr>
              </a:lvl2pPr>
              <a:lvl3pPr marL="1143000" indent="-228600" eaLnBrk="0" hangingPunct="0">
                <a:defRPr kumimoji="1" sz="2400" b="1">
                  <a:solidFill>
                    <a:schemeClr val="tx2"/>
                  </a:solidFill>
                  <a:latin typeface="楷体_GB2312" pitchFamily="49" charset="-122"/>
                  <a:ea typeface="楷体_GB2312" pitchFamily="49" charset="-122"/>
                </a:defRPr>
              </a:lvl3pPr>
              <a:lvl4pPr marL="1600200" indent="-228600" eaLnBrk="0" hangingPunct="0">
                <a:defRPr kumimoji="1" sz="2400" b="1">
                  <a:solidFill>
                    <a:schemeClr val="tx2"/>
                  </a:solidFill>
                  <a:latin typeface="楷体_GB2312" pitchFamily="49" charset="-122"/>
                  <a:ea typeface="楷体_GB2312" pitchFamily="49" charset="-122"/>
                </a:defRPr>
              </a:lvl4pPr>
              <a:lvl5pPr marL="2057400" indent="-228600" eaLnBrk="0" hangingPunct="0">
                <a:defRPr kumimoji="1" sz="2400" b="1">
                  <a:solidFill>
                    <a:schemeClr val="tx2"/>
                  </a:solidFill>
                  <a:latin typeface="楷体_GB2312" pitchFamily="49" charset="-122"/>
                  <a:ea typeface="楷体_GB2312" pitchFamily="49" charset="-122"/>
                </a:defRPr>
              </a:lvl5pPr>
              <a:lvl6pPr marL="25146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6pPr>
              <a:lvl7pPr marL="29718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7pPr>
              <a:lvl8pPr marL="34290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8pPr>
              <a:lvl9pPr marL="38862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9pPr>
            </a:lstStyle>
            <a:p>
              <a:pPr algn="ctr" eaLnBrk="1" hangingPunct="1"/>
              <a:r>
                <a:rPr lang="zh-CN" altLang="en-US">
                  <a:solidFill>
                    <a:srgbClr val="000080"/>
                  </a:solidFill>
                  <a:latin typeface="黑体" pitchFamily="2" charset="-122"/>
                  <a:ea typeface="黑体" pitchFamily="2" charset="-122"/>
                </a:rPr>
                <a:t>微程序机器 </a:t>
              </a:r>
              <a:r>
                <a:rPr lang="en-US" altLang="zh-CN" dirty="0">
                  <a:solidFill>
                    <a:srgbClr val="000080"/>
                  </a:solidFill>
                  <a:latin typeface="黑体" pitchFamily="2" charset="-122"/>
                  <a:ea typeface="黑体" pitchFamily="2" charset="-122"/>
                </a:rPr>
                <a:t>M1</a:t>
              </a:r>
            </a:p>
          </p:txBody>
        </p:sp>
        <p:sp>
          <p:nvSpPr>
            <p:cNvPr id="25614" name="Text Box 40"/>
            <p:cNvSpPr txBox="1">
              <a:spLocks noChangeArrowheads="1"/>
            </p:cNvSpPr>
            <p:nvPr/>
          </p:nvSpPr>
          <p:spPr bwMode="auto">
            <a:xfrm>
              <a:off x="3863975" y="4394651"/>
              <a:ext cx="2387600" cy="424732"/>
            </a:xfrm>
            <a:prstGeom prst="rect">
              <a:avLst/>
            </a:prstGeom>
            <a:solidFill>
              <a:srgbClr val="66FFFF"/>
            </a:solidFill>
            <a:ln w="28575" algn="ctr">
              <a:solidFill>
                <a:srgbClr val="000080"/>
              </a:solidFill>
              <a:miter lim="800000"/>
              <a:headEnd/>
              <a:tailEnd/>
            </a:ln>
          </p:spPr>
          <p:txBody>
            <a:bodyPr>
              <a:spAutoFit/>
            </a:bodyPr>
            <a:lstStyle>
              <a:lvl1pPr marL="609600" indent="-609600" eaLnBrk="0" hangingPunct="0">
                <a:defRPr kumimoji="1" sz="2400" b="1">
                  <a:solidFill>
                    <a:schemeClr val="tx2"/>
                  </a:solidFill>
                  <a:latin typeface="楷体_GB2312" pitchFamily="49" charset="-122"/>
                  <a:ea typeface="楷体_GB2312" pitchFamily="49" charset="-122"/>
                </a:defRPr>
              </a:lvl1pPr>
              <a:lvl2pPr marL="742950" indent="-285750" eaLnBrk="0" hangingPunct="0">
                <a:defRPr kumimoji="1" sz="2400" b="1">
                  <a:solidFill>
                    <a:schemeClr val="tx2"/>
                  </a:solidFill>
                  <a:latin typeface="楷体_GB2312" pitchFamily="49" charset="-122"/>
                  <a:ea typeface="楷体_GB2312" pitchFamily="49" charset="-122"/>
                </a:defRPr>
              </a:lvl2pPr>
              <a:lvl3pPr marL="1143000" indent="-228600" eaLnBrk="0" hangingPunct="0">
                <a:defRPr kumimoji="1" sz="2400" b="1">
                  <a:solidFill>
                    <a:schemeClr val="tx2"/>
                  </a:solidFill>
                  <a:latin typeface="楷体_GB2312" pitchFamily="49" charset="-122"/>
                  <a:ea typeface="楷体_GB2312" pitchFamily="49" charset="-122"/>
                </a:defRPr>
              </a:lvl3pPr>
              <a:lvl4pPr marL="1600200" indent="-228600" eaLnBrk="0" hangingPunct="0">
                <a:defRPr kumimoji="1" sz="2400" b="1">
                  <a:solidFill>
                    <a:schemeClr val="tx2"/>
                  </a:solidFill>
                  <a:latin typeface="楷体_GB2312" pitchFamily="49" charset="-122"/>
                  <a:ea typeface="楷体_GB2312" pitchFamily="49" charset="-122"/>
                </a:defRPr>
              </a:lvl4pPr>
              <a:lvl5pPr marL="2057400" indent="-228600" eaLnBrk="0" hangingPunct="0">
                <a:defRPr kumimoji="1" sz="2400" b="1">
                  <a:solidFill>
                    <a:schemeClr val="tx2"/>
                  </a:solidFill>
                  <a:latin typeface="楷体_GB2312" pitchFamily="49" charset="-122"/>
                  <a:ea typeface="楷体_GB2312" pitchFamily="49" charset="-122"/>
                </a:defRPr>
              </a:lvl5pPr>
              <a:lvl6pPr marL="25146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6pPr>
              <a:lvl7pPr marL="29718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7pPr>
              <a:lvl8pPr marL="34290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8pPr>
              <a:lvl9pPr marL="38862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9pPr>
            </a:lstStyle>
            <a:p>
              <a:pPr algn="ctr" eaLnBrk="1" hangingPunct="1"/>
              <a:r>
                <a:rPr lang="zh-CN" altLang="en-US">
                  <a:solidFill>
                    <a:srgbClr val="000080"/>
                  </a:solidFill>
                  <a:latin typeface="黑体" pitchFamily="2" charset="-122"/>
                  <a:ea typeface="黑体" pitchFamily="2" charset="-122"/>
                </a:rPr>
                <a:t>传统机器 </a:t>
              </a:r>
              <a:r>
                <a:rPr lang="en-US" altLang="zh-CN" dirty="0">
                  <a:solidFill>
                    <a:srgbClr val="000080"/>
                  </a:solidFill>
                  <a:latin typeface="黑体" pitchFamily="2" charset="-122"/>
                  <a:ea typeface="黑体" pitchFamily="2" charset="-122"/>
                </a:rPr>
                <a:t>M2</a:t>
              </a:r>
            </a:p>
          </p:txBody>
        </p:sp>
        <p:sp>
          <p:nvSpPr>
            <p:cNvPr id="25615" name="Line 41"/>
            <p:cNvSpPr>
              <a:spLocks noChangeShapeType="1"/>
            </p:cNvSpPr>
            <p:nvPr/>
          </p:nvSpPr>
          <p:spPr bwMode="auto">
            <a:xfrm>
              <a:off x="353379" y="4051751"/>
              <a:ext cx="8347075" cy="7938"/>
            </a:xfrm>
            <a:prstGeom prst="line">
              <a:avLst/>
            </a:prstGeom>
            <a:noFill/>
            <a:ln w="28575">
              <a:solidFill>
                <a:srgbClr val="FF0000"/>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zh-CN" altLang="en-US">
                <a:latin typeface="黑体" pitchFamily="2" charset="-122"/>
                <a:ea typeface="黑体" pitchFamily="2" charset="-122"/>
              </a:endParaRPr>
            </a:p>
          </p:txBody>
        </p:sp>
        <p:sp>
          <p:nvSpPr>
            <p:cNvPr id="25616" name="Text Box 43"/>
            <p:cNvSpPr txBox="1">
              <a:spLocks noChangeArrowheads="1"/>
            </p:cNvSpPr>
            <p:nvPr/>
          </p:nvSpPr>
          <p:spPr bwMode="auto">
            <a:xfrm>
              <a:off x="6821488" y="5142364"/>
              <a:ext cx="1930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609600" indent="-609600" eaLnBrk="0" hangingPunct="0">
                <a:defRPr kumimoji="1" sz="2400" b="1">
                  <a:solidFill>
                    <a:schemeClr val="tx2"/>
                  </a:solidFill>
                  <a:latin typeface="楷体_GB2312" pitchFamily="49" charset="-122"/>
                  <a:ea typeface="楷体_GB2312" pitchFamily="49" charset="-122"/>
                </a:defRPr>
              </a:lvl1pPr>
              <a:lvl2pPr marL="742950" indent="-285750" eaLnBrk="0" hangingPunct="0">
                <a:defRPr kumimoji="1" sz="2400" b="1">
                  <a:solidFill>
                    <a:schemeClr val="tx2"/>
                  </a:solidFill>
                  <a:latin typeface="楷体_GB2312" pitchFamily="49" charset="-122"/>
                  <a:ea typeface="楷体_GB2312" pitchFamily="49" charset="-122"/>
                </a:defRPr>
              </a:lvl2pPr>
              <a:lvl3pPr marL="1143000" indent="-228600" eaLnBrk="0" hangingPunct="0">
                <a:defRPr kumimoji="1" sz="2400" b="1">
                  <a:solidFill>
                    <a:schemeClr val="tx2"/>
                  </a:solidFill>
                  <a:latin typeface="楷体_GB2312" pitchFamily="49" charset="-122"/>
                  <a:ea typeface="楷体_GB2312" pitchFamily="49" charset="-122"/>
                </a:defRPr>
              </a:lvl3pPr>
              <a:lvl4pPr marL="1600200" indent="-228600" eaLnBrk="0" hangingPunct="0">
                <a:defRPr kumimoji="1" sz="2400" b="1">
                  <a:solidFill>
                    <a:schemeClr val="tx2"/>
                  </a:solidFill>
                  <a:latin typeface="楷体_GB2312" pitchFamily="49" charset="-122"/>
                  <a:ea typeface="楷体_GB2312" pitchFamily="49" charset="-122"/>
                </a:defRPr>
              </a:lvl4pPr>
              <a:lvl5pPr marL="2057400" indent="-228600" eaLnBrk="0" hangingPunct="0">
                <a:defRPr kumimoji="1" sz="2400" b="1">
                  <a:solidFill>
                    <a:schemeClr val="tx2"/>
                  </a:solidFill>
                  <a:latin typeface="楷体_GB2312" pitchFamily="49" charset="-122"/>
                  <a:ea typeface="楷体_GB2312" pitchFamily="49" charset="-122"/>
                </a:defRPr>
              </a:lvl5pPr>
              <a:lvl6pPr marL="25146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6pPr>
              <a:lvl7pPr marL="29718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7pPr>
              <a:lvl8pPr marL="34290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8pPr>
              <a:lvl9pPr marL="38862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9pPr>
            </a:lstStyle>
            <a:p>
              <a:pPr eaLnBrk="1" hangingPunct="1">
                <a:lnSpc>
                  <a:spcPct val="100000"/>
                </a:lnSpc>
                <a:spcBef>
                  <a:spcPct val="0"/>
                </a:spcBef>
              </a:pPr>
              <a:r>
                <a:rPr lang="zh-CN" altLang="en-US" sz="1800" dirty="0">
                  <a:solidFill>
                    <a:srgbClr val="000080"/>
                  </a:solidFill>
                  <a:latin typeface="黑体" pitchFamily="2" charset="-122"/>
                  <a:ea typeface="黑体" pitchFamily="2" charset="-122"/>
                </a:rPr>
                <a:t>由硬件直接执行</a:t>
              </a:r>
            </a:p>
            <a:p>
              <a:pPr eaLnBrk="1" hangingPunct="1">
                <a:lnSpc>
                  <a:spcPct val="100000"/>
                </a:lnSpc>
                <a:spcBef>
                  <a:spcPct val="0"/>
                </a:spcBef>
              </a:pPr>
              <a:r>
                <a:rPr lang="zh-CN" altLang="en-US" sz="1800" dirty="0">
                  <a:solidFill>
                    <a:srgbClr val="000080"/>
                  </a:solidFill>
                  <a:latin typeface="黑体" pitchFamily="2" charset="-122"/>
                  <a:ea typeface="黑体" pitchFamily="2" charset="-122"/>
                </a:rPr>
                <a:t>微指令</a:t>
              </a:r>
            </a:p>
          </p:txBody>
        </p:sp>
        <p:sp>
          <p:nvSpPr>
            <p:cNvPr id="25617" name="Line 44"/>
            <p:cNvSpPr>
              <a:spLocks noChangeShapeType="1"/>
            </p:cNvSpPr>
            <p:nvPr/>
          </p:nvSpPr>
          <p:spPr bwMode="auto">
            <a:xfrm>
              <a:off x="5026025" y="3856489"/>
              <a:ext cx="4763" cy="534987"/>
            </a:xfrm>
            <a:prstGeom prst="line">
              <a:avLst/>
            </a:prstGeom>
            <a:noFill/>
            <a:ln w="28575">
              <a:solidFill>
                <a:srgbClr val="00008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latin typeface="黑体" pitchFamily="2" charset="-122"/>
                <a:ea typeface="黑体" pitchFamily="2" charset="-122"/>
              </a:endParaRPr>
            </a:p>
          </p:txBody>
        </p:sp>
        <p:sp>
          <p:nvSpPr>
            <p:cNvPr id="25618" name="Line 45"/>
            <p:cNvSpPr>
              <a:spLocks noChangeShapeType="1"/>
            </p:cNvSpPr>
            <p:nvPr/>
          </p:nvSpPr>
          <p:spPr bwMode="auto">
            <a:xfrm>
              <a:off x="5033963" y="4847089"/>
              <a:ext cx="0" cy="338137"/>
            </a:xfrm>
            <a:prstGeom prst="line">
              <a:avLst/>
            </a:prstGeom>
            <a:noFill/>
            <a:ln w="28575">
              <a:solidFill>
                <a:srgbClr val="00008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latin typeface="黑体" pitchFamily="2" charset="-122"/>
                <a:ea typeface="黑体" pitchFamily="2" charset="-122"/>
              </a:endParaRPr>
            </a:p>
          </p:txBody>
        </p:sp>
        <p:sp>
          <p:nvSpPr>
            <p:cNvPr id="25619" name="Text Box 47"/>
            <p:cNvSpPr txBox="1">
              <a:spLocks noChangeArrowheads="1"/>
            </p:cNvSpPr>
            <p:nvPr/>
          </p:nvSpPr>
          <p:spPr bwMode="auto">
            <a:xfrm>
              <a:off x="6821488" y="4261301"/>
              <a:ext cx="1930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609600" indent="-609600" eaLnBrk="0" hangingPunct="0">
                <a:defRPr kumimoji="1" sz="2400" b="1">
                  <a:solidFill>
                    <a:schemeClr val="tx2"/>
                  </a:solidFill>
                  <a:latin typeface="楷体_GB2312" pitchFamily="49" charset="-122"/>
                  <a:ea typeface="楷体_GB2312" pitchFamily="49" charset="-122"/>
                </a:defRPr>
              </a:lvl1pPr>
              <a:lvl2pPr marL="742950" indent="-285750" eaLnBrk="0" hangingPunct="0">
                <a:defRPr kumimoji="1" sz="2400" b="1">
                  <a:solidFill>
                    <a:schemeClr val="tx2"/>
                  </a:solidFill>
                  <a:latin typeface="楷体_GB2312" pitchFamily="49" charset="-122"/>
                  <a:ea typeface="楷体_GB2312" pitchFamily="49" charset="-122"/>
                </a:defRPr>
              </a:lvl2pPr>
              <a:lvl3pPr marL="1143000" indent="-228600" eaLnBrk="0" hangingPunct="0">
                <a:defRPr kumimoji="1" sz="2400" b="1">
                  <a:solidFill>
                    <a:schemeClr val="tx2"/>
                  </a:solidFill>
                  <a:latin typeface="楷体_GB2312" pitchFamily="49" charset="-122"/>
                  <a:ea typeface="楷体_GB2312" pitchFamily="49" charset="-122"/>
                </a:defRPr>
              </a:lvl3pPr>
              <a:lvl4pPr marL="1600200" indent="-228600" eaLnBrk="0" hangingPunct="0">
                <a:defRPr kumimoji="1" sz="2400" b="1">
                  <a:solidFill>
                    <a:schemeClr val="tx2"/>
                  </a:solidFill>
                  <a:latin typeface="楷体_GB2312" pitchFamily="49" charset="-122"/>
                  <a:ea typeface="楷体_GB2312" pitchFamily="49" charset="-122"/>
                </a:defRPr>
              </a:lvl4pPr>
              <a:lvl5pPr marL="2057400" indent="-228600" eaLnBrk="0" hangingPunct="0">
                <a:defRPr kumimoji="1" sz="2400" b="1">
                  <a:solidFill>
                    <a:schemeClr val="tx2"/>
                  </a:solidFill>
                  <a:latin typeface="楷体_GB2312" pitchFamily="49" charset="-122"/>
                  <a:ea typeface="楷体_GB2312" pitchFamily="49" charset="-122"/>
                </a:defRPr>
              </a:lvl5pPr>
              <a:lvl6pPr marL="25146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6pPr>
              <a:lvl7pPr marL="29718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7pPr>
              <a:lvl8pPr marL="34290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8pPr>
              <a:lvl9pPr marL="38862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9pPr>
            </a:lstStyle>
            <a:p>
              <a:pPr eaLnBrk="1" hangingPunct="1">
                <a:lnSpc>
                  <a:spcPct val="100000"/>
                </a:lnSpc>
                <a:spcBef>
                  <a:spcPct val="0"/>
                </a:spcBef>
              </a:pPr>
              <a:r>
                <a:rPr lang="zh-CN" altLang="en-US" sz="1800" dirty="0">
                  <a:solidFill>
                    <a:srgbClr val="000080"/>
                  </a:solidFill>
                  <a:latin typeface="黑体" pitchFamily="2" charset="-122"/>
                  <a:ea typeface="黑体" pitchFamily="2" charset="-122"/>
                </a:rPr>
                <a:t>用微指令解释</a:t>
              </a:r>
            </a:p>
            <a:p>
              <a:pPr eaLnBrk="1" hangingPunct="1">
                <a:lnSpc>
                  <a:spcPct val="100000"/>
                </a:lnSpc>
                <a:spcBef>
                  <a:spcPct val="0"/>
                </a:spcBef>
              </a:pPr>
              <a:r>
                <a:rPr lang="zh-CN" altLang="en-US" sz="1800" dirty="0">
                  <a:solidFill>
                    <a:srgbClr val="000080"/>
                  </a:solidFill>
                  <a:latin typeface="黑体" pitchFamily="2" charset="-122"/>
                  <a:ea typeface="黑体" pitchFamily="2" charset="-122"/>
                </a:rPr>
                <a:t>机器指令</a:t>
              </a:r>
            </a:p>
          </p:txBody>
        </p:sp>
        <p:sp>
          <p:nvSpPr>
            <p:cNvPr id="25620" name="Text Box 50"/>
            <p:cNvSpPr txBox="1">
              <a:spLocks noChangeArrowheads="1"/>
            </p:cNvSpPr>
            <p:nvPr/>
          </p:nvSpPr>
          <p:spPr bwMode="auto">
            <a:xfrm>
              <a:off x="503238" y="3332614"/>
              <a:ext cx="1109662" cy="757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09600" indent="-609600" eaLnBrk="0" hangingPunct="0">
                <a:defRPr kumimoji="1" sz="2400" b="1">
                  <a:solidFill>
                    <a:schemeClr val="tx2"/>
                  </a:solidFill>
                  <a:latin typeface="楷体_GB2312" pitchFamily="49" charset="-122"/>
                  <a:ea typeface="楷体_GB2312" pitchFamily="49" charset="-122"/>
                </a:defRPr>
              </a:lvl1pPr>
              <a:lvl2pPr marL="742950" indent="-285750" eaLnBrk="0" hangingPunct="0">
                <a:defRPr kumimoji="1" sz="2400" b="1">
                  <a:solidFill>
                    <a:schemeClr val="tx2"/>
                  </a:solidFill>
                  <a:latin typeface="楷体_GB2312" pitchFamily="49" charset="-122"/>
                  <a:ea typeface="楷体_GB2312" pitchFamily="49" charset="-122"/>
                </a:defRPr>
              </a:lvl2pPr>
              <a:lvl3pPr marL="1143000" indent="-228600" eaLnBrk="0" hangingPunct="0">
                <a:defRPr kumimoji="1" sz="2400" b="1">
                  <a:solidFill>
                    <a:schemeClr val="tx2"/>
                  </a:solidFill>
                  <a:latin typeface="楷体_GB2312" pitchFamily="49" charset="-122"/>
                  <a:ea typeface="楷体_GB2312" pitchFamily="49" charset="-122"/>
                </a:defRPr>
              </a:lvl3pPr>
              <a:lvl4pPr marL="1600200" indent="-228600" eaLnBrk="0" hangingPunct="0">
                <a:defRPr kumimoji="1" sz="2400" b="1">
                  <a:solidFill>
                    <a:schemeClr val="tx2"/>
                  </a:solidFill>
                  <a:latin typeface="楷体_GB2312" pitchFamily="49" charset="-122"/>
                  <a:ea typeface="楷体_GB2312" pitchFamily="49" charset="-122"/>
                </a:defRPr>
              </a:lvl4pPr>
              <a:lvl5pPr marL="2057400" indent="-228600" eaLnBrk="0" hangingPunct="0">
                <a:defRPr kumimoji="1" sz="2400" b="1">
                  <a:solidFill>
                    <a:schemeClr val="tx2"/>
                  </a:solidFill>
                  <a:latin typeface="楷体_GB2312" pitchFamily="49" charset="-122"/>
                  <a:ea typeface="楷体_GB2312" pitchFamily="49" charset="-122"/>
                </a:defRPr>
              </a:lvl5pPr>
              <a:lvl6pPr marL="25146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6pPr>
              <a:lvl7pPr marL="29718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7pPr>
              <a:lvl8pPr marL="34290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8pPr>
              <a:lvl9pPr marL="38862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9pPr>
            </a:lstStyle>
            <a:p>
              <a:pPr algn="ctr" eaLnBrk="1" hangingPunct="1">
                <a:spcBef>
                  <a:spcPct val="0"/>
                </a:spcBef>
              </a:pPr>
              <a:r>
                <a:rPr lang="zh-CN" altLang="en-US" dirty="0">
                  <a:solidFill>
                    <a:srgbClr val="FF0000"/>
                  </a:solidFill>
                  <a:latin typeface="黑体" pitchFamily="2" charset="-122"/>
                  <a:ea typeface="黑体" pitchFamily="2" charset="-122"/>
                </a:rPr>
                <a:t>软硬件</a:t>
              </a:r>
            </a:p>
            <a:p>
              <a:pPr algn="ctr" eaLnBrk="1" hangingPunct="1">
                <a:spcBef>
                  <a:spcPct val="0"/>
                </a:spcBef>
              </a:pPr>
              <a:r>
                <a:rPr lang="zh-CN" altLang="en-US" dirty="0">
                  <a:solidFill>
                    <a:srgbClr val="FF0000"/>
                  </a:solidFill>
                  <a:latin typeface="黑体" pitchFamily="2" charset="-122"/>
                  <a:ea typeface="黑体" pitchFamily="2" charset="-122"/>
                </a:rPr>
                <a:t>界面</a:t>
              </a:r>
            </a:p>
          </p:txBody>
        </p:sp>
      </p:grpSp>
      <p:sp>
        <p:nvSpPr>
          <p:cNvPr id="25622" name="Rectangle 3"/>
          <p:cNvSpPr>
            <a:spLocks noChangeArrowheads="1"/>
          </p:cNvSpPr>
          <p:nvPr/>
        </p:nvSpPr>
        <p:spPr bwMode="auto">
          <a:xfrm>
            <a:off x="457200" y="1100138"/>
            <a:ext cx="8686800" cy="4077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38088" bIns="0">
            <a:spAutoFit/>
          </a:bodyPr>
          <a:lstStyle/>
          <a:p>
            <a:pPr>
              <a:lnSpc>
                <a:spcPct val="100000"/>
              </a:lnSpc>
              <a:spcBef>
                <a:spcPct val="0"/>
              </a:spcBef>
              <a:buClrTx/>
              <a:buFontTx/>
              <a:buNone/>
            </a:pPr>
            <a:r>
              <a:rPr lang="zh-CN" altLang="en-US">
                <a:solidFill>
                  <a:srgbClr val="800000"/>
                </a:solidFill>
                <a:latin typeface="黑体" pitchFamily="2" charset="-122"/>
                <a:ea typeface="黑体" pitchFamily="2" charset="-122"/>
              </a:rPr>
              <a:t>1.</a:t>
            </a:r>
            <a:r>
              <a:rPr lang="en-US" altLang="zh-CN" dirty="0">
                <a:solidFill>
                  <a:srgbClr val="800000"/>
                </a:solidFill>
                <a:latin typeface="黑体" pitchFamily="2" charset="-122"/>
                <a:ea typeface="黑体" pitchFamily="2" charset="-122"/>
              </a:rPr>
              <a:t>2.1 </a:t>
            </a:r>
            <a:r>
              <a:rPr lang="zh-CN" altLang="en-US">
                <a:solidFill>
                  <a:srgbClr val="800000"/>
                </a:solidFill>
                <a:latin typeface="黑体" pitchFamily="2" charset="-122"/>
                <a:ea typeface="黑体" pitchFamily="2" charset="-122"/>
              </a:rPr>
              <a:t>层次结构模型 </a:t>
            </a:r>
          </a:p>
        </p:txBody>
      </p:sp>
      <p:sp>
        <p:nvSpPr>
          <p:cNvPr id="25623" name="Rectangle 31"/>
          <p:cNvSpPr>
            <a:spLocks noChangeArrowheads="1"/>
          </p:cNvSpPr>
          <p:nvPr/>
        </p:nvSpPr>
        <p:spPr bwMode="auto">
          <a:xfrm>
            <a:off x="0" y="485775"/>
            <a:ext cx="9144000" cy="44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spAutoFit/>
          </a:bodyPr>
          <a:lstStyle/>
          <a:p>
            <a:pPr algn="ctr">
              <a:lnSpc>
                <a:spcPct val="100000"/>
              </a:lnSpc>
              <a:spcBef>
                <a:spcPct val="0"/>
              </a:spcBef>
              <a:buClrTx/>
              <a:buFontTx/>
              <a:buNone/>
            </a:pPr>
            <a:r>
              <a:rPr lang="zh-CN" altLang="zh-CN" sz="2600">
                <a:solidFill>
                  <a:srgbClr val="800000"/>
                </a:solidFill>
                <a:latin typeface="黑体" pitchFamily="2" charset="-122"/>
                <a:ea typeface="黑体" pitchFamily="2" charset="-122"/>
              </a:rPr>
              <a:t>§1.2  计算机系统的层次结构</a:t>
            </a:r>
            <a:endParaRPr lang="en-US" altLang="zh-CN" sz="2600" dirty="0">
              <a:solidFill>
                <a:srgbClr val="800000"/>
              </a:solidFill>
              <a:latin typeface="黑体" pitchFamily="2" charset="-122"/>
              <a:ea typeface="黑体" pitchFamily="2" charset="-122"/>
            </a:endParaRP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4" name="组合 3"/>
          <p:cNvGrpSpPr/>
          <p:nvPr/>
        </p:nvGrpSpPr>
        <p:grpSpPr>
          <a:xfrm>
            <a:off x="353379" y="1670501"/>
            <a:ext cx="8403271" cy="4340225"/>
            <a:chOff x="353379" y="1670501"/>
            <a:chExt cx="8403271" cy="4340225"/>
          </a:xfrm>
        </p:grpSpPr>
        <p:grpSp>
          <p:nvGrpSpPr>
            <p:cNvPr id="2" name="Group 49"/>
            <p:cNvGrpSpPr>
              <a:grpSpLocks/>
            </p:cNvGrpSpPr>
            <p:nvPr/>
          </p:nvGrpSpPr>
          <p:grpSpPr bwMode="auto">
            <a:xfrm>
              <a:off x="1806575" y="2421389"/>
              <a:ext cx="4884738" cy="3589337"/>
              <a:chOff x="1138" y="1315"/>
              <a:chExt cx="3077" cy="2261"/>
            </a:xfrm>
          </p:grpSpPr>
          <p:sp>
            <p:nvSpPr>
              <p:cNvPr id="25626" name="AutoShape 6"/>
              <p:cNvSpPr>
                <a:spLocks noChangeArrowheads="1"/>
              </p:cNvSpPr>
              <p:nvPr/>
            </p:nvSpPr>
            <p:spPr bwMode="auto">
              <a:xfrm>
                <a:off x="2191" y="1315"/>
                <a:ext cx="2024" cy="2261"/>
              </a:xfrm>
              <a:prstGeom prst="roundRect">
                <a:avLst>
                  <a:gd name="adj" fmla="val 10426"/>
                </a:avLst>
              </a:prstGeom>
              <a:solidFill>
                <a:srgbClr val="FFFF00"/>
              </a:solidFill>
              <a:ln w="19050">
                <a:solidFill>
                  <a:srgbClr val="000080"/>
                </a:solidFill>
                <a:prstDash val="sysDot"/>
                <a:round/>
                <a:headEnd/>
                <a:tailEnd/>
              </a:ln>
            </p:spPr>
            <p:txBody>
              <a:bodyPr wrap="none" anchor="ctr"/>
              <a:lstStyle/>
              <a:p>
                <a:pPr algn="ctr">
                  <a:spcBef>
                    <a:spcPct val="20000"/>
                  </a:spcBef>
                </a:pPr>
                <a:endParaRPr lang="zh-CN" altLang="en-US" sz="2600">
                  <a:latin typeface="黑体" pitchFamily="2" charset="-122"/>
                  <a:ea typeface="黑体" pitchFamily="2" charset="-122"/>
                </a:endParaRPr>
              </a:p>
            </p:txBody>
          </p:sp>
          <p:sp>
            <p:nvSpPr>
              <p:cNvPr id="25627" name="AutoShape 7"/>
              <p:cNvSpPr>
                <a:spLocks noChangeArrowheads="1"/>
              </p:cNvSpPr>
              <p:nvPr/>
            </p:nvSpPr>
            <p:spPr bwMode="auto">
              <a:xfrm>
                <a:off x="1138" y="1402"/>
                <a:ext cx="741" cy="847"/>
              </a:xfrm>
              <a:prstGeom prst="wedgeRoundRectCallout">
                <a:avLst>
                  <a:gd name="adj1" fmla="val 105329"/>
                  <a:gd name="adj2" fmla="val -44097"/>
                  <a:gd name="adj3" fmla="val 16667"/>
                </a:avLst>
              </a:prstGeom>
              <a:solidFill>
                <a:srgbClr val="FFFF00"/>
              </a:solidFill>
              <a:ln w="19050">
                <a:solidFill>
                  <a:srgbClr val="000080"/>
                </a:solidFill>
                <a:miter lim="800000"/>
                <a:headEnd/>
                <a:tailEnd/>
              </a:ln>
            </p:spPr>
            <p:txBody>
              <a:bodyPr lIns="0" rIns="0"/>
              <a:lstStyle/>
              <a:p>
                <a:pPr fontAlgn="ctr">
                  <a:spcBef>
                    <a:spcPct val="20000"/>
                  </a:spcBef>
                </a:pPr>
                <a:r>
                  <a:rPr lang="zh-CN" altLang="en-US" sz="2000" dirty="0">
                    <a:solidFill>
                      <a:srgbClr val="FF0000"/>
                    </a:solidFill>
                    <a:latin typeface="黑体" pitchFamily="2" charset="-122"/>
                    <a:ea typeface="黑体" pitchFamily="2" charset="-122"/>
                  </a:rPr>
                  <a:t>虚拟机器</a:t>
                </a:r>
              </a:p>
              <a:p>
                <a:pPr fontAlgn="ctr">
                  <a:spcBef>
                    <a:spcPct val="20000"/>
                  </a:spcBef>
                </a:pPr>
                <a:r>
                  <a:rPr lang="zh-CN" altLang="en-US" sz="2000" dirty="0">
                    <a:solidFill>
                      <a:srgbClr val="000080"/>
                    </a:solidFill>
                    <a:latin typeface="黑体" pitchFamily="2" charset="-122"/>
                    <a:ea typeface="黑体" pitchFamily="2" charset="-122"/>
                  </a:rPr>
                  <a:t>(只对该层的观察者存在)</a:t>
                </a:r>
              </a:p>
            </p:txBody>
          </p:sp>
        </p:grpSp>
        <p:sp>
          <p:nvSpPr>
            <p:cNvPr id="25603" name="Text Box 12"/>
            <p:cNvSpPr txBox="1">
              <a:spLocks noChangeArrowheads="1"/>
            </p:cNvSpPr>
            <p:nvPr/>
          </p:nvSpPr>
          <p:spPr bwMode="auto">
            <a:xfrm>
              <a:off x="3873500" y="3405639"/>
              <a:ext cx="2387600" cy="424732"/>
            </a:xfrm>
            <a:prstGeom prst="rect">
              <a:avLst/>
            </a:prstGeom>
            <a:solidFill>
              <a:srgbClr val="66FFFF"/>
            </a:solidFill>
            <a:ln w="28575">
              <a:solidFill>
                <a:srgbClr val="000080"/>
              </a:solidFill>
              <a:miter lim="800000"/>
              <a:headEnd/>
              <a:tailEnd/>
            </a:ln>
          </p:spPr>
          <p:txBody>
            <a:bodyPr>
              <a:spAutoFit/>
            </a:bodyPr>
            <a:lstStyle>
              <a:lvl1pPr marL="609600" indent="-609600" eaLnBrk="0" hangingPunct="0">
                <a:defRPr kumimoji="1" sz="2400" b="1">
                  <a:solidFill>
                    <a:schemeClr val="tx2"/>
                  </a:solidFill>
                  <a:latin typeface="楷体_GB2312" pitchFamily="49" charset="-122"/>
                  <a:ea typeface="楷体_GB2312" pitchFamily="49" charset="-122"/>
                </a:defRPr>
              </a:lvl1pPr>
              <a:lvl2pPr marL="742950" indent="-285750" eaLnBrk="0" hangingPunct="0">
                <a:defRPr kumimoji="1" sz="2400" b="1">
                  <a:solidFill>
                    <a:schemeClr val="tx2"/>
                  </a:solidFill>
                  <a:latin typeface="楷体_GB2312" pitchFamily="49" charset="-122"/>
                  <a:ea typeface="楷体_GB2312" pitchFamily="49" charset="-122"/>
                </a:defRPr>
              </a:lvl2pPr>
              <a:lvl3pPr marL="1143000" indent="-228600" eaLnBrk="0" hangingPunct="0">
                <a:defRPr kumimoji="1" sz="2400" b="1">
                  <a:solidFill>
                    <a:schemeClr val="tx2"/>
                  </a:solidFill>
                  <a:latin typeface="楷体_GB2312" pitchFamily="49" charset="-122"/>
                  <a:ea typeface="楷体_GB2312" pitchFamily="49" charset="-122"/>
                </a:defRPr>
              </a:lvl3pPr>
              <a:lvl4pPr marL="1600200" indent="-228600" eaLnBrk="0" hangingPunct="0">
                <a:defRPr kumimoji="1" sz="2400" b="1">
                  <a:solidFill>
                    <a:schemeClr val="tx2"/>
                  </a:solidFill>
                  <a:latin typeface="楷体_GB2312" pitchFamily="49" charset="-122"/>
                  <a:ea typeface="楷体_GB2312" pitchFamily="49" charset="-122"/>
                </a:defRPr>
              </a:lvl4pPr>
              <a:lvl5pPr marL="2057400" indent="-228600" eaLnBrk="0" hangingPunct="0">
                <a:defRPr kumimoji="1" sz="2400" b="1">
                  <a:solidFill>
                    <a:schemeClr val="tx2"/>
                  </a:solidFill>
                  <a:latin typeface="楷体_GB2312" pitchFamily="49" charset="-122"/>
                  <a:ea typeface="楷体_GB2312" pitchFamily="49" charset="-122"/>
                </a:defRPr>
              </a:lvl5pPr>
              <a:lvl6pPr marL="25146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6pPr>
              <a:lvl7pPr marL="29718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7pPr>
              <a:lvl8pPr marL="34290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8pPr>
              <a:lvl9pPr marL="38862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9pPr>
            </a:lstStyle>
            <a:p>
              <a:pPr algn="ctr" eaLnBrk="1" hangingPunct="1"/>
              <a:r>
                <a:rPr lang="zh-CN" altLang="en-US">
                  <a:solidFill>
                    <a:srgbClr val="000080"/>
                  </a:solidFill>
                  <a:latin typeface="黑体" pitchFamily="2" charset="-122"/>
                  <a:ea typeface="黑体" pitchFamily="2" charset="-122"/>
                </a:rPr>
                <a:t>虚拟机器 </a:t>
              </a:r>
              <a:r>
                <a:rPr lang="en-US" altLang="zh-CN" dirty="0">
                  <a:solidFill>
                    <a:srgbClr val="000080"/>
                  </a:solidFill>
                  <a:latin typeface="黑体" pitchFamily="2" charset="-122"/>
                  <a:ea typeface="黑体" pitchFamily="2" charset="-122"/>
                </a:rPr>
                <a:t>M3</a:t>
              </a:r>
            </a:p>
          </p:txBody>
        </p:sp>
        <p:sp>
          <p:nvSpPr>
            <p:cNvPr id="25604" name="Text Box 13"/>
            <p:cNvSpPr txBox="1">
              <a:spLocks noChangeArrowheads="1"/>
            </p:cNvSpPr>
            <p:nvPr/>
          </p:nvSpPr>
          <p:spPr bwMode="auto">
            <a:xfrm>
              <a:off x="3865563" y="2608714"/>
              <a:ext cx="2387600" cy="424732"/>
            </a:xfrm>
            <a:prstGeom prst="rect">
              <a:avLst/>
            </a:prstGeom>
            <a:solidFill>
              <a:srgbClr val="66FFFF"/>
            </a:solidFill>
            <a:ln w="28575">
              <a:solidFill>
                <a:srgbClr val="000080"/>
              </a:solidFill>
              <a:miter lim="800000"/>
              <a:headEnd/>
              <a:tailEnd/>
            </a:ln>
          </p:spPr>
          <p:txBody>
            <a:bodyPr>
              <a:spAutoFit/>
            </a:bodyPr>
            <a:lstStyle>
              <a:lvl1pPr marL="609600" indent="-609600" eaLnBrk="0" hangingPunct="0">
                <a:defRPr kumimoji="1" sz="2400" b="1">
                  <a:solidFill>
                    <a:schemeClr val="tx2"/>
                  </a:solidFill>
                  <a:latin typeface="楷体_GB2312" pitchFamily="49" charset="-122"/>
                  <a:ea typeface="楷体_GB2312" pitchFamily="49" charset="-122"/>
                </a:defRPr>
              </a:lvl1pPr>
              <a:lvl2pPr marL="742950" indent="-285750" eaLnBrk="0" hangingPunct="0">
                <a:defRPr kumimoji="1" sz="2400" b="1">
                  <a:solidFill>
                    <a:schemeClr val="tx2"/>
                  </a:solidFill>
                  <a:latin typeface="楷体_GB2312" pitchFamily="49" charset="-122"/>
                  <a:ea typeface="楷体_GB2312" pitchFamily="49" charset="-122"/>
                </a:defRPr>
              </a:lvl2pPr>
              <a:lvl3pPr marL="1143000" indent="-228600" eaLnBrk="0" hangingPunct="0">
                <a:defRPr kumimoji="1" sz="2400" b="1">
                  <a:solidFill>
                    <a:schemeClr val="tx2"/>
                  </a:solidFill>
                  <a:latin typeface="楷体_GB2312" pitchFamily="49" charset="-122"/>
                  <a:ea typeface="楷体_GB2312" pitchFamily="49" charset="-122"/>
                </a:defRPr>
              </a:lvl3pPr>
              <a:lvl4pPr marL="1600200" indent="-228600" eaLnBrk="0" hangingPunct="0">
                <a:defRPr kumimoji="1" sz="2400" b="1">
                  <a:solidFill>
                    <a:schemeClr val="tx2"/>
                  </a:solidFill>
                  <a:latin typeface="楷体_GB2312" pitchFamily="49" charset="-122"/>
                  <a:ea typeface="楷体_GB2312" pitchFamily="49" charset="-122"/>
                </a:defRPr>
              </a:lvl4pPr>
              <a:lvl5pPr marL="2057400" indent="-228600" eaLnBrk="0" hangingPunct="0">
                <a:defRPr kumimoji="1" sz="2400" b="1">
                  <a:solidFill>
                    <a:schemeClr val="tx2"/>
                  </a:solidFill>
                  <a:latin typeface="楷体_GB2312" pitchFamily="49" charset="-122"/>
                  <a:ea typeface="楷体_GB2312" pitchFamily="49" charset="-122"/>
                </a:defRPr>
              </a:lvl5pPr>
              <a:lvl6pPr marL="25146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6pPr>
              <a:lvl7pPr marL="29718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7pPr>
              <a:lvl8pPr marL="34290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8pPr>
              <a:lvl9pPr marL="38862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9pPr>
            </a:lstStyle>
            <a:p>
              <a:pPr algn="ctr" eaLnBrk="1" hangingPunct="1"/>
              <a:r>
                <a:rPr lang="zh-CN" altLang="en-US">
                  <a:solidFill>
                    <a:srgbClr val="000080"/>
                  </a:solidFill>
                  <a:latin typeface="黑体" pitchFamily="2" charset="-122"/>
                  <a:ea typeface="黑体" pitchFamily="2" charset="-122"/>
                </a:rPr>
                <a:t>虚拟机器 </a:t>
              </a:r>
              <a:r>
                <a:rPr lang="en-US" altLang="zh-CN" dirty="0">
                  <a:solidFill>
                    <a:srgbClr val="000080"/>
                  </a:solidFill>
                  <a:latin typeface="黑体" pitchFamily="2" charset="-122"/>
                  <a:ea typeface="黑体" pitchFamily="2" charset="-122"/>
                </a:rPr>
                <a:t>M4</a:t>
              </a:r>
            </a:p>
          </p:txBody>
        </p:sp>
        <p:sp>
          <p:nvSpPr>
            <p:cNvPr id="25605" name="Text Box 14"/>
            <p:cNvSpPr txBox="1">
              <a:spLocks noChangeArrowheads="1"/>
            </p:cNvSpPr>
            <p:nvPr/>
          </p:nvSpPr>
          <p:spPr bwMode="auto">
            <a:xfrm>
              <a:off x="3863975" y="1805439"/>
              <a:ext cx="2387600" cy="424732"/>
            </a:xfrm>
            <a:prstGeom prst="rect">
              <a:avLst/>
            </a:prstGeom>
            <a:solidFill>
              <a:srgbClr val="66FFFF"/>
            </a:solidFill>
            <a:ln w="28575">
              <a:solidFill>
                <a:srgbClr val="000080"/>
              </a:solidFill>
              <a:miter lim="800000"/>
              <a:headEnd/>
              <a:tailEnd/>
            </a:ln>
          </p:spPr>
          <p:txBody>
            <a:bodyPr>
              <a:spAutoFit/>
            </a:bodyPr>
            <a:lstStyle>
              <a:lvl1pPr marL="609600" indent="-609600" eaLnBrk="0" hangingPunct="0">
                <a:defRPr kumimoji="1" sz="2400" b="1">
                  <a:solidFill>
                    <a:schemeClr val="tx2"/>
                  </a:solidFill>
                  <a:latin typeface="楷体_GB2312" pitchFamily="49" charset="-122"/>
                  <a:ea typeface="楷体_GB2312" pitchFamily="49" charset="-122"/>
                </a:defRPr>
              </a:lvl1pPr>
              <a:lvl2pPr marL="742950" indent="-285750" eaLnBrk="0" hangingPunct="0">
                <a:defRPr kumimoji="1" sz="2400" b="1">
                  <a:solidFill>
                    <a:schemeClr val="tx2"/>
                  </a:solidFill>
                  <a:latin typeface="楷体_GB2312" pitchFamily="49" charset="-122"/>
                  <a:ea typeface="楷体_GB2312" pitchFamily="49" charset="-122"/>
                </a:defRPr>
              </a:lvl2pPr>
              <a:lvl3pPr marL="1143000" indent="-228600" eaLnBrk="0" hangingPunct="0">
                <a:defRPr kumimoji="1" sz="2400" b="1">
                  <a:solidFill>
                    <a:schemeClr val="tx2"/>
                  </a:solidFill>
                  <a:latin typeface="楷体_GB2312" pitchFamily="49" charset="-122"/>
                  <a:ea typeface="楷体_GB2312" pitchFamily="49" charset="-122"/>
                </a:defRPr>
              </a:lvl3pPr>
              <a:lvl4pPr marL="1600200" indent="-228600" eaLnBrk="0" hangingPunct="0">
                <a:defRPr kumimoji="1" sz="2400" b="1">
                  <a:solidFill>
                    <a:schemeClr val="tx2"/>
                  </a:solidFill>
                  <a:latin typeface="楷体_GB2312" pitchFamily="49" charset="-122"/>
                  <a:ea typeface="楷体_GB2312" pitchFamily="49" charset="-122"/>
                </a:defRPr>
              </a:lvl4pPr>
              <a:lvl5pPr marL="2057400" indent="-228600" eaLnBrk="0" hangingPunct="0">
                <a:defRPr kumimoji="1" sz="2400" b="1">
                  <a:solidFill>
                    <a:schemeClr val="tx2"/>
                  </a:solidFill>
                  <a:latin typeface="楷体_GB2312" pitchFamily="49" charset="-122"/>
                  <a:ea typeface="楷体_GB2312" pitchFamily="49" charset="-122"/>
                </a:defRPr>
              </a:lvl5pPr>
              <a:lvl6pPr marL="25146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6pPr>
              <a:lvl7pPr marL="29718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7pPr>
              <a:lvl8pPr marL="34290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8pPr>
              <a:lvl9pPr marL="38862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9pPr>
            </a:lstStyle>
            <a:p>
              <a:pPr algn="ctr" eaLnBrk="1" hangingPunct="1"/>
              <a:r>
                <a:rPr lang="zh-CN" altLang="en-US">
                  <a:solidFill>
                    <a:srgbClr val="000080"/>
                  </a:solidFill>
                  <a:latin typeface="黑体" pitchFamily="2" charset="-122"/>
                  <a:ea typeface="黑体" pitchFamily="2" charset="-122"/>
                </a:rPr>
                <a:t>虚拟机器 </a:t>
              </a:r>
              <a:r>
                <a:rPr lang="en-US" altLang="zh-CN" dirty="0">
                  <a:solidFill>
                    <a:srgbClr val="000080"/>
                  </a:solidFill>
                  <a:latin typeface="黑体" pitchFamily="2" charset="-122"/>
                  <a:ea typeface="黑体" pitchFamily="2" charset="-122"/>
                </a:rPr>
                <a:t>M5</a:t>
              </a:r>
            </a:p>
          </p:txBody>
        </p:sp>
        <p:sp>
          <p:nvSpPr>
            <p:cNvPr id="25607" name="Text Box 16"/>
            <p:cNvSpPr txBox="1">
              <a:spLocks noChangeArrowheads="1"/>
            </p:cNvSpPr>
            <p:nvPr/>
          </p:nvSpPr>
          <p:spPr bwMode="auto">
            <a:xfrm>
              <a:off x="6824663" y="1670501"/>
              <a:ext cx="1930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09600" indent="-609600" eaLnBrk="0" hangingPunct="0">
                <a:defRPr kumimoji="1" sz="2400" b="1">
                  <a:solidFill>
                    <a:schemeClr val="tx2"/>
                  </a:solidFill>
                  <a:latin typeface="楷体_GB2312" pitchFamily="49" charset="-122"/>
                  <a:ea typeface="楷体_GB2312" pitchFamily="49" charset="-122"/>
                </a:defRPr>
              </a:lvl1pPr>
              <a:lvl2pPr marL="742950" indent="-285750" eaLnBrk="0" hangingPunct="0">
                <a:defRPr kumimoji="1" sz="2400" b="1">
                  <a:solidFill>
                    <a:schemeClr val="tx2"/>
                  </a:solidFill>
                  <a:latin typeface="楷体_GB2312" pitchFamily="49" charset="-122"/>
                  <a:ea typeface="楷体_GB2312" pitchFamily="49" charset="-122"/>
                </a:defRPr>
              </a:lvl2pPr>
              <a:lvl3pPr marL="1143000" indent="-228600" eaLnBrk="0" hangingPunct="0">
                <a:defRPr kumimoji="1" sz="2400" b="1">
                  <a:solidFill>
                    <a:schemeClr val="tx2"/>
                  </a:solidFill>
                  <a:latin typeface="楷体_GB2312" pitchFamily="49" charset="-122"/>
                  <a:ea typeface="楷体_GB2312" pitchFamily="49" charset="-122"/>
                </a:defRPr>
              </a:lvl3pPr>
              <a:lvl4pPr marL="1600200" indent="-228600" eaLnBrk="0" hangingPunct="0">
                <a:defRPr kumimoji="1" sz="2400" b="1">
                  <a:solidFill>
                    <a:schemeClr val="tx2"/>
                  </a:solidFill>
                  <a:latin typeface="楷体_GB2312" pitchFamily="49" charset="-122"/>
                  <a:ea typeface="楷体_GB2312" pitchFamily="49" charset="-122"/>
                </a:defRPr>
              </a:lvl4pPr>
              <a:lvl5pPr marL="2057400" indent="-228600" eaLnBrk="0" hangingPunct="0">
                <a:defRPr kumimoji="1" sz="2400" b="1">
                  <a:solidFill>
                    <a:schemeClr val="tx2"/>
                  </a:solidFill>
                  <a:latin typeface="楷体_GB2312" pitchFamily="49" charset="-122"/>
                  <a:ea typeface="楷体_GB2312" pitchFamily="49" charset="-122"/>
                </a:defRPr>
              </a:lvl5pPr>
              <a:lvl6pPr marL="25146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6pPr>
              <a:lvl7pPr marL="29718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7pPr>
              <a:lvl8pPr marL="34290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8pPr>
              <a:lvl9pPr marL="38862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9pPr>
            </a:lstStyle>
            <a:p>
              <a:pPr eaLnBrk="1" hangingPunct="1">
                <a:lnSpc>
                  <a:spcPct val="100000"/>
                </a:lnSpc>
                <a:spcBef>
                  <a:spcPct val="0"/>
                </a:spcBef>
              </a:pPr>
              <a:r>
                <a:rPr lang="zh-CN" altLang="en-US" sz="1800">
                  <a:solidFill>
                    <a:srgbClr val="000080"/>
                  </a:solidFill>
                  <a:latin typeface="黑体" pitchFamily="2" charset="-122"/>
                  <a:ea typeface="黑体" pitchFamily="2" charset="-122"/>
                </a:rPr>
                <a:t>用编译程序翻译</a:t>
              </a:r>
            </a:p>
            <a:p>
              <a:pPr eaLnBrk="1" hangingPunct="1">
                <a:lnSpc>
                  <a:spcPct val="100000"/>
                </a:lnSpc>
                <a:spcBef>
                  <a:spcPct val="0"/>
                </a:spcBef>
              </a:pPr>
              <a:r>
                <a:rPr lang="zh-CN" altLang="en-US" sz="1800">
                  <a:solidFill>
                    <a:srgbClr val="000080"/>
                  </a:solidFill>
                  <a:latin typeface="黑体" pitchFamily="2" charset="-122"/>
                  <a:ea typeface="黑体" pitchFamily="2" charset="-122"/>
                </a:rPr>
                <a:t>成汇编语言程序</a:t>
              </a:r>
            </a:p>
          </p:txBody>
        </p:sp>
        <p:sp>
          <p:nvSpPr>
            <p:cNvPr id="25608" name="Text Box 17"/>
            <p:cNvSpPr txBox="1">
              <a:spLocks noChangeArrowheads="1"/>
            </p:cNvSpPr>
            <p:nvPr/>
          </p:nvSpPr>
          <p:spPr bwMode="auto">
            <a:xfrm>
              <a:off x="6811963" y="2469014"/>
              <a:ext cx="1930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609600" indent="-609600" eaLnBrk="0" hangingPunct="0">
                <a:defRPr kumimoji="1" sz="2400" b="1">
                  <a:solidFill>
                    <a:schemeClr val="tx2"/>
                  </a:solidFill>
                  <a:latin typeface="楷体_GB2312" pitchFamily="49" charset="-122"/>
                  <a:ea typeface="楷体_GB2312" pitchFamily="49" charset="-122"/>
                </a:defRPr>
              </a:lvl1pPr>
              <a:lvl2pPr marL="742950" indent="-285750" eaLnBrk="0" hangingPunct="0">
                <a:defRPr kumimoji="1" sz="2400" b="1">
                  <a:solidFill>
                    <a:schemeClr val="tx2"/>
                  </a:solidFill>
                  <a:latin typeface="楷体_GB2312" pitchFamily="49" charset="-122"/>
                  <a:ea typeface="楷体_GB2312" pitchFamily="49" charset="-122"/>
                </a:defRPr>
              </a:lvl2pPr>
              <a:lvl3pPr marL="1143000" indent="-228600" eaLnBrk="0" hangingPunct="0">
                <a:defRPr kumimoji="1" sz="2400" b="1">
                  <a:solidFill>
                    <a:schemeClr val="tx2"/>
                  </a:solidFill>
                  <a:latin typeface="楷体_GB2312" pitchFamily="49" charset="-122"/>
                  <a:ea typeface="楷体_GB2312" pitchFamily="49" charset="-122"/>
                </a:defRPr>
              </a:lvl3pPr>
              <a:lvl4pPr marL="1600200" indent="-228600" eaLnBrk="0" hangingPunct="0">
                <a:defRPr kumimoji="1" sz="2400" b="1">
                  <a:solidFill>
                    <a:schemeClr val="tx2"/>
                  </a:solidFill>
                  <a:latin typeface="楷体_GB2312" pitchFamily="49" charset="-122"/>
                  <a:ea typeface="楷体_GB2312" pitchFamily="49" charset="-122"/>
                </a:defRPr>
              </a:lvl4pPr>
              <a:lvl5pPr marL="2057400" indent="-228600" eaLnBrk="0" hangingPunct="0">
                <a:defRPr kumimoji="1" sz="2400" b="1">
                  <a:solidFill>
                    <a:schemeClr val="tx2"/>
                  </a:solidFill>
                  <a:latin typeface="楷体_GB2312" pitchFamily="49" charset="-122"/>
                  <a:ea typeface="楷体_GB2312" pitchFamily="49" charset="-122"/>
                </a:defRPr>
              </a:lvl5pPr>
              <a:lvl6pPr marL="25146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6pPr>
              <a:lvl7pPr marL="29718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7pPr>
              <a:lvl8pPr marL="34290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8pPr>
              <a:lvl9pPr marL="38862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9pPr>
            </a:lstStyle>
            <a:p>
              <a:pPr eaLnBrk="1" hangingPunct="1">
                <a:lnSpc>
                  <a:spcPct val="100000"/>
                </a:lnSpc>
                <a:spcBef>
                  <a:spcPct val="0"/>
                </a:spcBef>
              </a:pPr>
              <a:r>
                <a:rPr lang="zh-CN" altLang="en-US" sz="1800">
                  <a:solidFill>
                    <a:srgbClr val="000080"/>
                  </a:solidFill>
                  <a:latin typeface="黑体" pitchFamily="2" charset="-122"/>
                  <a:ea typeface="黑体" pitchFamily="2" charset="-122"/>
                </a:rPr>
                <a:t>用汇编程序翻译</a:t>
              </a:r>
            </a:p>
            <a:p>
              <a:pPr eaLnBrk="1" hangingPunct="1">
                <a:lnSpc>
                  <a:spcPct val="100000"/>
                </a:lnSpc>
                <a:spcBef>
                  <a:spcPct val="0"/>
                </a:spcBef>
              </a:pPr>
              <a:r>
                <a:rPr lang="zh-CN" altLang="en-US" sz="1800">
                  <a:solidFill>
                    <a:srgbClr val="000080"/>
                  </a:solidFill>
                  <a:latin typeface="黑体" pitchFamily="2" charset="-122"/>
                  <a:ea typeface="黑体" pitchFamily="2" charset="-122"/>
                </a:rPr>
                <a:t>成机器语言程序</a:t>
              </a:r>
            </a:p>
          </p:txBody>
        </p:sp>
        <p:sp>
          <p:nvSpPr>
            <p:cNvPr id="25609" name="Text Box 18"/>
            <p:cNvSpPr txBox="1">
              <a:spLocks noChangeArrowheads="1"/>
            </p:cNvSpPr>
            <p:nvPr/>
          </p:nvSpPr>
          <p:spPr bwMode="auto">
            <a:xfrm>
              <a:off x="6826250" y="3277051"/>
              <a:ext cx="1930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609600" indent="-609600" eaLnBrk="0" hangingPunct="0">
                <a:defRPr kumimoji="1" sz="2400" b="1">
                  <a:solidFill>
                    <a:schemeClr val="tx2"/>
                  </a:solidFill>
                  <a:latin typeface="楷体_GB2312" pitchFamily="49" charset="-122"/>
                  <a:ea typeface="楷体_GB2312" pitchFamily="49" charset="-122"/>
                </a:defRPr>
              </a:lvl1pPr>
              <a:lvl2pPr marL="742950" indent="-285750" eaLnBrk="0" hangingPunct="0">
                <a:defRPr kumimoji="1" sz="2400" b="1">
                  <a:solidFill>
                    <a:schemeClr val="tx2"/>
                  </a:solidFill>
                  <a:latin typeface="楷体_GB2312" pitchFamily="49" charset="-122"/>
                  <a:ea typeface="楷体_GB2312" pitchFamily="49" charset="-122"/>
                </a:defRPr>
              </a:lvl2pPr>
              <a:lvl3pPr marL="1143000" indent="-228600" eaLnBrk="0" hangingPunct="0">
                <a:defRPr kumimoji="1" sz="2400" b="1">
                  <a:solidFill>
                    <a:schemeClr val="tx2"/>
                  </a:solidFill>
                  <a:latin typeface="楷体_GB2312" pitchFamily="49" charset="-122"/>
                  <a:ea typeface="楷体_GB2312" pitchFamily="49" charset="-122"/>
                </a:defRPr>
              </a:lvl3pPr>
              <a:lvl4pPr marL="1600200" indent="-228600" eaLnBrk="0" hangingPunct="0">
                <a:defRPr kumimoji="1" sz="2400" b="1">
                  <a:solidFill>
                    <a:schemeClr val="tx2"/>
                  </a:solidFill>
                  <a:latin typeface="楷体_GB2312" pitchFamily="49" charset="-122"/>
                  <a:ea typeface="楷体_GB2312" pitchFamily="49" charset="-122"/>
                </a:defRPr>
              </a:lvl4pPr>
              <a:lvl5pPr marL="2057400" indent="-228600" eaLnBrk="0" hangingPunct="0">
                <a:defRPr kumimoji="1" sz="2400" b="1">
                  <a:solidFill>
                    <a:schemeClr val="tx2"/>
                  </a:solidFill>
                  <a:latin typeface="楷体_GB2312" pitchFamily="49" charset="-122"/>
                  <a:ea typeface="楷体_GB2312" pitchFamily="49" charset="-122"/>
                </a:defRPr>
              </a:lvl5pPr>
              <a:lvl6pPr marL="25146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6pPr>
              <a:lvl7pPr marL="29718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7pPr>
              <a:lvl8pPr marL="34290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8pPr>
              <a:lvl9pPr marL="38862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9pPr>
            </a:lstStyle>
            <a:p>
              <a:pPr eaLnBrk="1" hangingPunct="1">
                <a:lnSpc>
                  <a:spcPct val="100000"/>
                </a:lnSpc>
                <a:spcBef>
                  <a:spcPct val="0"/>
                </a:spcBef>
              </a:pPr>
              <a:r>
                <a:rPr lang="zh-CN" altLang="en-US" sz="1800" dirty="0">
                  <a:solidFill>
                    <a:srgbClr val="000080"/>
                  </a:solidFill>
                  <a:latin typeface="黑体" pitchFamily="2" charset="-122"/>
                  <a:ea typeface="黑体" pitchFamily="2" charset="-122"/>
                </a:rPr>
                <a:t>用机器语言解释</a:t>
              </a:r>
            </a:p>
            <a:p>
              <a:pPr eaLnBrk="1" hangingPunct="1">
                <a:lnSpc>
                  <a:spcPct val="100000"/>
                </a:lnSpc>
                <a:spcBef>
                  <a:spcPct val="0"/>
                </a:spcBef>
              </a:pPr>
              <a:r>
                <a:rPr lang="zh-CN" altLang="en-US" sz="1800" dirty="0">
                  <a:solidFill>
                    <a:srgbClr val="000080"/>
                  </a:solidFill>
                  <a:latin typeface="黑体" pitchFamily="2" charset="-122"/>
                  <a:ea typeface="黑体" pitchFamily="2" charset="-122"/>
                </a:rPr>
                <a:t>操作系统命令</a:t>
              </a:r>
            </a:p>
          </p:txBody>
        </p:sp>
        <p:sp>
          <p:nvSpPr>
            <p:cNvPr id="25610" name="Line 21"/>
            <p:cNvSpPr>
              <a:spLocks noChangeShapeType="1"/>
            </p:cNvSpPr>
            <p:nvPr/>
          </p:nvSpPr>
          <p:spPr bwMode="auto">
            <a:xfrm>
              <a:off x="5046663" y="2256289"/>
              <a:ext cx="0" cy="338137"/>
            </a:xfrm>
            <a:prstGeom prst="line">
              <a:avLst/>
            </a:prstGeom>
            <a:noFill/>
            <a:ln w="28575">
              <a:solidFill>
                <a:srgbClr val="00008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latin typeface="黑体" pitchFamily="2" charset="-122"/>
                <a:ea typeface="黑体" pitchFamily="2" charset="-122"/>
              </a:endParaRPr>
            </a:p>
          </p:txBody>
        </p:sp>
        <p:sp>
          <p:nvSpPr>
            <p:cNvPr id="25611" name="Line 22"/>
            <p:cNvSpPr>
              <a:spLocks noChangeShapeType="1"/>
            </p:cNvSpPr>
            <p:nvPr/>
          </p:nvSpPr>
          <p:spPr bwMode="auto">
            <a:xfrm>
              <a:off x="5033963" y="3062739"/>
              <a:ext cx="0" cy="338137"/>
            </a:xfrm>
            <a:prstGeom prst="line">
              <a:avLst/>
            </a:prstGeom>
            <a:noFill/>
            <a:ln w="28575">
              <a:solidFill>
                <a:srgbClr val="00008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latin typeface="黑体" pitchFamily="2" charset="-122"/>
                <a:ea typeface="黑体" pitchFamily="2" charset="-122"/>
              </a:endParaRPr>
            </a:p>
          </p:txBody>
        </p:sp>
        <p:grpSp>
          <p:nvGrpSpPr>
            <p:cNvPr id="3" name="Group 48"/>
            <p:cNvGrpSpPr>
              <a:grpSpLocks/>
            </p:cNvGrpSpPr>
            <p:nvPr/>
          </p:nvGrpSpPr>
          <p:grpSpPr bwMode="auto">
            <a:xfrm>
              <a:off x="1827213" y="4143826"/>
              <a:ext cx="4732337" cy="1700213"/>
              <a:chOff x="1151" y="2400"/>
              <a:chExt cx="2981" cy="1071"/>
            </a:xfrm>
          </p:grpSpPr>
          <p:sp>
            <p:nvSpPr>
              <p:cNvPr id="25624" name="AutoShape 6"/>
              <p:cNvSpPr>
                <a:spLocks noChangeArrowheads="1"/>
              </p:cNvSpPr>
              <p:nvPr/>
            </p:nvSpPr>
            <p:spPr bwMode="auto">
              <a:xfrm>
                <a:off x="2268" y="2400"/>
                <a:ext cx="1864" cy="1071"/>
              </a:xfrm>
              <a:prstGeom prst="roundRect">
                <a:avLst>
                  <a:gd name="adj" fmla="val 10426"/>
                </a:avLst>
              </a:prstGeom>
              <a:solidFill>
                <a:srgbClr val="CC3300"/>
              </a:solidFill>
              <a:ln w="19050">
                <a:solidFill>
                  <a:srgbClr val="000080"/>
                </a:solidFill>
                <a:prstDash val="sysDot"/>
                <a:round/>
                <a:headEnd/>
                <a:tailEnd/>
              </a:ln>
            </p:spPr>
            <p:txBody>
              <a:bodyPr wrap="none" anchor="ctr"/>
              <a:lstStyle/>
              <a:p>
                <a:pPr algn="ctr">
                  <a:spcBef>
                    <a:spcPct val="20000"/>
                  </a:spcBef>
                </a:pPr>
                <a:endParaRPr lang="zh-CN" altLang="en-US" sz="2600">
                  <a:latin typeface="黑体" pitchFamily="2" charset="-122"/>
                  <a:ea typeface="黑体" pitchFamily="2" charset="-122"/>
                </a:endParaRPr>
              </a:p>
            </p:txBody>
          </p:sp>
          <p:sp>
            <p:nvSpPr>
              <p:cNvPr id="25625" name="AutoShape 7"/>
              <p:cNvSpPr>
                <a:spLocks noChangeArrowheads="1"/>
              </p:cNvSpPr>
              <p:nvPr/>
            </p:nvSpPr>
            <p:spPr bwMode="auto">
              <a:xfrm>
                <a:off x="1151" y="2565"/>
                <a:ext cx="741" cy="337"/>
              </a:xfrm>
              <a:prstGeom prst="wedgeRoundRectCallout">
                <a:avLst>
                  <a:gd name="adj1" fmla="val 105329"/>
                  <a:gd name="adj2" fmla="val -42583"/>
                  <a:gd name="adj3" fmla="val 16667"/>
                </a:avLst>
              </a:prstGeom>
              <a:solidFill>
                <a:srgbClr val="FFFF00"/>
              </a:solidFill>
              <a:ln w="19050">
                <a:solidFill>
                  <a:srgbClr val="000080"/>
                </a:solidFill>
                <a:miter lim="800000"/>
                <a:headEnd/>
                <a:tailEnd/>
              </a:ln>
            </p:spPr>
            <p:txBody>
              <a:bodyPr lIns="0" rIns="0"/>
              <a:lstStyle/>
              <a:p>
                <a:pPr fontAlgn="ctr">
                  <a:spcBef>
                    <a:spcPct val="20000"/>
                  </a:spcBef>
                </a:pPr>
                <a:r>
                  <a:rPr lang="zh-CN" altLang="en-US" sz="2000">
                    <a:solidFill>
                      <a:srgbClr val="000080"/>
                    </a:solidFill>
                    <a:latin typeface="黑体" pitchFamily="2" charset="-122"/>
                    <a:ea typeface="黑体" pitchFamily="2" charset="-122"/>
                  </a:rPr>
                  <a:t>实际机器</a:t>
                </a:r>
              </a:p>
            </p:txBody>
          </p:sp>
        </p:grpSp>
        <p:sp>
          <p:nvSpPr>
            <p:cNvPr id="25613" name="Text Box 39"/>
            <p:cNvSpPr txBox="1">
              <a:spLocks noChangeArrowheads="1"/>
            </p:cNvSpPr>
            <p:nvPr/>
          </p:nvSpPr>
          <p:spPr bwMode="auto">
            <a:xfrm>
              <a:off x="3876675" y="5205864"/>
              <a:ext cx="2387600" cy="424732"/>
            </a:xfrm>
            <a:prstGeom prst="rect">
              <a:avLst/>
            </a:prstGeom>
            <a:solidFill>
              <a:srgbClr val="66FFFF"/>
            </a:solidFill>
            <a:ln w="28575" algn="ctr">
              <a:solidFill>
                <a:srgbClr val="000080"/>
              </a:solidFill>
              <a:miter lim="800000"/>
              <a:headEnd/>
              <a:tailEnd/>
            </a:ln>
          </p:spPr>
          <p:txBody>
            <a:bodyPr>
              <a:spAutoFit/>
            </a:bodyPr>
            <a:lstStyle>
              <a:lvl1pPr marL="609600" indent="-609600" eaLnBrk="0" hangingPunct="0">
                <a:defRPr kumimoji="1" sz="2400" b="1">
                  <a:solidFill>
                    <a:schemeClr val="tx2"/>
                  </a:solidFill>
                  <a:latin typeface="楷体_GB2312" pitchFamily="49" charset="-122"/>
                  <a:ea typeface="楷体_GB2312" pitchFamily="49" charset="-122"/>
                </a:defRPr>
              </a:lvl1pPr>
              <a:lvl2pPr marL="742950" indent="-285750" eaLnBrk="0" hangingPunct="0">
                <a:defRPr kumimoji="1" sz="2400" b="1">
                  <a:solidFill>
                    <a:schemeClr val="tx2"/>
                  </a:solidFill>
                  <a:latin typeface="楷体_GB2312" pitchFamily="49" charset="-122"/>
                  <a:ea typeface="楷体_GB2312" pitchFamily="49" charset="-122"/>
                </a:defRPr>
              </a:lvl2pPr>
              <a:lvl3pPr marL="1143000" indent="-228600" eaLnBrk="0" hangingPunct="0">
                <a:defRPr kumimoji="1" sz="2400" b="1">
                  <a:solidFill>
                    <a:schemeClr val="tx2"/>
                  </a:solidFill>
                  <a:latin typeface="楷体_GB2312" pitchFamily="49" charset="-122"/>
                  <a:ea typeface="楷体_GB2312" pitchFamily="49" charset="-122"/>
                </a:defRPr>
              </a:lvl3pPr>
              <a:lvl4pPr marL="1600200" indent="-228600" eaLnBrk="0" hangingPunct="0">
                <a:defRPr kumimoji="1" sz="2400" b="1">
                  <a:solidFill>
                    <a:schemeClr val="tx2"/>
                  </a:solidFill>
                  <a:latin typeface="楷体_GB2312" pitchFamily="49" charset="-122"/>
                  <a:ea typeface="楷体_GB2312" pitchFamily="49" charset="-122"/>
                </a:defRPr>
              </a:lvl4pPr>
              <a:lvl5pPr marL="2057400" indent="-228600" eaLnBrk="0" hangingPunct="0">
                <a:defRPr kumimoji="1" sz="2400" b="1">
                  <a:solidFill>
                    <a:schemeClr val="tx2"/>
                  </a:solidFill>
                  <a:latin typeface="楷体_GB2312" pitchFamily="49" charset="-122"/>
                  <a:ea typeface="楷体_GB2312" pitchFamily="49" charset="-122"/>
                </a:defRPr>
              </a:lvl5pPr>
              <a:lvl6pPr marL="25146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6pPr>
              <a:lvl7pPr marL="29718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7pPr>
              <a:lvl8pPr marL="34290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8pPr>
              <a:lvl9pPr marL="38862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9pPr>
            </a:lstStyle>
            <a:p>
              <a:pPr algn="ctr" eaLnBrk="1" hangingPunct="1"/>
              <a:r>
                <a:rPr lang="zh-CN" altLang="en-US">
                  <a:solidFill>
                    <a:srgbClr val="000080"/>
                  </a:solidFill>
                  <a:latin typeface="黑体" pitchFamily="2" charset="-122"/>
                  <a:ea typeface="黑体" pitchFamily="2" charset="-122"/>
                </a:rPr>
                <a:t>微程序机器 </a:t>
              </a:r>
              <a:r>
                <a:rPr lang="en-US" altLang="zh-CN" dirty="0">
                  <a:solidFill>
                    <a:srgbClr val="000080"/>
                  </a:solidFill>
                  <a:latin typeface="黑体" pitchFamily="2" charset="-122"/>
                  <a:ea typeface="黑体" pitchFamily="2" charset="-122"/>
                </a:rPr>
                <a:t>M1</a:t>
              </a:r>
            </a:p>
          </p:txBody>
        </p:sp>
        <p:sp>
          <p:nvSpPr>
            <p:cNvPr id="25614" name="Text Box 40"/>
            <p:cNvSpPr txBox="1">
              <a:spLocks noChangeArrowheads="1"/>
            </p:cNvSpPr>
            <p:nvPr/>
          </p:nvSpPr>
          <p:spPr bwMode="auto">
            <a:xfrm>
              <a:off x="3863975" y="4394651"/>
              <a:ext cx="2387600" cy="424732"/>
            </a:xfrm>
            <a:prstGeom prst="rect">
              <a:avLst/>
            </a:prstGeom>
            <a:solidFill>
              <a:srgbClr val="66FFFF"/>
            </a:solidFill>
            <a:ln w="28575" algn="ctr">
              <a:solidFill>
                <a:srgbClr val="000080"/>
              </a:solidFill>
              <a:miter lim="800000"/>
              <a:headEnd/>
              <a:tailEnd/>
            </a:ln>
          </p:spPr>
          <p:txBody>
            <a:bodyPr>
              <a:spAutoFit/>
            </a:bodyPr>
            <a:lstStyle>
              <a:lvl1pPr marL="609600" indent="-609600" eaLnBrk="0" hangingPunct="0">
                <a:defRPr kumimoji="1" sz="2400" b="1">
                  <a:solidFill>
                    <a:schemeClr val="tx2"/>
                  </a:solidFill>
                  <a:latin typeface="楷体_GB2312" pitchFamily="49" charset="-122"/>
                  <a:ea typeface="楷体_GB2312" pitchFamily="49" charset="-122"/>
                </a:defRPr>
              </a:lvl1pPr>
              <a:lvl2pPr marL="742950" indent="-285750" eaLnBrk="0" hangingPunct="0">
                <a:defRPr kumimoji="1" sz="2400" b="1">
                  <a:solidFill>
                    <a:schemeClr val="tx2"/>
                  </a:solidFill>
                  <a:latin typeface="楷体_GB2312" pitchFamily="49" charset="-122"/>
                  <a:ea typeface="楷体_GB2312" pitchFamily="49" charset="-122"/>
                </a:defRPr>
              </a:lvl2pPr>
              <a:lvl3pPr marL="1143000" indent="-228600" eaLnBrk="0" hangingPunct="0">
                <a:defRPr kumimoji="1" sz="2400" b="1">
                  <a:solidFill>
                    <a:schemeClr val="tx2"/>
                  </a:solidFill>
                  <a:latin typeface="楷体_GB2312" pitchFamily="49" charset="-122"/>
                  <a:ea typeface="楷体_GB2312" pitchFamily="49" charset="-122"/>
                </a:defRPr>
              </a:lvl3pPr>
              <a:lvl4pPr marL="1600200" indent="-228600" eaLnBrk="0" hangingPunct="0">
                <a:defRPr kumimoji="1" sz="2400" b="1">
                  <a:solidFill>
                    <a:schemeClr val="tx2"/>
                  </a:solidFill>
                  <a:latin typeface="楷体_GB2312" pitchFamily="49" charset="-122"/>
                  <a:ea typeface="楷体_GB2312" pitchFamily="49" charset="-122"/>
                </a:defRPr>
              </a:lvl4pPr>
              <a:lvl5pPr marL="2057400" indent="-228600" eaLnBrk="0" hangingPunct="0">
                <a:defRPr kumimoji="1" sz="2400" b="1">
                  <a:solidFill>
                    <a:schemeClr val="tx2"/>
                  </a:solidFill>
                  <a:latin typeface="楷体_GB2312" pitchFamily="49" charset="-122"/>
                  <a:ea typeface="楷体_GB2312" pitchFamily="49" charset="-122"/>
                </a:defRPr>
              </a:lvl5pPr>
              <a:lvl6pPr marL="25146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6pPr>
              <a:lvl7pPr marL="29718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7pPr>
              <a:lvl8pPr marL="34290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8pPr>
              <a:lvl9pPr marL="38862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9pPr>
            </a:lstStyle>
            <a:p>
              <a:pPr algn="ctr" eaLnBrk="1" hangingPunct="1"/>
              <a:r>
                <a:rPr lang="zh-CN" altLang="en-US">
                  <a:solidFill>
                    <a:srgbClr val="000080"/>
                  </a:solidFill>
                  <a:latin typeface="黑体" pitchFamily="2" charset="-122"/>
                  <a:ea typeface="黑体" pitchFamily="2" charset="-122"/>
                </a:rPr>
                <a:t>传统机器 </a:t>
              </a:r>
              <a:r>
                <a:rPr lang="en-US" altLang="zh-CN" dirty="0">
                  <a:solidFill>
                    <a:srgbClr val="000080"/>
                  </a:solidFill>
                  <a:latin typeface="黑体" pitchFamily="2" charset="-122"/>
                  <a:ea typeface="黑体" pitchFamily="2" charset="-122"/>
                </a:rPr>
                <a:t>M2</a:t>
              </a:r>
            </a:p>
          </p:txBody>
        </p:sp>
        <p:sp>
          <p:nvSpPr>
            <p:cNvPr id="25615" name="Line 41"/>
            <p:cNvSpPr>
              <a:spLocks noChangeShapeType="1"/>
            </p:cNvSpPr>
            <p:nvPr/>
          </p:nvSpPr>
          <p:spPr bwMode="auto">
            <a:xfrm>
              <a:off x="353379" y="4051751"/>
              <a:ext cx="8347075" cy="7938"/>
            </a:xfrm>
            <a:prstGeom prst="line">
              <a:avLst/>
            </a:prstGeom>
            <a:noFill/>
            <a:ln w="28575">
              <a:solidFill>
                <a:srgbClr val="FF0000"/>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zh-CN" altLang="en-US">
                <a:latin typeface="黑体" pitchFamily="2" charset="-122"/>
                <a:ea typeface="黑体" pitchFamily="2" charset="-122"/>
              </a:endParaRPr>
            </a:p>
          </p:txBody>
        </p:sp>
        <p:sp>
          <p:nvSpPr>
            <p:cNvPr id="25616" name="Text Box 43"/>
            <p:cNvSpPr txBox="1">
              <a:spLocks noChangeArrowheads="1"/>
            </p:cNvSpPr>
            <p:nvPr/>
          </p:nvSpPr>
          <p:spPr bwMode="auto">
            <a:xfrm>
              <a:off x="6821488" y="5142364"/>
              <a:ext cx="1930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609600" indent="-609600" eaLnBrk="0" hangingPunct="0">
                <a:defRPr kumimoji="1" sz="2400" b="1">
                  <a:solidFill>
                    <a:schemeClr val="tx2"/>
                  </a:solidFill>
                  <a:latin typeface="楷体_GB2312" pitchFamily="49" charset="-122"/>
                  <a:ea typeface="楷体_GB2312" pitchFamily="49" charset="-122"/>
                </a:defRPr>
              </a:lvl1pPr>
              <a:lvl2pPr marL="742950" indent="-285750" eaLnBrk="0" hangingPunct="0">
                <a:defRPr kumimoji="1" sz="2400" b="1">
                  <a:solidFill>
                    <a:schemeClr val="tx2"/>
                  </a:solidFill>
                  <a:latin typeface="楷体_GB2312" pitchFamily="49" charset="-122"/>
                  <a:ea typeface="楷体_GB2312" pitchFamily="49" charset="-122"/>
                </a:defRPr>
              </a:lvl2pPr>
              <a:lvl3pPr marL="1143000" indent="-228600" eaLnBrk="0" hangingPunct="0">
                <a:defRPr kumimoji="1" sz="2400" b="1">
                  <a:solidFill>
                    <a:schemeClr val="tx2"/>
                  </a:solidFill>
                  <a:latin typeface="楷体_GB2312" pitchFamily="49" charset="-122"/>
                  <a:ea typeface="楷体_GB2312" pitchFamily="49" charset="-122"/>
                </a:defRPr>
              </a:lvl3pPr>
              <a:lvl4pPr marL="1600200" indent="-228600" eaLnBrk="0" hangingPunct="0">
                <a:defRPr kumimoji="1" sz="2400" b="1">
                  <a:solidFill>
                    <a:schemeClr val="tx2"/>
                  </a:solidFill>
                  <a:latin typeface="楷体_GB2312" pitchFamily="49" charset="-122"/>
                  <a:ea typeface="楷体_GB2312" pitchFamily="49" charset="-122"/>
                </a:defRPr>
              </a:lvl4pPr>
              <a:lvl5pPr marL="2057400" indent="-228600" eaLnBrk="0" hangingPunct="0">
                <a:defRPr kumimoji="1" sz="2400" b="1">
                  <a:solidFill>
                    <a:schemeClr val="tx2"/>
                  </a:solidFill>
                  <a:latin typeface="楷体_GB2312" pitchFamily="49" charset="-122"/>
                  <a:ea typeface="楷体_GB2312" pitchFamily="49" charset="-122"/>
                </a:defRPr>
              </a:lvl5pPr>
              <a:lvl6pPr marL="25146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6pPr>
              <a:lvl7pPr marL="29718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7pPr>
              <a:lvl8pPr marL="34290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8pPr>
              <a:lvl9pPr marL="38862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9pPr>
            </a:lstStyle>
            <a:p>
              <a:pPr eaLnBrk="1" hangingPunct="1">
                <a:lnSpc>
                  <a:spcPct val="100000"/>
                </a:lnSpc>
                <a:spcBef>
                  <a:spcPct val="0"/>
                </a:spcBef>
              </a:pPr>
              <a:r>
                <a:rPr lang="zh-CN" altLang="en-US" sz="1800" dirty="0">
                  <a:solidFill>
                    <a:srgbClr val="000080"/>
                  </a:solidFill>
                  <a:latin typeface="黑体" pitchFamily="2" charset="-122"/>
                  <a:ea typeface="黑体" pitchFamily="2" charset="-122"/>
                </a:rPr>
                <a:t>由硬件直接执行</a:t>
              </a:r>
            </a:p>
            <a:p>
              <a:pPr eaLnBrk="1" hangingPunct="1">
                <a:lnSpc>
                  <a:spcPct val="100000"/>
                </a:lnSpc>
                <a:spcBef>
                  <a:spcPct val="0"/>
                </a:spcBef>
              </a:pPr>
              <a:r>
                <a:rPr lang="zh-CN" altLang="en-US" sz="1800" dirty="0">
                  <a:solidFill>
                    <a:srgbClr val="000080"/>
                  </a:solidFill>
                  <a:latin typeface="黑体" pitchFamily="2" charset="-122"/>
                  <a:ea typeface="黑体" pitchFamily="2" charset="-122"/>
                </a:rPr>
                <a:t>微指令</a:t>
              </a:r>
            </a:p>
          </p:txBody>
        </p:sp>
        <p:sp>
          <p:nvSpPr>
            <p:cNvPr id="25617" name="Line 44"/>
            <p:cNvSpPr>
              <a:spLocks noChangeShapeType="1"/>
            </p:cNvSpPr>
            <p:nvPr/>
          </p:nvSpPr>
          <p:spPr bwMode="auto">
            <a:xfrm>
              <a:off x="5026025" y="3856489"/>
              <a:ext cx="4763" cy="534987"/>
            </a:xfrm>
            <a:prstGeom prst="line">
              <a:avLst/>
            </a:prstGeom>
            <a:noFill/>
            <a:ln w="28575">
              <a:solidFill>
                <a:srgbClr val="00008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latin typeface="黑体" pitchFamily="2" charset="-122"/>
                <a:ea typeface="黑体" pitchFamily="2" charset="-122"/>
              </a:endParaRPr>
            </a:p>
          </p:txBody>
        </p:sp>
        <p:sp>
          <p:nvSpPr>
            <p:cNvPr id="25618" name="Line 45"/>
            <p:cNvSpPr>
              <a:spLocks noChangeShapeType="1"/>
            </p:cNvSpPr>
            <p:nvPr/>
          </p:nvSpPr>
          <p:spPr bwMode="auto">
            <a:xfrm>
              <a:off x="5033963" y="4847089"/>
              <a:ext cx="0" cy="338137"/>
            </a:xfrm>
            <a:prstGeom prst="line">
              <a:avLst/>
            </a:prstGeom>
            <a:noFill/>
            <a:ln w="28575">
              <a:solidFill>
                <a:srgbClr val="00008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latin typeface="黑体" pitchFamily="2" charset="-122"/>
                <a:ea typeface="黑体" pitchFamily="2" charset="-122"/>
              </a:endParaRPr>
            </a:p>
          </p:txBody>
        </p:sp>
        <p:sp>
          <p:nvSpPr>
            <p:cNvPr id="25619" name="Text Box 47"/>
            <p:cNvSpPr txBox="1">
              <a:spLocks noChangeArrowheads="1"/>
            </p:cNvSpPr>
            <p:nvPr/>
          </p:nvSpPr>
          <p:spPr bwMode="auto">
            <a:xfrm>
              <a:off x="6821488" y="4261301"/>
              <a:ext cx="1930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609600" indent="-609600" eaLnBrk="0" hangingPunct="0">
                <a:defRPr kumimoji="1" sz="2400" b="1">
                  <a:solidFill>
                    <a:schemeClr val="tx2"/>
                  </a:solidFill>
                  <a:latin typeface="楷体_GB2312" pitchFamily="49" charset="-122"/>
                  <a:ea typeface="楷体_GB2312" pitchFamily="49" charset="-122"/>
                </a:defRPr>
              </a:lvl1pPr>
              <a:lvl2pPr marL="742950" indent="-285750" eaLnBrk="0" hangingPunct="0">
                <a:defRPr kumimoji="1" sz="2400" b="1">
                  <a:solidFill>
                    <a:schemeClr val="tx2"/>
                  </a:solidFill>
                  <a:latin typeface="楷体_GB2312" pitchFamily="49" charset="-122"/>
                  <a:ea typeface="楷体_GB2312" pitchFamily="49" charset="-122"/>
                </a:defRPr>
              </a:lvl2pPr>
              <a:lvl3pPr marL="1143000" indent="-228600" eaLnBrk="0" hangingPunct="0">
                <a:defRPr kumimoji="1" sz="2400" b="1">
                  <a:solidFill>
                    <a:schemeClr val="tx2"/>
                  </a:solidFill>
                  <a:latin typeface="楷体_GB2312" pitchFamily="49" charset="-122"/>
                  <a:ea typeface="楷体_GB2312" pitchFamily="49" charset="-122"/>
                </a:defRPr>
              </a:lvl3pPr>
              <a:lvl4pPr marL="1600200" indent="-228600" eaLnBrk="0" hangingPunct="0">
                <a:defRPr kumimoji="1" sz="2400" b="1">
                  <a:solidFill>
                    <a:schemeClr val="tx2"/>
                  </a:solidFill>
                  <a:latin typeface="楷体_GB2312" pitchFamily="49" charset="-122"/>
                  <a:ea typeface="楷体_GB2312" pitchFamily="49" charset="-122"/>
                </a:defRPr>
              </a:lvl4pPr>
              <a:lvl5pPr marL="2057400" indent="-228600" eaLnBrk="0" hangingPunct="0">
                <a:defRPr kumimoji="1" sz="2400" b="1">
                  <a:solidFill>
                    <a:schemeClr val="tx2"/>
                  </a:solidFill>
                  <a:latin typeface="楷体_GB2312" pitchFamily="49" charset="-122"/>
                  <a:ea typeface="楷体_GB2312" pitchFamily="49" charset="-122"/>
                </a:defRPr>
              </a:lvl5pPr>
              <a:lvl6pPr marL="25146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6pPr>
              <a:lvl7pPr marL="29718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7pPr>
              <a:lvl8pPr marL="34290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8pPr>
              <a:lvl9pPr marL="38862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9pPr>
            </a:lstStyle>
            <a:p>
              <a:pPr eaLnBrk="1" hangingPunct="1">
                <a:lnSpc>
                  <a:spcPct val="100000"/>
                </a:lnSpc>
                <a:spcBef>
                  <a:spcPct val="0"/>
                </a:spcBef>
              </a:pPr>
              <a:r>
                <a:rPr lang="zh-CN" altLang="en-US" sz="1800" dirty="0">
                  <a:solidFill>
                    <a:srgbClr val="000080"/>
                  </a:solidFill>
                  <a:latin typeface="黑体" pitchFamily="2" charset="-122"/>
                  <a:ea typeface="黑体" pitchFamily="2" charset="-122"/>
                </a:rPr>
                <a:t>用微指令解释</a:t>
              </a:r>
            </a:p>
            <a:p>
              <a:pPr eaLnBrk="1" hangingPunct="1">
                <a:lnSpc>
                  <a:spcPct val="100000"/>
                </a:lnSpc>
                <a:spcBef>
                  <a:spcPct val="0"/>
                </a:spcBef>
              </a:pPr>
              <a:r>
                <a:rPr lang="zh-CN" altLang="en-US" sz="1800" dirty="0">
                  <a:solidFill>
                    <a:srgbClr val="000080"/>
                  </a:solidFill>
                  <a:latin typeface="黑体" pitchFamily="2" charset="-122"/>
                  <a:ea typeface="黑体" pitchFamily="2" charset="-122"/>
                </a:rPr>
                <a:t>机器指令</a:t>
              </a:r>
            </a:p>
          </p:txBody>
        </p:sp>
        <p:sp>
          <p:nvSpPr>
            <p:cNvPr id="25620" name="Text Box 50"/>
            <p:cNvSpPr txBox="1">
              <a:spLocks noChangeArrowheads="1"/>
            </p:cNvSpPr>
            <p:nvPr/>
          </p:nvSpPr>
          <p:spPr bwMode="auto">
            <a:xfrm>
              <a:off x="503238" y="3332614"/>
              <a:ext cx="1109662" cy="757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09600" indent="-609600" eaLnBrk="0" hangingPunct="0">
                <a:defRPr kumimoji="1" sz="2400" b="1">
                  <a:solidFill>
                    <a:schemeClr val="tx2"/>
                  </a:solidFill>
                  <a:latin typeface="楷体_GB2312" pitchFamily="49" charset="-122"/>
                  <a:ea typeface="楷体_GB2312" pitchFamily="49" charset="-122"/>
                </a:defRPr>
              </a:lvl1pPr>
              <a:lvl2pPr marL="742950" indent="-285750" eaLnBrk="0" hangingPunct="0">
                <a:defRPr kumimoji="1" sz="2400" b="1">
                  <a:solidFill>
                    <a:schemeClr val="tx2"/>
                  </a:solidFill>
                  <a:latin typeface="楷体_GB2312" pitchFamily="49" charset="-122"/>
                  <a:ea typeface="楷体_GB2312" pitchFamily="49" charset="-122"/>
                </a:defRPr>
              </a:lvl2pPr>
              <a:lvl3pPr marL="1143000" indent="-228600" eaLnBrk="0" hangingPunct="0">
                <a:defRPr kumimoji="1" sz="2400" b="1">
                  <a:solidFill>
                    <a:schemeClr val="tx2"/>
                  </a:solidFill>
                  <a:latin typeface="楷体_GB2312" pitchFamily="49" charset="-122"/>
                  <a:ea typeface="楷体_GB2312" pitchFamily="49" charset="-122"/>
                </a:defRPr>
              </a:lvl3pPr>
              <a:lvl4pPr marL="1600200" indent="-228600" eaLnBrk="0" hangingPunct="0">
                <a:defRPr kumimoji="1" sz="2400" b="1">
                  <a:solidFill>
                    <a:schemeClr val="tx2"/>
                  </a:solidFill>
                  <a:latin typeface="楷体_GB2312" pitchFamily="49" charset="-122"/>
                  <a:ea typeface="楷体_GB2312" pitchFamily="49" charset="-122"/>
                </a:defRPr>
              </a:lvl4pPr>
              <a:lvl5pPr marL="2057400" indent="-228600" eaLnBrk="0" hangingPunct="0">
                <a:defRPr kumimoji="1" sz="2400" b="1">
                  <a:solidFill>
                    <a:schemeClr val="tx2"/>
                  </a:solidFill>
                  <a:latin typeface="楷体_GB2312" pitchFamily="49" charset="-122"/>
                  <a:ea typeface="楷体_GB2312" pitchFamily="49" charset="-122"/>
                </a:defRPr>
              </a:lvl5pPr>
              <a:lvl6pPr marL="25146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6pPr>
              <a:lvl7pPr marL="29718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7pPr>
              <a:lvl8pPr marL="34290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8pPr>
              <a:lvl9pPr marL="38862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9pPr>
            </a:lstStyle>
            <a:p>
              <a:pPr algn="ctr" eaLnBrk="1" hangingPunct="1">
                <a:spcBef>
                  <a:spcPct val="0"/>
                </a:spcBef>
              </a:pPr>
              <a:r>
                <a:rPr lang="zh-CN" altLang="en-US" dirty="0">
                  <a:solidFill>
                    <a:srgbClr val="FF0000"/>
                  </a:solidFill>
                  <a:latin typeface="黑体" pitchFamily="2" charset="-122"/>
                  <a:ea typeface="黑体" pitchFamily="2" charset="-122"/>
                </a:rPr>
                <a:t>软硬件</a:t>
              </a:r>
            </a:p>
            <a:p>
              <a:pPr algn="ctr" eaLnBrk="1" hangingPunct="1">
                <a:spcBef>
                  <a:spcPct val="0"/>
                </a:spcBef>
              </a:pPr>
              <a:r>
                <a:rPr lang="zh-CN" altLang="en-US" dirty="0">
                  <a:solidFill>
                    <a:srgbClr val="FF0000"/>
                  </a:solidFill>
                  <a:latin typeface="黑体" pitchFamily="2" charset="-122"/>
                  <a:ea typeface="黑体" pitchFamily="2" charset="-122"/>
                </a:rPr>
                <a:t>界面</a:t>
              </a:r>
            </a:p>
          </p:txBody>
        </p:sp>
      </p:grpSp>
      <p:sp>
        <p:nvSpPr>
          <p:cNvPr id="25622" name="Rectangle 3"/>
          <p:cNvSpPr>
            <a:spLocks noChangeArrowheads="1"/>
          </p:cNvSpPr>
          <p:nvPr/>
        </p:nvSpPr>
        <p:spPr bwMode="auto">
          <a:xfrm>
            <a:off x="457200" y="1100138"/>
            <a:ext cx="8686800" cy="4077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38088" bIns="0">
            <a:spAutoFit/>
          </a:bodyPr>
          <a:lstStyle/>
          <a:p>
            <a:pPr>
              <a:lnSpc>
                <a:spcPct val="100000"/>
              </a:lnSpc>
              <a:spcBef>
                <a:spcPct val="0"/>
              </a:spcBef>
              <a:buClrTx/>
              <a:buFontTx/>
              <a:buNone/>
            </a:pPr>
            <a:r>
              <a:rPr lang="zh-CN" altLang="en-US">
                <a:solidFill>
                  <a:srgbClr val="800000"/>
                </a:solidFill>
                <a:latin typeface="黑体" pitchFamily="2" charset="-122"/>
                <a:ea typeface="黑体" pitchFamily="2" charset="-122"/>
              </a:rPr>
              <a:t>1.</a:t>
            </a:r>
            <a:r>
              <a:rPr lang="en-US" altLang="zh-CN" dirty="0">
                <a:solidFill>
                  <a:srgbClr val="800000"/>
                </a:solidFill>
                <a:latin typeface="黑体" pitchFamily="2" charset="-122"/>
                <a:ea typeface="黑体" pitchFamily="2" charset="-122"/>
              </a:rPr>
              <a:t>2.1 </a:t>
            </a:r>
            <a:r>
              <a:rPr lang="zh-CN" altLang="en-US">
                <a:solidFill>
                  <a:srgbClr val="800000"/>
                </a:solidFill>
                <a:latin typeface="黑体" pitchFamily="2" charset="-122"/>
                <a:ea typeface="黑体" pitchFamily="2" charset="-122"/>
              </a:rPr>
              <a:t>层次结构模型 </a:t>
            </a:r>
          </a:p>
        </p:txBody>
      </p:sp>
      <p:sp>
        <p:nvSpPr>
          <p:cNvPr id="25623" name="Rectangle 31"/>
          <p:cNvSpPr>
            <a:spLocks noChangeArrowheads="1"/>
          </p:cNvSpPr>
          <p:nvPr/>
        </p:nvSpPr>
        <p:spPr bwMode="auto">
          <a:xfrm>
            <a:off x="0" y="485775"/>
            <a:ext cx="9144000" cy="44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spAutoFit/>
          </a:bodyPr>
          <a:lstStyle/>
          <a:p>
            <a:pPr algn="ctr">
              <a:lnSpc>
                <a:spcPct val="100000"/>
              </a:lnSpc>
              <a:spcBef>
                <a:spcPct val="0"/>
              </a:spcBef>
              <a:buClrTx/>
              <a:buFontTx/>
              <a:buNone/>
            </a:pPr>
            <a:r>
              <a:rPr lang="zh-CN" altLang="zh-CN" sz="2600">
                <a:solidFill>
                  <a:srgbClr val="800000"/>
                </a:solidFill>
                <a:latin typeface="黑体" pitchFamily="2" charset="-122"/>
                <a:ea typeface="黑体" pitchFamily="2" charset="-122"/>
              </a:rPr>
              <a:t>§1.2  计算机系统的层次结构</a:t>
            </a:r>
            <a:endParaRPr lang="en-US" altLang="zh-CN" sz="2600" dirty="0">
              <a:solidFill>
                <a:srgbClr val="800000"/>
              </a:solidFill>
              <a:latin typeface="黑体" pitchFamily="2" charset="-122"/>
              <a:ea typeface="黑体" pitchFamily="2" charset="-122"/>
            </a:endParaRPr>
          </a:p>
        </p:txBody>
      </p:sp>
      <p:sp>
        <p:nvSpPr>
          <p:cNvPr id="27" name="Rectangle 11"/>
          <p:cNvSpPr>
            <a:spLocks noChangeArrowheads="1"/>
          </p:cNvSpPr>
          <p:nvPr/>
        </p:nvSpPr>
        <p:spPr bwMode="auto">
          <a:xfrm>
            <a:off x="565150" y="4254820"/>
            <a:ext cx="8064500" cy="2249462"/>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indent="266700" algn="just" eaLnBrk="0" hangingPunct="0">
              <a:lnSpc>
                <a:spcPct val="120000"/>
              </a:lnSpc>
              <a:spcBef>
                <a:spcPct val="0"/>
              </a:spcBef>
              <a:buClrTx/>
              <a:buFontTx/>
              <a:buNone/>
            </a:pPr>
            <a:r>
              <a:rPr lang="zh-CN" altLang="en-US" dirty="0">
                <a:solidFill>
                  <a:schemeClr val="hlink"/>
                </a:solidFill>
                <a:latin typeface="黑体" pitchFamily="2" charset="-122"/>
                <a:ea typeface="黑体" pitchFamily="2" charset="-122"/>
              </a:rPr>
              <a:t>  </a:t>
            </a:r>
            <a:r>
              <a:rPr lang="zh-CN" altLang="en-US" dirty="0">
                <a:solidFill>
                  <a:srgbClr val="FF0000"/>
                </a:solidFill>
                <a:latin typeface="黑体" pitchFamily="2" charset="-122"/>
                <a:ea typeface="黑体" pitchFamily="2" charset="-122"/>
              </a:rPr>
              <a:t>虚拟机器：</a:t>
            </a:r>
            <a:r>
              <a:rPr lang="zh-CN" altLang="en-US" dirty="0">
                <a:solidFill>
                  <a:srgbClr val="000080"/>
                </a:solidFill>
                <a:latin typeface="黑体" pitchFamily="2" charset="-122"/>
                <a:ea typeface="黑体" pitchFamily="2" charset="-122"/>
              </a:rPr>
              <a:t>把某个层次以下的软硬件作为一个整体，看成是一台独立的使用自己“特有机器语言”的机器。</a:t>
            </a:r>
          </a:p>
          <a:p>
            <a:pPr indent="266700" algn="just" eaLnBrk="0" hangingPunct="0">
              <a:lnSpc>
                <a:spcPct val="120000"/>
              </a:lnSpc>
              <a:spcBef>
                <a:spcPct val="0"/>
              </a:spcBef>
              <a:buClrTx/>
              <a:buFontTx/>
              <a:buNone/>
            </a:pPr>
            <a:r>
              <a:rPr lang="zh-CN" altLang="en-US" dirty="0">
                <a:solidFill>
                  <a:srgbClr val="000080"/>
                </a:solidFill>
                <a:latin typeface="黑体" pitchFamily="2" charset="-122"/>
                <a:ea typeface="黑体" pitchFamily="2" charset="-122"/>
              </a:rPr>
              <a:t>  虚拟机器只对该级的观察者存在，该观察者只需通过该级的语言来了解和使用计算机，而不必关心其下级是如何工作的。</a:t>
            </a:r>
          </a:p>
        </p:txBody>
      </p:sp>
    </p:spTree>
    <p:extLst>
      <p:ext uri="{BB962C8B-B14F-4D97-AF65-F5344CB8AC3E}">
        <p14:creationId xmlns:p14="http://schemas.microsoft.com/office/powerpoint/2010/main" val="2018967044"/>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ChangeArrowheads="1"/>
          </p:cNvSpPr>
          <p:nvPr/>
        </p:nvSpPr>
        <p:spPr bwMode="auto">
          <a:xfrm>
            <a:off x="457200" y="1200150"/>
            <a:ext cx="8686800" cy="4077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38088" bIns="0">
            <a:spAutoFit/>
          </a:bodyPr>
          <a:lstStyle/>
          <a:p>
            <a:pPr>
              <a:lnSpc>
                <a:spcPct val="100000"/>
              </a:lnSpc>
              <a:spcBef>
                <a:spcPct val="0"/>
              </a:spcBef>
              <a:buClrTx/>
              <a:buFontTx/>
              <a:buNone/>
            </a:pPr>
            <a:r>
              <a:rPr lang="zh-CN" altLang="en-US">
                <a:solidFill>
                  <a:srgbClr val="800000"/>
                </a:solidFill>
                <a:latin typeface="黑体" pitchFamily="2" charset="-122"/>
                <a:ea typeface="黑体" pitchFamily="2" charset="-122"/>
              </a:rPr>
              <a:t>1.</a:t>
            </a:r>
            <a:r>
              <a:rPr lang="en-US" altLang="zh-CN" dirty="0">
                <a:solidFill>
                  <a:srgbClr val="800000"/>
                </a:solidFill>
                <a:latin typeface="黑体" pitchFamily="2" charset="-122"/>
                <a:ea typeface="黑体" pitchFamily="2" charset="-122"/>
              </a:rPr>
              <a:t>2.2 </a:t>
            </a:r>
            <a:r>
              <a:rPr lang="zh-CN" altLang="en-US">
                <a:solidFill>
                  <a:srgbClr val="800000"/>
                </a:solidFill>
                <a:latin typeface="黑体" pitchFamily="2" charset="-122"/>
                <a:ea typeface="黑体" pitchFamily="2" charset="-122"/>
              </a:rPr>
              <a:t>硬、软件界面与逻辑上的等价 </a:t>
            </a:r>
          </a:p>
        </p:txBody>
      </p:sp>
      <p:sp>
        <p:nvSpPr>
          <p:cNvPr id="26627" name="Rectangle 5"/>
          <p:cNvSpPr>
            <a:spLocks noChangeArrowheads="1"/>
          </p:cNvSpPr>
          <p:nvPr/>
        </p:nvSpPr>
        <p:spPr bwMode="auto">
          <a:xfrm>
            <a:off x="487344" y="1747838"/>
            <a:ext cx="8221663" cy="978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eaLnBrk="0" hangingPunct="0">
              <a:lnSpc>
                <a:spcPct val="120000"/>
              </a:lnSpc>
              <a:spcBef>
                <a:spcPct val="0"/>
              </a:spcBef>
              <a:buClrTx/>
              <a:buFontTx/>
              <a:buNone/>
            </a:pPr>
            <a:r>
              <a:rPr lang="zh-CN" altLang="en-US" dirty="0">
                <a:solidFill>
                  <a:srgbClr val="000080"/>
                </a:solidFill>
                <a:latin typeface="黑体" pitchFamily="2" charset="-122"/>
                <a:ea typeface="黑体" pitchFamily="2" charset="-122"/>
              </a:rPr>
              <a:t>    硬件一般只完成最基本的功能，而复杂的功能则通过软件实现。</a:t>
            </a:r>
          </a:p>
        </p:txBody>
      </p:sp>
      <p:sp>
        <p:nvSpPr>
          <p:cNvPr id="26628" name="Rectangle 31"/>
          <p:cNvSpPr>
            <a:spLocks noChangeArrowheads="1"/>
          </p:cNvSpPr>
          <p:nvPr/>
        </p:nvSpPr>
        <p:spPr bwMode="auto">
          <a:xfrm>
            <a:off x="0" y="485775"/>
            <a:ext cx="9144000" cy="44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spAutoFit/>
          </a:bodyPr>
          <a:lstStyle/>
          <a:p>
            <a:pPr algn="ctr">
              <a:lnSpc>
                <a:spcPct val="100000"/>
              </a:lnSpc>
              <a:spcBef>
                <a:spcPct val="0"/>
              </a:spcBef>
              <a:buClrTx/>
              <a:buFontTx/>
              <a:buNone/>
            </a:pPr>
            <a:r>
              <a:rPr lang="zh-CN" altLang="zh-CN" sz="2600">
                <a:solidFill>
                  <a:srgbClr val="800000"/>
                </a:solidFill>
                <a:latin typeface="黑体" pitchFamily="2" charset="-122"/>
                <a:ea typeface="黑体" pitchFamily="2" charset="-122"/>
              </a:rPr>
              <a:t>§1.2  计算机系统的层次结构</a:t>
            </a:r>
            <a:endParaRPr lang="en-US" altLang="zh-CN" sz="2600" dirty="0">
              <a:solidFill>
                <a:srgbClr val="800000"/>
              </a:solidFill>
              <a:latin typeface="黑体" pitchFamily="2" charset="-122"/>
              <a:ea typeface="黑体" pitchFamily="2" charset="-122"/>
            </a:endParaRPr>
          </a:p>
        </p:txBody>
      </p:sp>
      <p:sp>
        <p:nvSpPr>
          <p:cNvPr id="26629" name="Rectangle 5"/>
          <p:cNvSpPr>
            <a:spLocks noChangeArrowheads="1"/>
          </p:cNvSpPr>
          <p:nvPr/>
        </p:nvSpPr>
        <p:spPr bwMode="auto">
          <a:xfrm>
            <a:off x="487344" y="2776538"/>
            <a:ext cx="8221663" cy="20128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eaLnBrk="0" hangingPunct="0">
              <a:lnSpc>
                <a:spcPct val="130000"/>
              </a:lnSpc>
              <a:spcBef>
                <a:spcPct val="0"/>
              </a:spcBef>
              <a:buClrTx/>
              <a:buFontTx/>
              <a:buNone/>
            </a:pPr>
            <a:r>
              <a:rPr lang="zh-CN" altLang="en-US" dirty="0">
                <a:solidFill>
                  <a:srgbClr val="000080"/>
                </a:solidFill>
                <a:latin typeface="黑体" pitchFamily="2" charset="-122"/>
                <a:ea typeface="黑体" pitchFamily="2" charset="-122"/>
              </a:rPr>
              <a:t>    硬件与软件之间的界面</a:t>
            </a:r>
            <a:r>
              <a:rPr lang="en-US" altLang="zh-CN" dirty="0">
                <a:solidFill>
                  <a:srgbClr val="000080"/>
                </a:solidFill>
                <a:latin typeface="黑体" pitchFamily="2" charset="-122"/>
                <a:ea typeface="黑体" pitchFamily="2" charset="-122"/>
              </a:rPr>
              <a:t>(</a:t>
            </a:r>
            <a:r>
              <a:rPr lang="zh-CN" altLang="en-US" dirty="0">
                <a:solidFill>
                  <a:srgbClr val="000080"/>
                </a:solidFill>
                <a:latin typeface="黑体" pitchFamily="2" charset="-122"/>
                <a:ea typeface="黑体" pitchFamily="2" charset="-122"/>
              </a:rPr>
              <a:t>如功能分配关系</a:t>
            </a:r>
            <a:r>
              <a:rPr lang="en-US" altLang="zh-CN" dirty="0">
                <a:solidFill>
                  <a:srgbClr val="000080"/>
                </a:solidFill>
                <a:latin typeface="黑体" pitchFamily="2" charset="-122"/>
                <a:ea typeface="黑体" pitchFamily="2" charset="-122"/>
              </a:rPr>
              <a:t>)</a:t>
            </a:r>
            <a:r>
              <a:rPr lang="zh-CN" altLang="en-US" dirty="0">
                <a:solidFill>
                  <a:srgbClr val="000080"/>
                </a:solidFill>
                <a:latin typeface="黑体" pitchFamily="2" charset="-122"/>
                <a:ea typeface="黑体" pitchFamily="2" charset="-122"/>
              </a:rPr>
              <a:t>常随技术发展而变化。有许多功能既可直接由硬件实现，也可在硬件支持下靠软件实现，对用户来说在功能上是等价的。我们称之为</a:t>
            </a:r>
            <a:r>
              <a:rPr lang="zh-CN" altLang="en-US" dirty="0">
                <a:solidFill>
                  <a:srgbClr val="FF0000"/>
                </a:solidFill>
                <a:latin typeface="黑体" pitchFamily="2" charset="-122"/>
                <a:ea typeface="黑体" pitchFamily="2" charset="-122"/>
              </a:rPr>
              <a:t>软、硬件在功能上的逻辑等价。</a:t>
            </a:r>
          </a:p>
        </p:txBody>
      </p:sp>
      <p:sp>
        <p:nvSpPr>
          <p:cNvPr id="26630" name="Rectangle 5"/>
          <p:cNvSpPr>
            <a:spLocks noChangeArrowheads="1"/>
          </p:cNvSpPr>
          <p:nvPr/>
        </p:nvSpPr>
        <p:spPr bwMode="auto">
          <a:xfrm>
            <a:off x="487344" y="4899025"/>
            <a:ext cx="8221663" cy="1363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eaLnBrk="0" hangingPunct="0">
              <a:lnSpc>
                <a:spcPct val="120000"/>
              </a:lnSpc>
              <a:spcBef>
                <a:spcPct val="0"/>
              </a:spcBef>
              <a:buClrTx/>
              <a:buFontTx/>
              <a:buNone/>
            </a:pPr>
            <a:r>
              <a:rPr lang="zh-CN" altLang="en-US" dirty="0">
                <a:solidFill>
                  <a:srgbClr val="000080"/>
                </a:solidFill>
                <a:latin typeface="黑体" pitchFamily="2" charset="-122"/>
                <a:ea typeface="黑体" pitchFamily="2" charset="-122"/>
              </a:rPr>
              <a:t>    从设计者角度看，</a:t>
            </a:r>
            <a:r>
              <a:rPr lang="zh-CN" altLang="en-US" dirty="0">
                <a:solidFill>
                  <a:srgbClr val="FF0000"/>
                </a:solidFill>
                <a:latin typeface="黑体" pitchFamily="2" charset="-122"/>
                <a:ea typeface="黑体" pitchFamily="2" charset="-122"/>
              </a:rPr>
              <a:t>指令系统是硬件与软件之间的界面</a:t>
            </a:r>
            <a:r>
              <a:rPr lang="zh-CN" altLang="en-US" dirty="0">
                <a:solidFill>
                  <a:srgbClr val="000080"/>
                </a:solidFill>
                <a:latin typeface="黑体" pitchFamily="2" charset="-122"/>
                <a:ea typeface="黑体" pitchFamily="2" charset="-122"/>
              </a:rPr>
              <a:t>。硬件的基本任务是识别与执行指令代码，而程序最终都要转换成指令序列才能执行。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3"/>
          <p:cNvSpPr>
            <a:spLocks noChangeArrowheads="1"/>
          </p:cNvSpPr>
          <p:nvPr/>
        </p:nvSpPr>
        <p:spPr bwMode="auto">
          <a:xfrm>
            <a:off x="457200" y="558800"/>
            <a:ext cx="8686800" cy="4077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38088" bIns="0">
            <a:spAutoFit/>
          </a:bodyPr>
          <a:lstStyle/>
          <a:p>
            <a:pPr>
              <a:lnSpc>
                <a:spcPct val="100000"/>
              </a:lnSpc>
              <a:spcBef>
                <a:spcPct val="0"/>
              </a:spcBef>
              <a:buClrTx/>
              <a:buFontTx/>
              <a:buNone/>
            </a:pPr>
            <a:r>
              <a:rPr lang="zh-CN" altLang="en-US">
                <a:solidFill>
                  <a:srgbClr val="800000"/>
                </a:solidFill>
                <a:latin typeface="黑体" pitchFamily="2" charset="-122"/>
                <a:ea typeface="黑体" pitchFamily="2" charset="-122"/>
              </a:rPr>
              <a:t>1.</a:t>
            </a:r>
            <a:r>
              <a:rPr lang="en-US" altLang="zh-CN" dirty="0">
                <a:solidFill>
                  <a:srgbClr val="800000"/>
                </a:solidFill>
                <a:latin typeface="黑体" pitchFamily="2" charset="-122"/>
                <a:ea typeface="黑体" pitchFamily="2" charset="-122"/>
              </a:rPr>
              <a:t>2.3 </a:t>
            </a:r>
            <a:r>
              <a:rPr lang="zh-CN" altLang="en-US">
                <a:solidFill>
                  <a:srgbClr val="800000"/>
                </a:solidFill>
                <a:latin typeface="黑体" pitchFamily="2" charset="-122"/>
                <a:ea typeface="黑体" pitchFamily="2" charset="-122"/>
              </a:rPr>
              <a:t>系列机和软件兼容  </a:t>
            </a:r>
          </a:p>
        </p:txBody>
      </p:sp>
      <p:sp>
        <p:nvSpPr>
          <p:cNvPr id="27651" name="Rectangle 7"/>
          <p:cNvSpPr>
            <a:spLocks noChangeArrowheads="1"/>
          </p:cNvSpPr>
          <p:nvPr/>
        </p:nvSpPr>
        <p:spPr bwMode="auto">
          <a:xfrm>
            <a:off x="882650" y="1150938"/>
            <a:ext cx="7664450" cy="1113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1143000" indent="-1143000" algn="just">
              <a:lnSpc>
                <a:spcPct val="150000"/>
              </a:lnSpc>
              <a:spcBef>
                <a:spcPct val="0"/>
              </a:spcBef>
              <a:buClrTx/>
              <a:buFontTx/>
              <a:buNone/>
            </a:pPr>
            <a:r>
              <a:rPr lang="zh-CN" altLang="en-US" dirty="0">
                <a:solidFill>
                  <a:srgbClr val="FF0000"/>
                </a:solidFill>
                <a:latin typeface="黑体" pitchFamily="2" charset="-122"/>
                <a:ea typeface="黑体" pitchFamily="2" charset="-122"/>
              </a:rPr>
              <a:t>系列机：</a:t>
            </a:r>
            <a:r>
              <a:rPr lang="zh-CN" altLang="en-US" dirty="0">
                <a:solidFill>
                  <a:srgbClr val="000080"/>
                </a:solidFill>
                <a:latin typeface="黑体" pitchFamily="2" charset="-122"/>
                <a:ea typeface="黑体" pitchFamily="2" charset="-122"/>
              </a:rPr>
              <a:t>一个厂家生产的，具有相同的系统结构，但具有不同组成和实现的一系列不同型号的机器。 </a:t>
            </a:r>
            <a:endParaRPr lang="zh-CN" altLang="en-US" b="0" dirty="0">
              <a:solidFill>
                <a:schemeClr val="tx1"/>
              </a:solidFill>
              <a:latin typeface="黑体" pitchFamily="2" charset="-122"/>
              <a:ea typeface="黑体" pitchFamily="2" charset="-122"/>
            </a:endParaRPr>
          </a:p>
        </p:txBody>
      </p:sp>
      <p:grpSp>
        <p:nvGrpSpPr>
          <p:cNvPr id="2" name="Group 8"/>
          <p:cNvGrpSpPr>
            <a:grpSpLocks/>
          </p:cNvGrpSpPr>
          <p:nvPr/>
        </p:nvGrpSpPr>
        <p:grpSpPr bwMode="auto">
          <a:xfrm>
            <a:off x="912813" y="2503488"/>
            <a:ext cx="8026400" cy="3688440"/>
            <a:chOff x="704" y="1577"/>
            <a:chExt cx="5056" cy="2315"/>
          </a:xfrm>
        </p:grpSpPr>
        <p:sp>
          <p:nvSpPr>
            <p:cNvPr id="27653" name="Rectangle 9"/>
            <p:cNvSpPr>
              <a:spLocks noChangeArrowheads="1"/>
            </p:cNvSpPr>
            <p:nvPr/>
          </p:nvSpPr>
          <p:spPr bwMode="auto">
            <a:xfrm>
              <a:off x="704" y="1577"/>
              <a:ext cx="5056" cy="1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20000"/>
                </a:lnSpc>
                <a:spcBef>
                  <a:spcPct val="0"/>
                </a:spcBef>
                <a:buClrTx/>
                <a:buFontTx/>
                <a:buNone/>
              </a:pPr>
              <a:r>
                <a:rPr lang="zh-CN" altLang="en-US">
                  <a:solidFill>
                    <a:srgbClr val="000080"/>
                  </a:solidFill>
                  <a:latin typeface="黑体" pitchFamily="2" charset="-122"/>
                  <a:ea typeface="黑体" pitchFamily="2" charset="-122"/>
                </a:rPr>
                <a:t>系列机的</a:t>
              </a:r>
              <a:r>
                <a:rPr lang="zh-CN" altLang="en-US">
                  <a:solidFill>
                    <a:srgbClr val="FF0000"/>
                  </a:solidFill>
                  <a:latin typeface="黑体" pitchFamily="2" charset="-122"/>
                  <a:ea typeface="黑体" pitchFamily="2" charset="-122"/>
                </a:rPr>
                <a:t>软件兼容</a:t>
              </a:r>
              <a:r>
                <a:rPr lang="zh-CN" altLang="en-US">
                  <a:solidFill>
                    <a:srgbClr val="000080"/>
                  </a:solidFill>
                  <a:latin typeface="黑体" pitchFamily="2" charset="-122"/>
                  <a:ea typeface="黑体" pitchFamily="2" charset="-122"/>
                </a:rPr>
                <a:t>分为：</a:t>
              </a:r>
            </a:p>
            <a:p>
              <a:pPr algn="just" eaLnBrk="0" hangingPunct="0">
                <a:lnSpc>
                  <a:spcPct val="120000"/>
                </a:lnSpc>
                <a:spcBef>
                  <a:spcPct val="0"/>
                </a:spcBef>
                <a:buClrTx/>
                <a:buFontTx/>
                <a:buNone/>
              </a:pPr>
              <a:r>
                <a:rPr lang="zh-CN" altLang="en-US">
                  <a:solidFill>
                    <a:srgbClr val="000080"/>
                  </a:solidFill>
                  <a:latin typeface="黑体" pitchFamily="2" charset="-122"/>
                  <a:ea typeface="黑体" pitchFamily="2" charset="-122"/>
                </a:rPr>
                <a:t>向上兼容</a:t>
              </a:r>
            </a:p>
            <a:p>
              <a:pPr algn="just" eaLnBrk="0" hangingPunct="0">
                <a:lnSpc>
                  <a:spcPct val="120000"/>
                </a:lnSpc>
                <a:spcBef>
                  <a:spcPct val="0"/>
                </a:spcBef>
                <a:buClrTx/>
                <a:buFontTx/>
                <a:buNone/>
              </a:pPr>
              <a:r>
                <a:rPr lang="zh-CN" altLang="en-US">
                  <a:solidFill>
                    <a:srgbClr val="000080"/>
                  </a:solidFill>
                  <a:latin typeface="黑体" pitchFamily="2" charset="-122"/>
                  <a:ea typeface="黑体" pitchFamily="2" charset="-122"/>
                </a:rPr>
                <a:t>向下兼容</a:t>
              </a:r>
            </a:p>
            <a:p>
              <a:pPr algn="just" eaLnBrk="0" hangingPunct="0">
                <a:lnSpc>
                  <a:spcPct val="120000"/>
                </a:lnSpc>
                <a:spcBef>
                  <a:spcPct val="0"/>
                </a:spcBef>
                <a:buClrTx/>
                <a:buFontTx/>
                <a:buNone/>
              </a:pPr>
              <a:r>
                <a:rPr lang="zh-CN" altLang="en-US">
                  <a:solidFill>
                    <a:srgbClr val="000080"/>
                  </a:solidFill>
                  <a:latin typeface="黑体" pitchFamily="2" charset="-122"/>
                  <a:ea typeface="黑体" pitchFamily="2" charset="-122"/>
                </a:rPr>
                <a:t>向前兼容</a:t>
              </a:r>
            </a:p>
            <a:p>
              <a:pPr algn="just" eaLnBrk="0" hangingPunct="0">
                <a:lnSpc>
                  <a:spcPct val="120000"/>
                </a:lnSpc>
                <a:spcBef>
                  <a:spcPct val="0"/>
                </a:spcBef>
                <a:buClrTx/>
                <a:buFontTx/>
                <a:buNone/>
              </a:pPr>
              <a:r>
                <a:rPr lang="zh-CN" altLang="en-US">
                  <a:solidFill>
                    <a:srgbClr val="000080"/>
                  </a:solidFill>
                  <a:latin typeface="黑体" pitchFamily="2" charset="-122"/>
                  <a:ea typeface="黑体" pitchFamily="2" charset="-122"/>
                </a:rPr>
                <a:t>向后兼容</a:t>
              </a:r>
            </a:p>
            <a:p>
              <a:pPr eaLnBrk="0" hangingPunct="0">
                <a:lnSpc>
                  <a:spcPct val="160000"/>
                </a:lnSpc>
                <a:spcBef>
                  <a:spcPct val="0"/>
                </a:spcBef>
                <a:buClrTx/>
                <a:buFontTx/>
                <a:buNone/>
              </a:pPr>
              <a:endParaRPr lang="zh-CN" altLang="en-US" b="0">
                <a:solidFill>
                  <a:schemeClr val="tx1"/>
                </a:solidFill>
                <a:latin typeface="黑体" pitchFamily="2" charset="-122"/>
                <a:ea typeface="黑体" pitchFamily="2" charset="-122"/>
              </a:endParaRPr>
            </a:p>
          </p:txBody>
        </p:sp>
        <p:graphicFrame>
          <p:nvGraphicFramePr>
            <p:cNvPr id="27654" name="Object 10"/>
            <p:cNvGraphicFramePr>
              <a:graphicFrameLocks noChangeAspect="1"/>
            </p:cNvGraphicFramePr>
            <p:nvPr>
              <p:extLst>
                <p:ext uri="{D42A27DB-BD31-4B8C-83A1-F6EECF244321}">
                  <p14:modId xmlns:p14="http://schemas.microsoft.com/office/powerpoint/2010/main" val="1835548355"/>
                </p:ext>
              </p:extLst>
            </p:nvPr>
          </p:nvGraphicFramePr>
          <p:xfrm>
            <a:off x="2131" y="1969"/>
            <a:ext cx="2850" cy="1923"/>
          </p:xfrm>
          <a:graphic>
            <a:graphicData uri="http://schemas.openxmlformats.org/presentationml/2006/ole">
              <mc:AlternateContent xmlns:mc="http://schemas.openxmlformats.org/markup-compatibility/2006">
                <mc:Choice xmlns:v="urn:schemas-microsoft-com:vml" Requires="v">
                  <p:oleObj spid="_x0000_s27750" name="VISIO" r:id="rId3" imgW="2222500" imgH="1498600" progId="Visio.Drawing.6">
                    <p:embed/>
                  </p:oleObj>
                </mc:Choice>
                <mc:Fallback>
                  <p:oleObj name="VISIO" r:id="rId3" imgW="2222500" imgH="1498600" progId="Visio.Drawing.6">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1" y="1969"/>
                          <a:ext cx="2850" cy="19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ChangeArrowheads="1"/>
          </p:cNvSpPr>
          <p:nvPr/>
        </p:nvSpPr>
        <p:spPr bwMode="auto">
          <a:xfrm>
            <a:off x="457200" y="558800"/>
            <a:ext cx="8686800"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38088" bIns="0">
            <a:spAutoFit/>
          </a:bodyPr>
          <a:lstStyle/>
          <a:p>
            <a:pPr>
              <a:lnSpc>
                <a:spcPct val="100000"/>
              </a:lnSpc>
              <a:spcBef>
                <a:spcPct val="0"/>
              </a:spcBef>
              <a:buClrTx/>
              <a:buFontTx/>
              <a:buNone/>
            </a:pPr>
            <a:r>
              <a:rPr lang="zh-CN" altLang="en-US">
                <a:solidFill>
                  <a:srgbClr val="800000"/>
                </a:solidFill>
                <a:latin typeface="黑体" pitchFamily="2" charset="-122"/>
                <a:ea typeface="黑体" pitchFamily="2" charset="-122"/>
              </a:rPr>
              <a:t>1.</a:t>
            </a:r>
            <a:r>
              <a:rPr lang="en-US" altLang="zh-CN" dirty="0">
                <a:solidFill>
                  <a:srgbClr val="800000"/>
                </a:solidFill>
                <a:latin typeface="黑体" pitchFamily="2" charset="-122"/>
                <a:ea typeface="黑体" pitchFamily="2" charset="-122"/>
              </a:rPr>
              <a:t>2.4 </a:t>
            </a:r>
            <a:r>
              <a:rPr lang="zh-CN" altLang="en-US">
                <a:solidFill>
                  <a:srgbClr val="800000"/>
                </a:solidFill>
                <a:latin typeface="黑体" pitchFamily="2" charset="-122"/>
                <a:ea typeface="黑体" pitchFamily="2" charset="-122"/>
              </a:rPr>
              <a:t>系列机和软件兼容  </a:t>
            </a:r>
          </a:p>
        </p:txBody>
      </p:sp>
      <p:graphicFrame>
        <p:nvGraphicFramePr>
          <p:cNvPr id="28675" name="Object 7"/>
          <p:cNvGraphicFramePr>
            <a:graphicFrameLocks noChangeAspect="1"/>
          </p:cNvGraphicFramePr>
          <p:nvPr>
            <p:extLst>
              <p:ext uri="{D42A27DB-BD31-4B8C-83A1-F6EECF244321}">
                <p14:modId xmlns:p14="http://schemas.microsoft.com/office/powerpoint/2010/main" val="1327453388"/>
              </p:ext>
            </p:extLst>
          </p:nvPr>
        </p:nvGraphicFramePr>
        <p:xfrm>
          <a:off x="1955800" y="4084638"/>
          <a:ext cx="4799013" cy="2478087"/>
        </p:xfrm>
        <a:graphic>
          <a:graphicData uri="http://schemas.openxmlformats.org/presentationml/2006/ole">
            <mc:AlternateContent xmlns:mc="http://schemas.openxmlformats.org/markup-compatibility/2006">
              <mc:Choice xmlns:v="urn:schemas-microsoft-com:vml" Requires="v">
                <p:oleObj spid="_x0000_s28772" name="VISIO" r:id="rId3" imgW="2222500" imgH="1498600" progId="Visio.Drawing.6">
                  <p:embed/>
                </p:oleObj>
              </mc:Choice>
              <mc:Fallback>
                <p:oleObj name="VISIO" r:id="rId3" imgW="2222500" imgH="1498600" progId="Visio.Drawing.6">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55800" y="4084638"/>
                        <a:ext cx="4799013" cy="2478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8676" name="Rectangle 9"/>
          <p:cNvSpPr>
            <a:spLocks noChangeArrowheads="1"/>
          </p:cNvSpPr>
          <p:nvPr/>
        </p:nvSpPr>
        <p:spPr bwMode="auto">
          <a:xfrm>
            <a:off x="660400" y="1171575"/>
            <a:ext cx="8128000"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00000"/>
              </a:lnSpc>
              <a:spcBef>
                <a:spcPct val="0"/>
              </a:spcBef>
              <a:spcAft>
                <a:spcPct val="50000"/>
              </a:spcAft>
              <a:buClrTx/>
              <a:buFontTx/>
              <a:buNone/>
            </a:pPr>
            <a:r>
              <a:rPr lang="zh-CN" altLang="en-US" dirty="0">
                <a:solidFill>
                  <a:srgbClr val="000080"/>
                </a:solidFill>
                <a:latin typeface="黑体" pitchFamily="2" charset="-122"/>
                <a:ea typeface="黑体" pitchFamily="2" charset="-122"/>
              </a:rPr>
              <a:t>    向上(下)兼容指的是按某档次机器编制的程序，不加修改就能运行在比它更高(低)档的机器上；</a:t>
            </a:r>
          </a:p>
          <a:p>
            <a:pPr algn="just" eaLnBrk="0" hangingPunct="0">
              <a:lnSpc>
                <a:spcPct val="100000"/>
              </a:lnSpc>
              <a:spcBef>
                <a:spcPct val="0"/>
              </a:spcBef>
              <a:spcAft>
                <a:spcPct val="50000"/>
              </a:spcAft>
              <a:buClrTx/>
              <a:buFontTx/>
              <a:buNone/>
            </a:pPr>
            <a:r>
              <a:rPr lang="zh-CN" altLang="en-US" dirty="0">
                <a:solidFill>
                  <a:srgbClr val="000080"/>
                </a:solidFill>
                <a:latin typeface="黑体" pitchFamily="2" charset="-122"/>
                <a:ea typeface="黑体" pitchFamily="2" charset="-122"/>
              </a:rPr>
              <a:t>    向后(前)兼容是指按某个时期投入市场的某种型号机器编制的程序，不加修改就能运行在它之后(前)投入市场的机器上。</a:t>
            </a:r>
          </a:p>
          <a:p>
            <a:pPr eaLnBrk="0" hangingPunct="0">
              <a:lnSpc>
                <a:spcPct val="100000"/>
              </a:lnSpc>
              <a:spcBef>
                <a:spcPct val="0"/>
              </a:spcBef>
              <a:spcAft>
                <a:spcPct val="50000"/>
              </a:spcAft>
              <a:buClrTx/>
              <a:buFontTx/>
              <a:buNone/>
            </a:pPr>
            <a:r>
              <a:rPr lang="zh-CN" altLang="en-US" dirty="0">
                <a:solidFill>
                  <a:srgbClr val="000080"/>
                </a:solidFill>
                <a:latin typeface="黑体" pitchFamily="2" charset="-122"/>
                <a:ea typeface="黑体" pitchFamily="2" charset="-122"/>
              </a:rPr>
              <a:t>    对系列机软件</a:t>
            </a:r>
            <a:r>
              <a:rPr lang="zh-CN" altLang="en-US" dirty="0">
                <a:solidFill>
                  <a:srgbClr val="FF0000"/>
                </a:solidFill>
                <a:latin typeface="黑体" pitchFamily="2" charset="-122"/>
                <a:ea typeface="黑体" pitchFamily="2" charset="-122"/>
              </a:rPr>
              <a:t>必须保证向后兼容</a:t>
            </a:r>
            <a:r>
              <a:rPr lang="en-US" altLang="zh-CN" dirty="0">
                <a:solidFill>
                  <a:srgbClr val="FF0000"/>
                </a:solidFill>
                <a:latin typeface="黑体" pitchFamily="2" charset="-122"/>
                <a:ea typeface="黑体" pitchFamily="2" charset="-122"/>
              </a:rPr>
              <a:t>,</a:t>
            </a:r>
            <a:r>
              <a:rPr lang="zh-CN" altLang="en-US" dirty="0">
                <a:solidFill>
                  <a:srgbClr val="FF0000"/>
                </a:solidFill>
                <a:latin typeface="黑体" pitchFamily="2" charset="-122"/>
                <a:ea typeface="黑体" pitchFamily="2" charset="-122"/>
              </a:rPr>
              <a:t>力争做到向上兼容。</a:t>
            </a:r>
            <a:r>
              <a:rPr lang="zh-CN" altLang="en-US" dirty="0">
                <a:solidFill>
                  <a:srgbClr val="000080"/>
                </a:solidFill>
                <a:latin typeface="黑体" pitchFamily="2" charset="-122"/>
                <a:ea typeface="黑体" pitchFamily="2" charset="-122"/>
              </a:rPr>
              <a:t>但对向下和向前兼容可以不作要求。</a:t>
            </a:r>
            <a:r>
              <a:rPr lang="zh-CN" altLang="en-US" dirty="0">
                <a:solidFill>
                  <a:schemeClr val="tx1"/>
                </a:solidFill>
                <a:latin typeface="黑体" pitchFamily="2" charset="-122"/>
                <a:ea typeface="黑体" pitchFamily="2" charset="-122"/>
              </a:rPr>
              <a:t>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3"/>
          <p:cNvSpPr>
            <a:spLocks noChangeArrowheads="1"/>
          </p:cNvSpPr>
          <p:nvPr/>
        </p:nvSpPr>
        <p:spPr bwMode="auto">
          <a:xfrm>
            <a:off x="693738" y="874713"/>
            <a:ext cx="7848600" cy="838200"/>
          </a:xfrm>
          <a:prstGeom prst="rect">
            <a:avLst/>
          </a:prstGeom>
          <a:noFill/>
          <a:ln>
            <a:noFill/>
          </a:ln>
          <a:extLst/>
        </p:spPr>
        <p:txBody>
          <a:bodyPr/>
          <a:lstStyle/>
          <a:p>
            <a:pPr algn="ctr">
              <a:lnSpc>
                <a:spcPct val="100000"/>
              </a:lnSpc>
              <a:spcBef>
                <a:spcPct val="0"/>
              </a:spcBef>
              <a:buClrTx/>
              <a:buFontTx/>
              <a:buNone/>
            </a:pPr>
            <a:r>
              <a:rPr lang="zh-CN" altLang="en-US" sz="3200" dirty="0">
                <a:solidFill>
                  <a:srgbClr val="990000"/>
                </a:solidFill>
                <a:latin typeface="黑体" pitchFamily="2" charset="-122"/>
                <a:ea typeface="黑体" pitchFamily="2" charset="-122"/>
              </a:rPr>
              <a:t>第1章 概 论</a:t>
            </a:r>
          </a:p>
        </p:txBody>
      </p:sp>
      <p:sp>
        <p:nvSpPr>
          <p:cNvPr id="7172" name="Text Box 26"/>
          <p:cNvSpPr txBox="1">
            <a:spLocks noChangeArrowheads="1"/>
          </p:cNvSpPr>
          <p:nvPr/>
        </p:nvSpPr>
        <p:spPr bwMode="auto">
          <a:xfrm>
            <a:off x="1625600" y="2116138"/>
            <a:ext cx="6103938" cy="3194050"/>
          </a:xfrm>
          <a:prstGeom prst="rect">
            <a:avLst/>
          </a:prstGeom>
          <a:gradFill rotWithShape="0">
            <a:gsLst>
              <a:gs pos="0">
                <a:srgbClr val="ADD6FF"/>
              </a:gs>
              <a:gs pos="100000">
                <a:srgbClr val="F5E3F3"/>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tIns="0" bIns="0">
            <a:spAutoFit/>
          </a:bodyPr>
          <a:lstStyle>
            <a:lvl1pPr eaLnBrk="0" hangingPunct="0">
              <a:defRPr kumimoji="1" sz="2400" b="1">
                <a:solidFill>
                  <a:schemeClr val="tx2"/>
                </a:solidFill>
                <a:latin typeface="楷体_GB2312" pitchFamily="49" charset="-122"/>
                <a:ea typeface="楷体_GB2312" pitchFamily="49" charset="-122"/>
              </a:defRPr>
            </a:lvl1pPr>
            <a:lvl2pPr marL="742950" indent="-285750" eaLnBrk="0" hangingPunct="0">
              <a:defRPr kumimoji="1" sz="2400" b="1">
                <a:solidFill>
                  <a:schemeClr val="tx2"/>
                </a:solidFill>
                <a:latin typeface="楷体_GB2312" pitchFamily="49" charset="-122"/>
                <a:ea typeface="楷体_GB2312" pitchFamily="49" charset="-122"/>
              </a:defRPr>
            </a:lvl2pPr>
            <a:lvl3pPr marL="1143000" indent="-228600" eaLnBrk="0" hangingPunct="0">
              <a:defRPr kumimoji="1" sz="2400" b="1">
                <a:solidFill>
                  <a:schemeClr val="tx2"/>
                </a:solidFill>
                <a:latin typeface="楷体_GB2312" pitchFamily="49" charset="-122"/>
                <a:ea typeface="楷体_GB2312" pitchFamily="49" charset="-122"/>
              </a:defRPr>
            </a:lvl3pPr>
            <a:lvl4pPr marL="1600200" indent="-228600" eaLnBrk="0" hangingPunct="0">
              <a:defRPr kumimoji="1" sz="2400" b="1">
                <a:solidFill>
                  <a:schemeClr val="tx2"/>
                </a:solidFill>
                <a:latin typeface="楷体_GB2312" pitchFamily="49" charset="-122"/>
                <a:ea typeface="楷体_GB2312" pitchFamily="49" charset="-122"/>
              </a:defRPr>
            </a:lvl4pPr>
            <a:lvl5pPr marL="2057400" indent="-228600" eaLnBrk="0" hangingPunct="0">
              <a:defRPr kumimoji="1" sz="2400" b="1">
                <a:solidFill>
                  <a:schemeClr val="tx2"/>
                </a:solidFill>
                <a:latin typeface="楷体_GB2312" pitchFamily="49" charset="-122"/>
                <a:ea typeface="楷体_GB2312" pitchFamily="49" charset="-122"/>
              </a:defRPr>
            </a:lvl5pPr>
            <a:lvl6pPr marL="25146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6pPr>
            <a:lvl7pPr marL="29718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7pPr>
            <a:lvl8pPr marL="34290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8pPr>
            <a:lvl9pPr marL="38862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9pPr>
          </a:lstStyle>
          <a:p>
            <a:pPr algn="just">
              <a:lnSpc>
                <a:spcPct val="160000"/>
              </a:lnSpc>
              <a:spcBef>
                <a:spcPct val="0"/>
              </a:spcBef>
              <a:buClrTx/>
              <a:buFontTx/>
              <a:buNone/>
            </a:pPr>
            <a:r>
              <a:rPr kumimoji="0" lang="zh-CN" altLang="en-US" dirty="0">
                <a:solidFill>
                  <a:srgbClr val="000080"/>
                </a:solidFill>
                <a:latin typeface="黑体" pitchFamily="2" charset="-122"/>
                <a:ea typeface="黑体" pitchFamily="2" charset="-122"/>
              </a:rPr>
              <a:t>§1.1  计算机系统的组成与工作特点</a:t>
            </a:r>
            <a:r>
              <a:rPr kumimoji="0" lang="en-US" altLang="zh-CN" dirty="0">
                <a:solidFill>
                  <a:srgbClr val="000080"/>
                </a:solidFill>
                <a:latin typeface="黑体" pitchFamily="2" charset="-122"/>
                <a:ea typeface="黑体" pitchFamily="2" charset="-122"/>
              </a:rPr>
              <a:t> </a:t>
            </a:r>
          </a:p>
          <a:p>
            <a:pPr algn="just">
              <a:lnSpc>
                <a:spcPct val="160000"/>
              </a:lnSpc>
              <a:spcBef>
                <a:spcPct val="0"/>
              </a:spcBef>
              <a:buClrTx/>
              <a:buFontTx/>
              <a:buNone/>
            </a:pPr>
            <a:r>
              <a:rPr kumimoji="0" lang="zh-CN" altLang="en-US" dirty="0">
                <a:solidFill>
                  <a:srgbClr val="000080"/>
                </a:solidFill>
                <a:latin typeface="黑体" pitchFamily="2" charset="-122"/>
                <a:ea typeface="黑体" pitchFamily="2" charset="-122"/>
              </a:rPr>
              <a:t>§1.</a:t>
            </a:r>
            <a:r>
              <a:rPr kumimoji="0" lang="en-US" altLang="zh-CN" dirty="0">
                <a:solidFill>
                  <a:srgbClr val="000080"/>
                </a:solidFill>
                <a:latin typeface="黑体" pitchFamily="2" charset="-122"/>
                <a:ea typeface="黑体" pitchFamily="2" charset="-122"/>
              </a:rPr>
              <a:t>2  </a:t>
            </a:r>
            <a:r>
              <a:rPr kumimoji="0" lang="zh-CN" altLang="zh-CN" dirty="0">
                <a:solidFill>
                  <a:srgbClr val="000080"/>
                </a:solidFill>
                <a:latin typeface="黑体" pitchFamily="2" charset="-122"/>
                <a:ea typeface="黑体" pitchFamily="2" charset="-122"/>
              </a:rPr>
              <a:t>计算机系统的层次结构</a:t>
            </a:r>
            <a:endParaRPr kumimoji="0" lang="zh-CN" altLang="en-US" dirty="0">
              <a:solidFill>
                <a:srgbClr val="000080"/>
              </a:solidFill>
              <a:latin typeface="黑体" pitchFamily="2" charset="-122"/>
              <a:ea typeface="黑体" pitchFamily="2" charset="-122"/>
            </a:endParaRPr>
          </a:p>
          <a:p>
            <a:pPr algn="just">
              <a:lnSpc>
                <a:spcPct val="160000"/>
              </a:lnSpc>
              <a:spcBef>
                <a:spcPct val="0"/>
              </a:spcBef>
              <a:buClrTx/>
              <a:buFontTx/>
              <a:buNone/>
            </a:pPr>
            <a:r>
              <a:rPr kumimoji="0" lang="zh-CN" altLang="en-US" dirty="0">
                <a:solidFill>
                  <a:srgbClr val="000080"/>
                </a:solidFill>
                <a:latin typeface="黑体" pitchFamily="2" charset="-122"/>
                <a:ea typeface="黑体" pitchFamily="2" charset="-122"/>
              </a:rPr>
              <a:t>§1.</a:t>
            </a:r>
            <a:r>
              <a:rPr kumimoji="0" lang="en-US" altLang="zh-CN" dirty="0">
                <a:solidFill>
                  <a:srgbClr val="000080"/>
                </a:solidFill>
                <a:latin typeface="黑体" pitchFamily="2" charset="-122"/>
                <a:ea typeface="黑体" pitchFamily="2" charset="-122"/>
              </a:rPr>
              <a:t>3  </a:t>
            </a:r>
            <a:r>
              <a:rPr kumimoji="0" lang="zh-CN" altLang="en-US" dirty="0">
                <a:solidFill>
                  <a:srgbClr val="000080"/>
                </a:solidFill>
                <a:latin typeface="黑体" pitchFamily="2" charset="-122"/>
                <a:ea typeface="黑体" pitchFamily="2" charset="-122"/>
              </a:rPr>
              <a:t>计算机硬件系统的组织 </a:t>
            </a:r>
            <a:endParaRPr kumimoji="0" lang="en-US" altLang="zh-CN" dirty="0">
              <a:solidFill>
                <a:srgbClr val="000080"/>
              </a:solidFill>
              <a:latin typeface="黑体" pitchFamily="2" charset="-122"/>
              <a:ea typeface="黑体" pitchFamily="2" charset="-122"/>
            </a:endParaRPr>
          </a:p>
          <a:p>
            <a:pPr algn="just">
              <a:lnSpc>
                <a:spcPct val="160000"/>
              </a:lnSpc>
              <a:spcBef>
                <a:spcPct val="0"/>
              </a:spcBef>
              <a:buClrTx/>
              <a:buFontTx/>
              <a:buNone/>
            </a:pPr>
            <a:r>
              <a:rPr kumimoji="0" lang="zh-CN" altLang="en-US" dirty="0">
                <a:solidFill>
                  <a:srgbClr val="000080"/>
                </a:solidFill>
                <a:latin typeface="黑体" pitchFamily="2" charset="-122"/>
                <a:ea typeface="黑体" pitchFamily="2" charset="-122"/>
              </a:rPr>
              <a:t>§1.4  计算机的发展 </a:t>
            </a:r>
          </a:p>
          <a:p>
            <a:pPr algn="just">
              <a:lnSpc>
                <a:spcPct val="160000"/>
              </a:lnSpc>
              <a:spcBef>
                <a:spcPct val="0"/>
              </a:spcBef>
              <a:buClrTx/>
              <a:buFontTx/>
              <a:buNone/>
            </a:pPr>
            <a:r>
              <a:rPr kumimoji="0" lang="zh-CN" altLang="en-US" dirty="0">
                <a:solidFill>
                  <a:srgbClr val="000080"/>
                </a:solidFill>
                <a:latin typeface="黑体" pitchFamily="2" charset="-122"/>
                <a:ea typeface="黑体" pitchFamily="2" charset="-122"/>
              </a:rPr>
              <a:t>§1.5  计算机的主要性能指标 </a:t>
            </a:r>
          </a:p>
          <a:p>
            <a:pPr algn="just">
              <a:lnSpc>
                <a:spcPct val="50000"/>
              </a:lnSpc>
              <a:spcBef>
                <a:spcPct val="0"/>
              </a:spcBef>
              <a:buClrTx/>
              <a:buFontTx/>
              <a:buNone/>
            </a:pPr>
            <a:endParaRPr kumimoji="0" lang="zh-CN" altLang="en-US" dirty="0">
              <a:solidFill>
                <a:srgbClr val="000080"/>
              </a:solidFill>
              <a:latin typeface="黑体" pitchFamily="2" charset="-122"/>
              <a:ea typeface="黑体" pitchFamily="2" charset="-122"/>
            </a:endParaRP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ChangeArrowheads="1"/>
          </p:cNvSpPr>
          <p:nvPr/>
        </p:nvSpPr>
        <p:spPr bwMode="auto">
          <a:xfrm>
            <a:off x="0" y="454025"/>
            <a:ext cx="9144000" cy="44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spAutoFit/>
          </a:bodyPr>
          <a:lstStyle/>
          <a:p>
            <a:pPr algn="ctr">
              <a:lnSpc>
                <a:spcPct val="100000"/>
              </a:lnSpc>
              <a:spcBef>
                <a:spcPct val="0"/>
              </a:spcBef>
              <a:buClrTx/>
              <a:buFontTx/>
              <a:buNone/>
            </a:pPr>
            <a:r>
              <a:rPr lang="zh-CN" altLang="en-US" sz="2600">
                <a:solidFill>
                  <a:srgbClr val="800000"/>
                </a:solidFill>
                <a:latin typeface="黑体" pitchFamily="2" charset="-122"/>
                <a:ea typeface="黑体" pitchFamily="2" charset="-122"/>
              </a:rPr>
              <a:t>§1.</a:t>
            </a:r>
            <a:r>
              <a:rPr lang="en-US" altLang="zh-CN" sz="2600" dirty="0">
                <a:solidFill>
                  <a:srgbClr val="800000"/>
                </a:solidFill>
                <a:latin typeface="黑体" pitchFamily="2" charset="-122"/>
                <a:ea typeface="黑体" pitchFamily="2" charset="-122"/>
              </a:rPr>
              <a:t>3  </a:t>
            </a:r>
            <a:r>
              <a:rPr lang="zh-CN" altLang="en-US" sz="2600">
                <a:solidFill>
                  <a:srgbClr val="800000"/>
                </a:solidFill>
                <a:latin typeface="黑体" pitchFamily="2" charset="-122"/>
                <a:ea typeface="黑体" pitchFamily="2" charset="-122"/>
              </a:rPr>
              <a:t>计算机硬件系统的组织</a:t>
            </a:r>
            <a:r>
              <a:rPr lang="zh-CN" altLang="en-US">
                <a:solidFill>
                  <a:srgbClr val="800000"/>
                </a:solidFill>
                <a:latin typeface="黑体" pitchFamily="2" charset="-122"/>
                <a:ea typeface="黑体" pitchFamily="2" charset="-122"/>
              </a:rPr>
              <a:t> </a:t>
            </a:r>
            <a:endParaRPr lang="en-US" altLang="zh-CN" dirty="0">
              <a:solidFill>
                <a:srgbClr val="800000"/>
              </a:solidFill>
              <a:latin typeface="黑体" pitchFamily="2" charset="-122"/>
              <a:ea typeface="黑体" pitchFamily="2" charset="-122"/>
            </a:endParaRPr>
          </a:p>
        </p:txBody>
      </p:sp>
      <p:sp>
        <p:nvSpPr>
          <p:cNvPr id="29699" name="Rectangle 3"/>
          <p:cNvSpPr>
            <a:spLocks noChangeArrowheads="1"/>
          </p:cNvSpPr>
          <p:nvPr/>
        </p:nvSpPr>
        <p:spPr bwMode="auto">
          <a:xfrm>
            <a:off x="261938" y="1093788"/>
            <a:ext cx="8882062" cy="4077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38088" bIns="0">
            <a:spAutoFit/>
          </a:bodyPr>
          <a:lstStyle/>
          <a:p>
            <a:pPr>
              <a:lnSpc>
                <a:spcPct val="100000"/>
              </a:lnSpc>
              <a:spcBef>
                <a:spcPct val="0"/>
              </a:spcBef>
              <a:buClrTx/>
              <a:buFontTx/>
              <a:buNone/>
            </a:pPr>
            <a:r>
              <a:rPr lang="zh-CN" altLang="en-US" dirty="0">
                <a:solidFill>
                  <a:srgbClr val="800000"/>
                </a:solidFill>
                <a:latin typeface="黑体" pitchFamily="2" charset="-122"/>
                <a:ea typeface="黑体" pitchFamily="2" charset="-122"/>
              </a:rPr>
              <a:t>  </a:t>
            </a:r>
            <a:r>
              <a:rPr lang="en-US" altLang="zh-CN" dirty="0">
                <a:solidFill>
                  <a:srgbClr val="800000"/>
                </a:solidFill>
                <a:latin typeface="黑体" pitchFamily="2" charset="-122"/>
                <a:ea typeface="黑体" pitchFamily="2" charset="-122"/>
              </a:rPr>
              <a:t>1</a:t>
            </a:r>
            <a:r>
              <a:rPr lang="zh-CN" altLang="en-US" dirty="0">
                <a:solidFill>
                  <a:srgbClr val="800000"/>
                </a:solidFill>
                <a:latin typeface="黑体" pitchFamily="2" charset="-122"/>
                <a:ea typeface="黑体" pitchFamily="2" charset="-122"/>
              </a:rPr>
              <a:t>.</a:t>
            </a:r>
            <a:r>
              <a:rPr lang="en-US" altLang="zh-CN" dirty="0">
                <a:solidFill>
                  <a:srgbClr val="800000"/>
                </a:solidFill>
                <a:latin typeface="黑体" pitchFamily="2" charset="-122"/>
                <a:ea typeface="黑体" pitchFamily="2" charset="-122"/>
              </a:rPr>
              <a:t>3.1 </a:t>
            </a:r>
            <a:r>
              <a:rPr lang="zh-CN" altLang="en-US" dirty="0">
                <a:solidFill>
                  <a:srgbClr val="800000"/>
                </a:solidFill>
                <a:latin typeface="黑体" pitchFamily="2" charset="-122"/>
                <a:ea typeface="黑体" pitchFamily="2" charset="-122"/>
              </a:rPr>
              <a:t>计算机总线 </a:t>
            </a:r>
          </a:p>
        </p:txBody>
      </p:sp>
      <p:sp>
        <p:nvSpPr>
          <p:cNvPr id="564248" name="Rectangle 24"/>
          <p:cNvSpPr>
            <a:spLocks noChangeArrowheads="1"/>
          </p:cNvSpPr>
          <p:nvPr/>
        </p:nvSpPr>
        <p:spPr bwMode="auto">
          <a:xfrm>
            <a:off x="946150" y="3207579"/>
            <a:ext cx="7472363" cy="855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1143000" indent="-1143000" algn="just">
              <a:lnSpc>
                <a:spcPct val="110000"/>
              </a:lnSpc>
              <a:spcBef>
                <a:spcPct val="0"/>
              </a:spcBef>
              <a:buClrTx/>
              <a:buFontTx/>
              <a:buNone/>
            </a:pPr>
            <a:r>
              <a:rPr lang="zh-CN" altLang="en-US" dirty="0">
                <a:solidFill>
                  <a:srgbClr val="FF0000"/>
                </a:solidFill>
                <a:latin typeface="黑体" pitchFamily="2" charset="-122"/>
                <a:ea typeface="黑体" pitchFamily="2" charset="-122"/>
              </a:rPr>
              <a:t>总线</a:t>
            </a:r>
            <a:r>
              <a:rPr lang="zh-CN" altLang="en-US" dirty="0">
                <a:solidFill>
                  <a:srgbClr val="000080"/>
                </a:solidFill>
                <a:latin typeface="黑体" pitchFamily="2" charset="-122"/>
                <a:ea typeface="黑体" pitchFamily="2" charset="-122"/>
              </a:rPr>
              <a:t>——能为系统中多个部件分时共享的一组信息传输线及相关逻辑。</a:t>
            </a:r>
            <a:endParaRPr lang="zh-CN" altLang="en-US" b="0" dirty="0">
              <a:solidFill>
                <a:schemeClr val="tx1"/>
              </a:solidFill>
              <a:latin typeface="黑体" pitchFamily="2" charset="-122"/>
              <a:ea typeface="黑体" pitchFamily="2" charset="-122"/>
            </a:endParaRPr>
          </a:p>
        </p:txBody>
      </p:sp>
      <p:sp>
        <p:nvSpPr>
          <p:cNvPr id="564249" name="Rectangle 25"/>
          <p:cNvSpPr>
            <a:spLocks noChangeArrowheads="1"/>
          </p:cNvSpPr>
          <p:nvPr/>
        </p:nvSpPr>
        <p:spPr bwMode="auto">
          <a:xfrm>
            <a:off x="655637" y="4225236"/>
            <a:ext cx="8245475" cy="15327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1143000" indent="-876300" algn="just">
              <a:lnSpc>
                <a:spcPct val="150000"/>
              </a:lnSpc>
              <a:spcBef>
                <a:spcPct val="0"/>
              </a:spcBef>
              <a:buClrTx/>
              <a:buFontTx/>
              <a:buNone/>
            </a:pPr>
            <a:r>
              <a:rPr lang="zh-CN" altLang="en-US" dirty="0">
                <a:solidFill>
                  <a:srgbClr val="FF0000"/>
                </a:solidFill>
                <a:latin typeface="黑体" pitchFamily="2" charset="-122"/>
                <a:ea typeface="黑体" pitchFamily="2" charset="-122"/>
              </a:rPr>
              <a:t>总线的主要特征：分时、共享</a:t>
            </a:r>
            <a:r>
              <a:rPr lang="zh-CN" altLang="en-US" i="1" dirty="0">
                <a:solidFill>
                  <a:srgbClr val="FF0000"/>
                </a:solidFill>
                <a:latin typeface="黑体" pitchFamily="2" charset="-122"/>
                <a:ea typeface="黑体" pitchFamily="2" charset="-122"/>
              </a:rPr>
              <a:t>。</a:t>
            </a:r>
          </a:p>
          <a:p>
            <a:pPr marL="1143000" indent="-876300" algn="just" eaLnBrk="0" hangingPunct="0">
              <a:lnSpc>
                <a:spcPct val="120000"/>
              </a:lnSpc>
              <a:spcBef>
                <a:spcPct val="0"/>
              </a:spcBef>
              <a:buClrTx/>
              <a:buFontTx/>
              <a:buNone/>
            </a:pPr>
            <a:r>
              <a:rPr lang="zh-CN" altLang="en-US" dirty="0">
                <a:solidFill>
                  <a:srgbClr val="000080"/>
                </a:solidFill>
                <a:latin typeface="黑体" pitchFamily="2" charset="-122"/>
                <a:ea typeface="黑体" pitchFamily="2" charset="-122"/>
              </a:rPr>
              <a:t>分时：某一时刻总线只允许有一个部件向总线发送数据，但允许同一时刻有多个部件接收来自总线的信息。 </a:t>
            </a:r>
          </a:p>
        </p:txBody>
      </p:sp>
      <p:sp>
        <p:nvSpPr>
          <p:cNvPr id="29702" name="Rectangle 9"/>
          <p:cNvSpPr>
            <a:spLocks noChangeArrowheads="1"/>
          </p:cNvSpPr>
          <p:nvPr/>
        </p:nvSpPr>
        <p:spPr bwMode="auto">
          <a:xfrm>
            <a:off x="688975" y="1752600"/>
            <a:ext cx="8128000" cy="1421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20000"/>
              </a:lnSpc>
              <a:spcBef>
                <a:spcPct val="0"/>
              </a:spcBef>
              <a:spcAft>
                <a:spcPct val="50000"/>
              </a:spcAft>
              <a:buClrTx/>
              <a:buFontTx/>
              <a:buNone/>
            </a:pPr>
            <a:r>
              <a:rPr lang="zh-CN" altLang="en-US" dirty="0">
                <a:solidFill>
                  <a:srgbClr val="000080"/>
                </a:solidFill>
                <a:latin typeface="黑体" pitchFamily="2" charset="-122"/>
                <a:ea typeface="黑体" pitchFamily="2" charset="-122"/>
              </a:rPr>
              <a:t>    计算机的操作基本上可归结为信息传送</a:t>
            </a:r>
            <a:r>
              <a:rPr lang="zh-CN" altLang="en-US" dirty="0" smtClean="0">
                <a:solidFill>
                  <a:srgbClr val="000080"/>
                </a:solidFill>
                <a:latin typeface="黑体" pitchFamily="2" charset="-122"/>
                <a:ea typeface="黑体" pitchFamily="2" charset="-122"/>
              </a:rPr>
              <a:t>。所以</a:t>
            </a:r>
            <a:r>
              <a:rPr lang="zh-CN" altLang="en-US" dirty="0">
                <a:solidFill>
                  <a:srgbClr val="000080"/>
                </a:solidFill>
                <a:latin typeface="黑体" pitchFamily="2" charset="-122"/>
                <a:ea typeface="黑体" pitchFamily="2" charset="-122"/>
              </a:rPr>
              <a:t>，硬件逻辑结构的关键在于如何实现数据信息的传送，即数据通路结构。 </a:t>
            </a:r>
            <a:endParaRPr lang="zh-CN" altLang="en-US" dirty="0">
              <a:solidFill>
                <a:schemeClr val="tx1"/>
              </a:solidFill>
              <a:latin typeface="黑体" pitchFamily="2" charset="-122"/>
              <a:ea typeface="黑体" pitchFamily="2" charset="-122"/>
            </a:endParaRPr>
          </a:p>
        </p:txBody>
      </p:sp>
    </p:spTree>
    <p:extLst>
      <p:ext uri="{BB962C8B-B14F-4D97-AF65-F5344CB8AC3E}">
        <p14:creationId xmlns:p14="http://schemas.microsoft.com/office/powerpoint/2010/main" val="23437754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64248"/>
                                        </p:tgtEl>
                                        <p:attrNameLst>
                                          <p:attrName>style.visibility</p:attrName>
                                        </p:attrNameLst>
                                      </p:cBhvr>
                                      <p:to>
                                        <p:strVal val="visible"/>
                                      </p:to>
                                    </p:set>
                                    <p:animEffect transition="in" filter="wipe(up)">
                                      <p:cBhvr>
                                        <p:cTn id="7" dur="500"/>
                                        <p:tgtEl>
                                          <p:spTgt spid="56424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64249"/>
                                        </p:tgtEl>
                                        <p:attrNameLst>
                                          <p:attrName>style.visibility</p:attrName>
                                        </p:attrNameLst>
                                      </p:cBhvr>
                                      <p:to>
                                        <p:strVal val="visible"/>
                                      </p:to>
                                    </p:set>
                                    <p:animEffect transition="in" filter="wipe(up)">
                                      <p:cBhvr>
                                        <p:cTn id="12" dur="500"/>
                                        <p:tgtEl>
                                          <p:spTgt spid="5642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4248" grpId="0" autoUpdateAnimBg="0"/>
      <p:bldP spid="564249" grpId="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ChangeArrowheads="1"/>
          </p:cNvSpPr>
          <p:nvPr/>
        </p:nvSpPr>
        <p:spPr bwMode="auto">
          <a:xfrm>
            <a:off x="0" y="454025"/>
            <a:ext cx="9144000" cy="44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spAutoFit/>
          </a:bodyPr>
          <a:lstStyle/>
          <a:p>
            <a:pPr algn="ctr">
              <a:lnSpc>
                <a:spcPct val="100000"/>
              </a:lnSpc>
              <a:spcBef>
                <a:spcPct val="0"/>
              </a:spcBef>
              <a:buClrTx/>
              <a:buFontTx/>
              <a:buNone/>
            </a:pPr>
            <a:r>
              <a:rPr lang="zh-CN" altLang="en-US" sz="2600">
                <a:solidFill>
                  <a:srgbClr val="800000"/>
                </a:solidFill>
                <a:latin typeface="黑体" pitchFamily="2" charset="-122"/>
                <a:ea typeface="黑体" pitchFamily="2" charset="-122"/>
              </a:rPr>
              <a:t>§1.</a:t>
            </a:r>
            <a:r>
              <a:rPr lang="en-US" altLang="zh-CN" sz="2600" dirty="0">
                <a:solidFill>
                  <a:srgbClr val="800000"/>
                </a:solidFill>
                <a:latin typeface="黑体" pitchFamily="2" charset="-122"/>
                <a:ea typeface="黑体" pitchFamily="2" charset="-122"/>
              </a:rPr>
              <a:t>3  </a:t>
            </a:r>
            <a:r>
              <a:rPr lang="zh-CN" altLang="en-US" sz="2600">
                <a:solidFill>
                  <a:srgbClr val="800000"/>
                </a:solidFill>
                <a:latin typeface="黑体" pitchFamily="2" charset="-122"/>
                <a:ea typeface="黑体" pitchFamily="2" charset="-122"/>
              </a:rPr>
              <a:t>计算机硬件系统的组织</a:t>
            </a:r>
            <a:r>
              <a:rPr lang="zh-CN" altLang="en-US">
                <a:solidFill>
                  <a:srgbClr val="800000"/>
                </a:solidFill>
                <a:latin typeface="黑体" pitchFamily="2" charset="-122"/>
                <a:ea typeface="黑体" pitchFamily="2" charset="-122"/>
              </a:rPr>
              <a:t> </a:t>
            </a:r>
            <a:endParaRPr lang="en-US" altLang="zh-CN" dirty="0">
              <a:solidFill>
                <a:srgbClr val="800000"/>
              </a:solidFill>
              <a:latin typeface="黑体" pitchFamily="2" charset="-122"/>
              <a:ea typeface="黑体" pitchFamily="2" charset="-122"/>
            </a:endParaRPr>
          </a:p>
        </p:txBody>
      </p:sp>
      <p:sp>
        <p:nvSpPr>
          <p:cNvPr id="29702" name="Rectangle 9"/>
          <p:cNvSpPr>
            <a:spLocks noChangeArrowheads="1"/>
          </p:cNvSpPr>
          <p:nvPr/>
        </p:nvSpPr>
        <p:spPr bwMode="auto">
          <a:xfrm>
            <a:off x="688975" y="1675481"/>
            <a:ext cx="7749945" cy="20497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lnSpc>
                <a:spcPct val="120000"/>
              </a:lnSpc>
              <a:spcBef>
                <a:spcPct val="0"/>
              </a:spcBef>
              <a:spcAft>
                <a:spcPct val="50000"/>
              </a:spcAft>
              <a:buClrTx/>
              <a:buFontTx/>
              <a:buNone/>
            </a:pPr>
            <a:r>
              <a:rPr lang="en-US" altLang="zh-CN" dirty="0" smtClean="0">
                <a:solidFill>
                  <a:srgbClr val="000080"/>
                </a:solidFill>
                <a:latin typeface="黑体" pitchFamily="2" charset="-122"/>
                <a:ea typeface="黑体" pitchFamily="2" charset="-122"/>
              </a:rPr>
              <a:t>    </a:t>
            </a:r>
            <a:r>
              <a:rPr lang="zh-CN" altLang="zh-CN" dirty="0" smtClean="0">
                <a:solidFill>
                  <a:srgbClr val="000080"/>
                </a:solidFill>
                <a:latin typeface="黑体" pitchFamily="2" charset="-122"/>
                <a:ea typeface="黑体" pitchFamily="2" charset="-122"/>
              </a:rPr>
              <a:t>现代</a:t>
            </a:r>
            <a:r>
              <a:rPr lang="zh-CN" altLang="zh-CN" dirty="0">
                <a:solidFill>
                  <a:srgbClr val="000080"/>
                </a:solidFill>
                <a:latin typeface="黑体" pitchFamily="2" charset="-122"/>
                <a:ea typeface="黑体" pitchFamily="2" charset="-122"/>
              </a:rPr>
              <a:t>计算机</a:t>
            </a:r>
            <a:r>
              <a:rPr lang="zh-CN" altLang="zh-CN" dirty="0" smtClean="0">
                <a:solidFill>
                  <a:srgbClr val="000080"/>
                </a:solidFill>
                <a:latin typeface="黑体" pitchFamily="2" charset="-122"/>
                <a:ea typeface="黑体" pitchFamily="2" charset="-122"/>
              </a:rPr>
              <a:t>中广泛</a:t>
            </a:r>
            <a:r>
              <a:rPr lang="zh-CN" altLang="zh-CN" dirty="0">
                <a:solidFill>
                  <a:srgbClr val="000080"/>
                </a:solidFill>
                <a:latin typeface="黑体" pitchFamily="2" charset="-122"/>
                <a:ea typeface="黑体" pitchFamily="2" charset="-122"/>
              </a:rPr>
              <a:t>使用三态门连接总线</a:t>
            </a:r>
            <a:r>
              <a:rPr lang="zh-CN" altLang="zh-CN" dirty="0" smtClean="0">
                <a:solidFill>
                  <a:srgbClr val="000080"/>
                </a:solidFill>
                <a:latin typeface="黑体" pitchFamily="2" charset="-122"/>
                <a:ea typeface="黑体" pitchFamily="2" charset="-122"/>
              </a:rPr>
              <a:t>。</a:t>
            </a:r>
            <a:endParaRPr lang="en-US" altLang="zh-CN" dirty="0" smtClean="0">
              <a:solidFill>
                <a:srgbClr val="000080"/>
              </a:solidFill>
              <a:latin typeface="黑体" pitchFamily="2" charset="-122"/>
              <a:ea typeface="黑体" pitchFamily="2" charset="-122"/>
            </a:endParaRPr>
          </a:p>
          <a:p>
            <a:pPr algn="just">
              <a:lnSpc>
                <a:spcPct val="120000"/>
              </a:lnSpc>
              <a:spcBef>
                <a:spcPct val="0"/>
              </a:spcBef>
              <a:spcAft>
                <a:spcPct val="50000"/>
              </a:spcAft>
              <a:buClrTx/>
              <a:buFontTx/>
              <a:buNone/>
            </a:pPr>
            <a:r>
              <a:rPr lang="en-US" altLang="zh-CN" dirty="0">
                <a:solidFill>
                  <a:srgbClr val="000080"/>
                </a:solidFill>
                <a:latin typeface="黑体" pitchFamily="2" charset="-122"/>
                <a:ea typeface="黑体" pitchFamily="2" charset="-122"/>
              </a:rPr>
              <a:t> </a:t>
            </a:r>
            <a:r>
              <a:rPr lang="en-US" altLang="zh-CN" dirty="0" smtClean="0">
                <a:solidFill>
                  <a:srgbClr val="000080"/>
                </a:solidFill>
                <a:latin typeface="黑体" pitchFamily="2" charset="-122"/>
                <a:ea typeface="黑体" pitchFamily="2" charset="-122"/>
              </a:rPr>
              <a:t>   </a:t>
            </a:r>
            <a:r>
              <a:rPr lang="zh-CN" altLang="zh-CN" dirty="0" smtClean="0">
                <a:solidFill>
                  <a:srgbClr val="000080"/>
                </a:solidFill>
                <a:latin typeface="黑体" pitchFamily="2" charset="-122"/>
                <a:ea typeface="黑体" pitchFamily="2" charset="-122"/>
              </a:rPr>
              <a:t>所谓</a:t>
            </a:r>
            <a:r>
              <a:rPr lang="zh-CN" altLang="zh-CN" dirty="0">
                <a:solidFill>
                  <a:srgbClr val="000080"/>
                </a:solidFill>
                <a:latin typeface="黑体" pitchFamily="2" charset="-122"/>
                <a:ea typeface="黑体" pitchFamily="2" charset="-122"/>
              </a:rPr>
              <a:t>三态</a:t>
            </a:r>
            <a:r>
              <a:rPr lang="zh-CN" altLang="zh-CN" dirty="0" smtClean="0">
                <a:solidFill>
                  <a:srgbClr val="000080"/>
                </a:solidFill>
                <a:latin typeface="黑体" pitchFamily="2" charset="-122"/>
                <a:ea typeface="黑体" pitchFamily="2" charset="-122"/>
              </a:rPr>
              <a:t>门</a:t>
            </a:r>
            <a:r>
              <a:rPr lang="zh-CN" altLang="en-US" dirty="0" smtClean="0">
                <a:solidFill>
                  <a:srgbClr val="000080"/>
                </a:solidFill>
                <a:latin typeface="黑体" pitchFamily="2" charset="-122"/>
                <a:ea typeface="黑体" pitchFamily="2" charset="-122"/>
              </a:rPr>
              <a:t>，</a:t>
            </a:r>
            <a:r>
              <a:rPr lang="zh-CN" altLang="zh-CN" dirty="0" smtClean="0">
                <a:solidFill>
                  <a:srgbClr val="000080"/>
                </a:solidFill>
                <a:latin typeface="黑体" pitchFamily="2" charset="-122"/>
                <a:ea typeface="黑体" pitchFamily="2" charset="-122"/>
              </a:rPr>
              <a:t>是</a:t>
            </a:r>
            <a:r>
              <a:rPr lang="zh-CN" altLang="zh-CN" dirty="0">
                <a:solidFill>
                  <a:srgbClr val="000080"/>
                </a:solidFill>
                <a:latin typeface="黑体" pitchFamily="2" charset="-122"/>
                <a:ea typeface="黑体" pitchFamily="2" charset="-122"/>
              </a:rPr>
              <a:t>具有三种逻辑输出状态的门电路，这三种状态是：逻辑“</a:t>
            </a:r>
            <a:r>
              <a:rPr lang="en-US" altLang="zh-CN" dirty="0">
                <a:solidFill>
                  <a:srgbClr val="000080"/>
                </a:solidFill>
                <a:latin typeface="黑体" pitchFamily="2" charset="-122"/>
                <a:ea typeface="黑体" pitchFamily="2" charset="-122"/>
              </a:rPr>
              <a:t>0</a:t>
            </a:r>
            <a:r>
              <a:rPr lang="zh-CN" altLang="zh-CN" dirty="0">
                <a:solidFill>
                  <a:srgbClr val="000080"/>
                </a:solidFill>
                <a:latin typeface="黑体" pitchFamily="2" charset="-122"/>
                <a:ea typeface="黑体" pitchFamily="2" charset="-122"/>
              </a:rPr>
              <a:t>”、逻辑“</a:t>
            </a:r>
            <a:r>
              <a:rPr lang="en-US" altLang="zh-CN" dirty="0">
                <a:solidFill>
                  <a:srgbClr val="000080"/>
                </a:solidFill>
                <a:latin typeface="黑体" pitchFamily="2" charset="-122"/>
                <a:ea typeface="黑体" pitchFamily="2" charset="-122"/>
              </a:rPr>
              <a:t>1</a:t>
            </a:r>
            <a:r>
              <a:rPr lang="zh-CN" altLang="zh-CN" dirty="0">
                <a:solidFill>
                  <a:srgbClr val="000080"/>
                </a:solidFill>
                <a:latin typeface="黑体" pitchFamily="2" charset="-122"/>
                <a:ea typeface="黑体" pitchFamily="2" charset="-122"/>
              </a:rPr>
              <a:t>”和浮空状态（高阻态）</a:t>
            </a:r>
            <a:r>
              <a:rPr lang="zh-CN" altLang="zh-CN" dirty="0" smtClean="0">
                <a:solidFill>
                  <a:srgbClr val="000080"/>
                </a:solidFill>
                <a:latin typeface="黑体" pitchFamily="2" charset="-122"/>
                <a:ea typeface="黑体" pitchFamily="2" charset="-122"/>
              </a:rPr>
              <a:t>。</a:t>
            </a:r>
            <a:r>
              <a:rPr lang="zh-CN" altLang="en-US" dirty="0" smtClean="0">
                <a:solidFill>
                  <a:srgbClr val="000080"/>
                </a:solidFill>
                <a:latin typeface="黑体" pitchFamily="2" charset="-122"/>
                <a:ea typeface="黑体" pitchFamily="2" charset="-122"/>
              </a:rPr>
              <a:t> </a:t>
            </a:r>
            <a:endParaRPr lang="zh-CN" altLang="en-US" dirty="0">
              <a:solidFill>
                <a:srgbClr val="000080"/>
              </a:solidFill>
              <a:latin typeface="黑体" pitchFamily="2" charset="-122"/>
              <a:ea typeface="黑体" pitchFamily="2" charset="-122"/>
            </a:endParaRPr>
          </a:p>
        </p:txBody>
      </p:sp>
      <p:sp>
        <p:nvSpPr>
          <p:cNvPr id="2" name="Rectangle 27"/>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endParaRPr>
          </a:p>
        </p:txBody>
      </p:sp>
      <p:sp>
        <p:nvSpPr>
          <p:cNvPr id="3" name="Rectangle 36"/>
          <p:cNvSpPr>
            <a:spLocks noChangeArrowheads="1"/>
          </p:cNvSpPr>
          <p:nvPr/>
        </p:nvSpPr>
        <p:spPr bwMode="auto">
          <a:xfrm>
            <a:off x="0" y="457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endParaRPr>
          </a:p>
        </p:txBody>
      </p:sp>
      <p:grpSp>
        <p:nvGrpSpPr>
          <p:cNvPr id="52225" name="组合 52224"/>
          <p:cNvGrpSpPr/>
          <p:nvPr/>
        </p:nvGrpSpPr>
        <p:grpSpPr>
          <a:xfrm>
            <a:off x="860824" y="3656187"/>
            <a:ext cx="7578096" cy="1907330"/>
            <a:chOff x="860824" y="3755340"/>
            <a:chExt cx="7745330" cy="2193768"/>
          </a:xfrm>
        </p:grpSpPr>
        <p:sp>
          <p:nvSpPr>
            <p:cNvPr id="7" name="文本框 4067"/>
            <p:cNvSpPr txBox="1">
              <a:spLocks noChangeArrowheads="1"/>
            </p:cNvSpPr>
            <p:nvPr/>
          </p:nvSpPr>
          <p:spPr bwMode="auto">
            <a:xfrm>
              <a:off x="1663547" y="4621795"/>
              <a:ext cx="1263043" cy="616399"/>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8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just">
                <a:spcAft>
                  <a:spcPts val="0"/>
                </a:spcAft>
              </a:pPr>
              <a:r>
                <a:rPr lang="zh-CN" kern="100" dirty="0">
                  <a:solidFill>
                    <a:srgbClr val="000080"/>
                  </a:solidFill>
                  <a:effectLst/>
                  <a:latin typeface="黑体" pitchFamily="2" charset="-122"/>
                  <a:ea typeface="黑体" pitchFamily="2" charset="-122"/>
                  <a:cs typeface="Times New Roman"/>
                </a:rPr>
                <a:t>三态门</a:t>
              </a:r>
              <a:endParaRPr lang="zh-CN" kern="100" dirty="0">
                <a:effectLst/>
                <a:latin typeface="黑体" pitchFamily="2" charset="-122"/>
                <a:ea typeface="黑体" pitchFamily="2" charset="-122"/>
                <a:cs typeface="Times New Roman"/>
              </a:endParaRPr>
            </a:p>
          </p:txBody>
        </p:sp>
        <p:cxnSp>
          <p:nvCxnSpPr>
            <p:cNvPr id="8" name="直线 4068"/>
            <p:cNvCxnSpPr>
              <a:cxnSpLocks noChangeShapeType="1"/>
            </p:cNvCxnSpPr>
            <p:nvPr/>
          </p:nvCxnSpPr>
          <p:spPr bwMode="auto">
            <a:xfrm flipV="1">
              <a:off x="2886187" y="4794719"/>
              <a:ext cx="745731" cy="102733"/>
            </a:xfrm>
            <a:prstGeom prst="line">
              <a:avLst/>
            </a:prstGeom>
            <a:noFill/>
            <a:ln w="28575">
              <a:solidFill>
                <a:srgbClr val="000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9" name="文本框 4069"/>
            <p:cNvSpPr txBox="1">
              <a:spLocks noChangeArrowheads="1"/>
            </p:cNvSpPr>
            <p:nvPr/>
          </p:nvSpPr>
          <p:spPr bwMode="auto">
            <a:xfrm>
              <a:off x="7444845" y="3755340"/>
              <a:ext cx="1161309" cy="616399"/>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8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spcAft>
                  <a:spcPts val="0"/>
                </a:spcAft>
              </a:pPr>
              <a:r>
                <a:rPr lang="zh-CN" kern="100" dirty="0">
                  <a:solidFill>
                    <a:srgbClr val="000080"/>
                  </a:solidFill>
                  <a:effectLst/>
                  <a:latin typeface="黑体" pitchFamily="2" charset="-122"/>
                  <a:ea typeface="黑体" pitchFamily="2" charset="-122"/>
                  <a:cs typeface="Times New Roman"/>
                </a:rPr>
                <a:t>总线</a:t>
              </a:r>
              <a:endParaRPr lang="zh-CN" kern="100" dirty="0">
                <a:effectLst/>
                <a:latin typeface="黑体" pitchFamily="2" charset="-122"/>
                <a:ea typeface="黑体" pitchFamily="2" charset="-122"/>
                <a:cs typeface="Times New Roman"/>
              </a:endParaRPr>
            </a:p>
          </p:txBody>
        </p:sp>
        <p:cxnSp>
          <p:nvCxnSpPr>
            <p:cNvPr id="10" name="直线 4044"/>
            <p:cNvCxnSpPr>
              <a:cxnSpLocks noChangeShapeType="1"/>
            </p:cNvCxnSpPr>
            <p:nvPr/>
          </p:nvCxnSpPr>
          <p:spPr bwMode="auto">
            <a:xfrm>
              <a:off x="4018637" y="4264284"/>
              <a:ext cx="0" cy="410933"/>
            </a:xfrm>
            <a:prstGeom prst="line">
              <a:avLst/>
            </a:prstGeom>
            <a:ln w="57150">
              <a:solidFill>
                <a:srgbClr val="000080"/>
              </a:solidFill>
              <a:headEnd type="triangle" w="med" len="med"/>
              <a:tailEnd type="none" w="med" len="med"/>
            </a:ln>
            <a:extLst>
              <a:ext uri="{909E8E84-426E-40DD-AFC4-6F175D3DCCD1}">
                <a14:hiddenFill xmlns:a14="http://schemas.microsoft.com/office/drawing/2010/main">
                  <a:noFill/>
                </a14:hiddenFill>
              </a:ext>
            </a:extLst>
          </p:spPr>
          <p:style>
            <a:lnRef idx="1">
              <a:schemeClr val="accent1"/>
            </a:lnRef>
            <a:fillRef idx="0">
              <a:schemeClr val="accent1"/>
            </a:fillRef>
            <a:effectRef idx="0">
              <a:schemeClr val="accent1"/>
            </a:effectRef>
            <a:fontRef idx="minor">
              <a:schemeClr val="tx1"/>
            </a:fontRef>
          </p:style>
        </p:cxnSp>
        <p:sp>
          <p:nvSpPr>
            <p:cNvPr id="11" name="矩形 10"/>
            <p:cNvSpPr>
              <a:spLocks noChangeArrowheads="1"/>
            </p:cNvSpPr>
            <p:nvPr/>
          </p:nvSpPr>
          <p:spPr bwMode="auto">
            <a:xfrm rot="16200000">
              <a:off x="4475150" y="4888481"/>
              <a:ext cx="441068" cy="340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gn="ctr">
                <a:spcAft>
                  <a:spcPts val="0"/>
                </a:spcAft>
              </a:pPr>
              <a:r>
                <a:rPr lang="en-US" sz="1800" kern="100" dirty="0">
                  <a:solidFill>
                    <a:srgbClr val="FF0000"/>
                  </a:solidFill>
                  <a:effectLst/>
                  <a:latin typeface="黑体" pitchFamily="2" charset="-122"/>
                  <a:ea typeface="黑体" pitchFamily="2" charset="-122"/>
                  <a:cs typeface="Times New Roman"/>
                </a:rPr>
                <a:t>G1</a:t>
              </a:r>
              <a:endParaRPr lang="zh-CN" kern="100">
                <a:effectLst/>
                <a:latin typeface="黑体" pitchFamily="2" charset="-122"/>
                <a:ea typeface="黑体" pitchFamily="2" charset="-122"/>
                <a:cs typeface="Times New Roman"/>
              </a:endParaRPr>
            </a:p>
          </p:txBody>
        </p:sp>
        <p:sp>
          <p:nvSpPr>
            <p:cNvPr id="12" name="矩形 11"/>
            <p:cNvSpPr>
              <a:spLocks noChangeArrowheads="1"/>
            </p:cNvSpPr>
            <p:nvPr/>
          </p:nvSpPr>
          <p:spPr bwMode="auto">
            <a:xfrm rot="16200000">
              <a:off x="3819296" y="4533756"/>
              <a:ext cx="391756" cy="597970"/>
            </a:xfrm>
            <a:prstGeom prst="rect">
              <a:avLst/>
            </a:prstGeom>
            <a:solidFill>
              <a:srgbClr val="FFFFFF"/>
            </a:solidFill>
            <a:ln w="28575">
              <a:solidFill>
                <a:srgbClr val="000099"/>
              </a:solidFill>
              <a:miter lim="800000"/>
              <a:headEnd/>
              <a:tailEnd/>
            </a:ln>
          </p:spPr>
          <p:txBody>
            <a:bodyPr rot="0" vert="horz" wrap="square" lIns="91440" tIns="45720" rIns="91440" bIns="45720" anchor="t" anchorCtr="0" upright="1">
              <a:noAutofit/>
            </a:bodyPr>
            <a:lstStyle/>
            <a:p>
              <a:endParaRPr lang="zh-CN" altLang="en-US" sz="5400">
                <a:latin typeface="黑体" pitchFamily="2" charset="-122"/>
                <a:ea typeface="黑体" pitchFamily="2" charset="-122"/>
              </a:endParaRPr>
            </a:p>
          </p:txBody>
        </p:sp>
        <p:sp>
          <p:nvSpPr>
            <p:cNvPr id="13" name="任意多边形 12"/>
            <p:cNvSpPr>
              <a:spLocks/>
            </p:cNvSpPr>
            <p:nvPr/>
          </p:nvSpPr>
          <p:spPr bwMode="auto">
            <a:xfrm rot="16200000">
              <a:off x="4070312" y="5020827"/>
              <a:ext cx="135608" cy="107358"/>
            </a:xfrm>
            <a:custGeom>
              <a:avLst/>
              <a:gdLst>
                <a:gd name="T0" fmla="*/ 117 w 117"/>
                <a:gd name="T1" fmla="*/ 67 h 129"/>
                <a:gd name="T2" fmla="*/ 107 w 117"/>
                <a:gd name="T3" fmla="*/ 33 h 129"/>
                <a:gd name="T4" fmla="*/ 86 w 117"/>
                <a:gd name="T5" fmla="*/ 10 h 129"/>
                <a:gd name="T6" fmla="*/ 61 w 117"/>
                <a:gd name="T7" fmla="*/ 0 h 129"/>
                <a:gd name="T8" fmla="*/ 30 w 117"/>
                <a:gd name="T9" fmla="*/ 10 h 129"/>
                <a:gd name="T10" fmla="*/ 9 w 117"/>
                <a:gd name="T11" fmla="*/ 33 h 129"/>
                <a:gd name="T12" fmla="*/ 0 w 117"/>
                <a:gd name="T13" fmla="*/ 67 h 129"/>
                <a:gd name="T14" fmla="*/ 9 w 117"/>
                <a:gd name="T15" fmla="*/ 96 h 129"/>
                <a:gd name="T16" fmla="*/ 30 w 117"/>
                <a:gd name="T17" fmla="*/ 116 h 129"/>
                <a:gd name="T18" fmla="*/ 61 w 117"/>
                <a:gd name="T19" fmla="*/ 129 h 129"/>
                <a:gd name="T20" fmla="*/ 86 w 117"/>
                <a:gd name="T21" fmla="*/ 116 h 129"/>
                <a:gd name="T22" fmla="*/ 107 w 117"/>
                <a:gd name="T23" fmla="*/ 96 h 129"/>
                <a:gd name="T24" fmla="*/ 117 w 117"/>
                <a:gd name="T25" fmla="*/ 67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129">
                  <a:moveTo>
                    <a:pt x="117" y="67"/>
                  </a:moveTo>
                  <a:lnTo>
                    <a:pt x="107" y="33"/>
                  </a:lnTo>
                  <a:lnTo>
                    <a:pt x="86" y="10"/>
                  </a:lnTo>
                  <a:lnTo>
                    <a:pt x="61" y="0"/>
                  </a:lnTo>
                  <a:lnTo>
                    <a:pt x="30" y="10"/>
                  </a:lnTo>
                  <a:lnTo>
                    <a:pt x="9" y="33"/>
                  </a:lnTo>
                  <a:lnTo>
                    <a:pt x="0" y="67"/>
                  </a:lnTo>
                  <a:lnTo>
                    <a:pt x="9" y="96"/>
                  </a:lnTo>
                  <a:lnTo>
                    <a:pt x="30" y="116"/>
                  </a:lnTo>
                  <a:lnTo>
                    <a:pt x="61" y="129"/>
                  </a:lnTo>
                  <a:lnTo>
                    <a:pt x="86" y="116"/>
                  </a:lnTo>
                  <a:lnTo>
                    <a:pt x="107" y="96"/>
                  </a:lnTo>
                  <a:lnTo>
                    <a:pt x="117" y="67"/>
                  </a:lnTo>
                </a:path>
              </a:pathLst>
            </a:custGeom>
            <a:noFill/>
            <a:ln w="28575"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zh-CN" altLang="en-US" sz="5400">
                <a:latin typeface="黑体" pitchFamily="2" charset="-122"/>
                <a:ea typeface="黑体" pitchFamily="2" charset="-122"/>
              </a:endParaRPr>
            </a:p>
          </p:txBody>
        </p:sp>
        <p:sp>
          <p:nvSpPr>
            <p:cNvPr id="14" name="矩形 13"/>
            <p:cNvSpPr>
              <a:spLocks noChangeArrowheads="1"/>
            </p:cNvSpPr>
            <p:nvPr/>
          </p:nvSpPr>
          <p:spPr bwMode="auto">
            <a:xfrm rot="16200000">
              <a:off x="3978809" y="4623281"/>
              <a:ext cx="367100" cy="460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gn="ctr">
                <a:spcAft>
                  <a:spcPts val="0"/>
                </a:spcAft>
              </a:pPr>
              <a:r>
                <a:rPr lang="en-US" sz="1600" kern="100" dirty="0">
                  <a:solidFill>
                    <a:srgbClr val="000000"/>
                  </a:solidFill>
                  <a:effectLst/>
                  <a:latin typeface="黑体" pitchFamily="2" charset="-122"/>
                  <a:ea typeface="黑体" pitchFamily="2" charset="-122"/>
                  <a:cs typeface="Times New Roman"/>
                </a:rPr>
                <a:t>EN</a:t>
              </a:r>
              <a:endParaRPr lang="zh-CN" sz="2800" kern="100" dirty="0">
                <a:effectLst/>
                <a:latin typeface="黑体" pitchFamily="2" charset="-122"/>
                <a:ea typeface="黑体" pitchFamily="2" charset="-122"/>
                <a:cs typeface="Times New Roman"/>
              </a:endParaRPr>
            </a:p>
          </p:txBody>
        </p:sp>
        <p:sp>
          <p:nvSpPr>
            <p:cNvPr id="15" name="任意多边形 14"/>
            <p:cNvSpPr>
              <a:spLocks/>
            </p:cNvSpPr>
            <p:nvPr/>
          </p:nvSpPr>
          <p:spPr bwMode="auto">
            <a:xfrm rot="16200000">
              <a:off x="3941796" y="4724518"/>
              <a:ext cx="89035" cy="124673"/>
            </a:xfrm>
            <a:custGeom>
              <a:avLst/>
              <a:gdLst>
                <a:gd name="T0" fmla="*/ 115 w 115"/>
                <a:gd name="T1" fmla="*/ 0 h 126"/>
                <a:gd name="T2" fmla="*/ 58 w 115"/>
                <a:gd name="T3" fmla="*/ 126 h 126"/>
                <a:gd name="T4" fmla="*/ 0 w 115"/>
                <a:gd name="T5" fmla="*/ 0 h 126"/>
                <a:gd name="T6" fmla="*/ 115 w 115"/>
                <a:gd name="T7" fmla="*/ 0 h 126"/>
              </a:gdLst>
              <a:ahLst/>
              <a:cxnLst>
                <a:cxn ang="0">
                  <a:pos x="T0" y="T1"/>
                </a:cxn>
                <a:cxn ang="0">
                  <a:pos x="T2" y="T3"/>
                </a:cxn>
                <a:cxn ang="0">
                  <a:pos x="T4" y="T5"/>
                </a:cxn>
                <a:cxn ang="0">
                  <a:pos x="T6" y="T7"/>
                </a:cxn>
              </a:cxnLst>
              <a:rect l="0" t="0" r="r" b="b"/>
              <a:pathLst>
                <a:path w="115" h="126">
                  <a:moveTo>
                    <a:pt x="115" y="0"/>
                  </a:moveTo>
                  <a:lnTo>
                    <a:pt x="58" y="126"/>
                  </a:lnTo>
                  <a:lnTo>
                    <a:pt x="0" y="0"/>
                  </a:lnTo>
                  <a:lnTo>
                    <a:pt x="115" y="0"/>
                  </a:lnTo>
                  <a:close/>
                </a:path>
              </a:pathLst>
            </a:custGeom>
            <a:solidFill>
              <a:srgbClr val="FFFFFF"/>
            </a:solidFill>
            <a:ln>
              <a:noFill/>
            </a:ln>
            <a:extLst>
              <a:ext uri="{91240B29-F687-4F45-9708-019B960494DF}">
                <a14:hiddenLine xmlns:a14="http://schemas.microsoft.com/office/drawing/2010/main" w="9525" cmpd="sng">
                  <a:solidFill>
                    <a:srgbClr val="000000"/>
                  </a:solidFill>
                  <a:round/>
                  <a:headEnd/>
                  <a:tailEnd/>
                </a14:hiddenLine>
              </a:ext>
            </a:extLst>
          </p:spPr>
          <p:txBody>
            <a:bodyPr rot="0" vert="horz" wrap="square" lIns="91440" tIns="45720" rIns="91440" bIns="45720" anchor="t" anchorCtr="0" upright="1">
              <a:noAutofit/>
            </a:bodyPr>
            <a:lstStyle/>
            <a:p>
              <a:endParaRPr lang="zh-CN" altLang="en-US" sz="5400">
                <a:latin typeface="黑体" pitchFamily="2" charset="-122"/>
                <a:ea typeface="黑体" pitchFamily="2" charset="-122"/>
              </a:endParaRPr>
            </a:p>
          </p:txBody>
        </p:sp>
        <p:sp>
          <p:nvSpPr>
            <p:cNvPr id="16" name="任意多边形 15"/>
            <p:cNvSpPr>
              <a:spLocks/>
            </p:cNvSpPr>
            <p:nvPr/>
          </p:nvSpPr>
          <p:spPr bwMode="auto">
            <a:xfrm rot="16200000">
              <a:off x="3827030" y="4781255"/>
              <a:ext cx="146566" cy="123519"/>
            </a:xfrm>
            <a:custGeom>
              <a:avLst/>
              <a:gdLst>
                <a:gd name="T0" fmla="*/ 115 w 115"/>
                <a:gd name="T1" fmla="*/ 0 h 126"/>
                <a:gd name="T2" fmla="*/ 58 w 115"/>
                <a:gd name="T3" fmla="*/ 126 h 126"/>
                <a:gd name="T4" fmla="*/ 0 w 115"/>
                <a:gd name="T5" fmla="*/ 0 h 126"/>
                <a:gd name="T6" fmla="*/ 115 w 115"/>
                <a:gd name="T7" fmla="*/ 0 h 126"/>
              </a:gdLst>
              <a:ahLst/>
              <a:cxnLst>
                <a:cxn ang="0">
                  <a:pos x="T0" y="T1"/>
                </a:cxn>
                <a:cxn ang="0">
                  <a:pos x="T2" y="T3"/>
                </a:cxn>
                <a:cxn ang="0">
                  <a:pos x="T4" y="T5"/>
                </a:cxn>
                <a:cxn ang="0">
                  <a:pos x="T6" y="T7"/>
                </a:cxn>
              </a:cxnLst>
              <a:rect l="0" t="0" r="r" b="b"/>
              <a:pathLst>
                <a:path w="115" h="126">
                  <a:moveTo>
                    <a:pt x="115" y="0"/>
                  </a:moveTo>
                  <a:lnTo>
                    <a:pt x="58" y="126"/>
                  </a:lnTo>
                  <a:lnTo>
                    <a:pt x="0" y="0"/>
                  </a:lnTo>
                  <a:lnTo>
                    <a:pt x="115" y="0"/>
                  </a:lnTo>
                  <a:close/>
                </a:path>
              </a:pathLst>
            </a:custGeom>
            <a:noFill/>
            <a:ln w="19050" cmpd="sng">
              <a:solidFill>
                <a:srgbClr val="000099"/>
              </a:solidFill>
              <a:prstDash val="solid"/>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zh-CN" altLang="en-US" sz="5400">
                <a:latin typeface="黑体" pitchFamily="2" charset="-122"/>
                <a:ea typeface="黑体" pitchFamily="2" charset="-122"/>
              </a:endParaRPr>
            </a:p>
          </p:txBody>
        </p:sp>
        <p:sp>
          <p:nvSpPr>
            <p:cNvPr id="17" name="任意多边形 16"/>
            <p:cNvSpPr>
              <a:spLocks/>
            </p:cNvSpPr>
            <p:nvPr/>
          </p:nvSpPr>
          <p:spPr bwMode="auto">
            <a:xfrm>
              <a:off x="4134075" y="5157378"/>
              <a:ext cx="694939" cy="54791"/>
            </a:xfrm>
            <a:custGeom>
              <a:avLst/>
              <a:gdLst>
                <a:gd name="T0" fmla="*/ 0 w 548"/>
                <a:gd name="T1" fmla="*/ 0 h 141"/>
                <a:gd name="T2" fmla="*/ 0 w 548"/>
                <a:gd name="T3" fmla="*/ 141 h 141"/>
                <a:gd name="T4" fmla="*/ 548 w 548"/>
                <a:gd name="T5" fmla="*/ 141 h 141"/>
              </a:gdLst>
              <a:ahLst/>
              <a:cxnLst>
                <a:cxn ang="0">
                  <a:pos x="T0" y="T1"/>
                </a:cxn>
                <a:cxn ang="0">
                  <a:pos x="T2" y="T3"/>
                </a:cxn>
                <a:cxn ang="0">
                  <a:pos x="T4" y="T5"/>
                </a:cxn>
              </a:cxnLst>
              <a:rect l="0" t="0" r="r" b="b"/>
              <a:pathLst>
                <a:path w="548" h="141">
                  <a:moveTo>
                    <a:pt x="0" y="0"/>
                  </a:moveTo>
                  <a:lnTo>
                    <a:pt x="0" y="141"/>
                  </a:lnTo>
                  <a:lnTo>
                    <a:pt x="548" y="141"/>
                  </a:lnTo>
                </a:path>
              </a:pathLst>
            </a:custGeom>
            <a:noFill/>
            <a:ln w="28575" cap="flat" cmpd="sng">
              <a:solidFill>
                <a:srgbClr val="000080"/>
              </a:solidFill>
              <a:prstDash val="solid"/>
              <a:round/>
              <a:headEnd/>
              <a:tailEnd/>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45720" anchor="t" anchorCtr="0" upright="1">
              <a:noAutofit/>
            </a:bodyPr>
            <a:lstStyle/>
            <a:p>
              <a:endParaRPr lang="zh-CN" altLang="en-US" sz="5400">
                <a:latin typeface="黑体" pitchFamily="2" charset="-122"/>
                <a:ea typeface="黑体" pitchFamily="2" charset="-122"/>
              </a:endParaRPr>
            </a:p>
          </p:txBody>
        </p:sp>
        <p:cxnSp>
          <p:nvCxnSpPr>
            <p:cNvPr id="18" name="直线 4052"/>
            <p:cNvCxnSpPr>
              <a:cxnSpLocks noChangeShapeType="1"/>
            </p:cNvCxnSpPr>
            <p:nvPr/>
          </p:nvCxnSpPr>
          <p:spPr bwMode="auto">
            <a:xfrm>
              <a:off x="4594573" y="4825539"/>
              <a:ext cx="180000" cy="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9" name="直线 4053"/>
            <p:cNvCxnSpPr>
              <a:cxnSpLocks noChangeShapeType="1"/>
            </p:cNvCxnSpPr>
            <p:nvPr/>
          </p:nvCxnSpPr>
          <p:spPr bwMode="auto">
            <a:xfrm>
              <a:off x="3880111" y="5003963"/>
              <a:ext cx="0" cy="410933"/>
            </a:xfrm>
            <a:prstGeom prst="line">
              <a:avLst/>
            </a:prstGeom>
            <a:ln w="57150">
              <a:solidFill>
                <a:srgbClr val="000080"/>
              </a:solidFill>
              <a:headEnd type="triangle" w="med" len="med"/>
              <a:tailEnd type="none" w="med" len="med"/>
            </a:ln>
            <a:extLst>
              <a:ext uri="{909E8E84-426E-40DD-AFC4-6F175D3DCCD1}">
                <a14:hiddenFill xmlns:a14="http://schemas.microsoft.com/office/drawing/2010/main">
                  <a:noFill/>
                </a14:hiddenFill>
              </a:ext>
            </a:extLst>
          </p:spPr>
          <p:style>
            <a:lnRef idx="1">
              <a:schemeClr val="accent1"/>
            </a:lnRef>
            <a:fillRef idx="0">
              <a:schemeClr val="accent1"/>
            </a:fillRef>
            <a:effectRef idx="0">
              <a:schemeClr val="accent1"/>
            </a:effectRef>
            <a:fontRef idx="minor">
              <a:schemeClr val="tx1"/>
            </a:fontRef>
          </p:style>
        </p:cxnSp>
        <p:sp>
          <p:nvSpPr>
            <p:cNvPr id="20" name="文本框 4054"/>
            <p:cNvSpPr txBox="1">
              <a:spLocks noChangeArrowheads="1"/>
            </p:cNvSpPr>
            <p:nvPr/>
          </p:nvSpPr>
          <p:spPr bwMode="auto">
            <a:xfrm>
              <a:off x="3259053" y="5372432"/>
              <a:ext cx="1425520" cy="556129"/>
            </a:xfrm>
            <a:prstGeom prst="rect">
              <a:avLst/>
            </a:prstGeom>
            <a:solidFill>
              <a:srgbClr val="FFFFCC"/>
            </a:solidFill>
            <a:ln w="28575">
              <a:solidFill>
                <a:srgbClr val="00008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22860" rIns="91440" bIns="22860" anchor="t" anchorCtr="0" upright="1">
              <a:noAutofit/>
            </a:bodyPr>
            <a:lstStyle/>
            <a:p>
              <a:pPr algn="ctr">
                <a:spcAft>
                  <a:spcPts val="0"/>
                </a:spcAft>
              </a:pPr>
              <a:r>
                <a:rPr lang="zh-CN" kern="100" dirty="0">
                  <a:solidFill>
                    <a:srgbClr val="000080"/>
                  </a:solidFill>
                  <a:effectLst/>
                  <a:latin typeface="黑体" pitchFamily="2" charset="-122"/>
                  <a:ea typeface="黑体" pitchFamily="2" charset="-122"/>
                  <a:cs typeface="Times New Roman"/>
                </a:rPr>
                <a:t>寄存器</a:t>
              </a:r>
              <a:r>
                <a:rPr lang="en-US" kern="100" dirty="0">
                  <a:solidFill>
                    <a:srgbClr val="000080"/>
                  </a:solidFill>
                  <a:effectLst/>
                  <a:latin typeface="黑体" pitchFamily="2" charset="-122"/>
                  <a:ea typeface="黑体" pitchFamily="2" charset="-122"/>
                  <a:cs typeface="Times New Roman"/>
                </a:rPr>
                <a:t>A</a:t>
              </a:r>
              <a:endParaRPr lang="zh-CN" kern="100" dirty="0">
                <a:effectLst/>
                <a:latin typeface="黑体" pitchFamily="2" charset="-122"/>
                <a:ea typeface="黑体" pitchFamily="2" charset="-122"/>
                <a:cs typeface="Times New Roman"/>
              </a:endParaRPr>
            </a:p>
          </p:txBody>
        </p:sp>
        <p:cxnSp>
          <p:nvCxnSpPr>
            <p:cNvPr id="21" name="直线 4056"/>
            <p:cNvCxnSpPr>
              <a:cxnSpLocks noChangeShapeType="1"/>
            </p:cNvCxnSpPr>
            <p:nvPr/>
          </p:nvCxnSpPr>
          <p:spPr bwMode="auto">
            <a:xfrm>
              <a:off x="6253523" y="4284830"/>
              <a:ext cx="0" cy="410933"/>
            </a:xfrm>
            <a:prstGeom prst="line">
              <a:avLst/>
            </a:prstGeom>
            <a:ln w="57150">
              <a:solidFill>
                <a:srgbClr val="000080"/>
              </a:solidFill>
              <a:headEnd type="triangle" w="med" len="med"/>
              <a:tailEnd type="none" w="med" len="med"/>
            </a:ln>
            <a:extLst>
              <a:ext uri="{909E8E84-426E-40DD-AFC4-6F175D3DCCD1}">
                <a14:hiddenFill xmlns:a14="http://schemas.microsoft.com/office/drawing/2010/main">
                  <a:noFill/>
                </a14:hiddenFill>
              </a:ext>
            </a:extLst>
          </p:spPr>
          <p:style>
            <a:lnRef idx="1">
              <a:schemeClr val="accent1"/>
            </a:lnRef>
            <a:fillRef idx="0">
              <a:schemeClr val="accent1"/>
            </a:fillRef>
            <a:effectRef idx="0">
              <a:schemeClr val="accent1"/>
            </a:effectRef>
            <a:fontRef idx="minor">
              <a:schemeClr val="tx1"/>
            </a:fontRef>
          </p:style>
        </p:cxnSp>
        <p:sp>
          <p:nvSpPr>
            <p:cNvPr id="22" name="矩形 21"/>
            <p:cNvSpPr>
              <a:spLocks noChangeArrowheads="1"/>
            </p:cNvSpPr>
            <p:nvPr/>
          </p:nvSpPr>
          <p:spPr bwMode="auto">
            <a:xfrm rot="16200000">
              <a:off x="6710037" y="4909027"/>
              <a:ext cx="441068" cy="340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gn="ctr">
                <a:spcAft>
                  <a:spcPts val="0"/>
                </a:spcAft>
              </a:pPr>
              <a:r>
                <a:rPr lang="en-US" sz="1800" kern="100" dirty="0">
                  <a:solidFill>
                    <a:srgbClr val="FF0000"/>
                  </a:solidFill>
                  <a:effectLst/>
                  <a:latin typeface="黑体" pitchFamily="2" charset="-122"/>
                  <a:ea typeface="黑体" pitchFamily="2" charset="-122"/>
                  <a:cs typeface="Times New Roman"/>
                </a:rPr>
                <a:t>G2</a:t>
              </a:r>
              <a:endParaRPr lang="zh-CN" kern="100" dirty="0">
                <a:effectLst/>
                <a:latin typeface="黑体" pitchFamily="2" charset="-122"/>
                <a:ea typeface="黑体" pitchFamily="2" charset="-122"/>
                <a:cs typeface="Times New Roman"/>
              </a:endParaRPr>
            </a:p>
          </p:txBody>
        </p:sp>
        <p:sp>
          <p:nvSpPr>
            <p:cNvPr id="23" name="矩形 22"/>
            <p:cNvSpPr>
              <a:spLocks noChangeArrowheads="1"/>
            </p:cNvSpPr>
            <p:nvPr/>
          </p:nvSpPr>
          <p:spPr bwMode="auto">
            <a:xfrm rot="16200000">
              <a:off x="6054182" y="4554302"/>
              <a:ext cx="391756" cy="597970"/>
            </a:xfrm>
            <a:prstGeom prst="rect">
              <a:avLst/>
            </a:prstGeom>
            <a:solidFill>
              <a:srgbClr val="FFFFFF"/>
            </a:solidFill>
            <a:ln w="28575">
              <a:solidFill>
                <a:srgbClr val="000099"/>
              </a:solidFill>
              <a:miter lim="800000"/>
              <a:headEnd/>
              <a:tailEnd/>
            </a:ln>
          </p:spPr>
          <p:txBody>
            <a:bodyPr rot="0" vert="horz" wrap="square" lIns="91440" tIns="45720" rIns="91440" bIns="45720" anchor="t" anchorCtr="0" upright="1">
              <a:noAutofit/>
            </a:bodyPr>
            <a:lstStyle/>
            <a:p>
              <a:endParaRPr lang="zh-CN" altLang="en-US" sz="5400">
                <a:latin typeface="黑体" pitchFamily="2" charset="-122"/>
                <a:ea typeface="黑体" pitchFamily="2" charset="-122"/>
              </a:endParaRPr>
            </a:p>
          </p:txBody>
        </p:sp>
        <p:sp>
          <p:nvSpPr>
            <p:cNvPr id="24" name="任意多边形 23"/>
            <p:cNvSpPr>
              <a:spLocks/>
            </p:cNvSpPr>
            <p:nvPr/>
          </p:nvSpPr>
          <p:spPr bwMode="auto">
            <a:xfrm rot="16200000">
              <a:off x="6305197" y="5041374"/>
              <a:ext cx="135608" cy="107358"/>
            </a:xfrm>
            <a:custGeom>
              <a:avLst/>
              <a:gdLst>
                <a:gd name="T0" fmla="*/ 117 w 117"/>
                <a:gd name="T1" fmla="*/ 67 h 129"/>
                <a:gd name="T2" fmla="*/ 107 w 117"/>
                <a:gd name="T3" fmla="*/ 33 h 129"/>
                <a:gd name="T4" fmla="*/ 86 w 117"/>
                <a:gd name="T5" fmla="*/ 10 h 129"/>
                <a:gd name="T6" fmla="*/ 61 w 117"/>
                <a:gd name="T7" fmla="*/ 0 h 129"/>
                <a:gd name="T8" fmla="*/ 30 w 117"/>
                <a:gd name="T9" fmla="*/ 10 h 129"/>
                <a:gd name="T10" fmla="*/ 9 w 117"/>
                <a:gd name="T11" fmla="*/ 33 h 129"/>
                <a:gd name="T12" fmla="*/ 0 w 117"/>
                <a:gd name="T13" fmla="*/ 67 h 129"/>
                <a:gd name="T14" fmla="*/ 9 w 117"/>
                <a:gd name="T15" fmla="*/ 96 h 129"/>
                <a:gd name="T16" fmla="*/ 30 w 117"/>
                <a:gd name="T17" fmla="*/ 116 h 129"/>
                <a:gd name="T18" fmla="*/ 61 w 117"/>
                <a:gd name="T19" fmla="*/ 129 h 129"/>
                <a:gd name="T20" fmla="*/ 86 w 117"/>
                <a:gd name="T21" fmla="*/ 116 h 129"/>
                <a:gd name="T22" fmla="*/ 107 w 117"/>
                <a:gd name="T23" fmla="*/ 96 h 129"/>
                <a:gd name="T24" fmla="*/ 117 w 117"/>
                <a:gd name="T25" fmla="*/ 67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129">
                  <a:moveTo>
                    <a:pt x="117" y="67"/>
                  </a:moveTo>
                  <a:lnTo>
                    <a:pt x="107" y="33"/>
                  </a:lnTo>
                  <a:lnTo>
                    <a:pt x="86" y="10"/>
                  </a:lnTo>
                  <a:lnTo>
                    <a:pt x="61" y="0"/>
                  </a:lnTo>
                  <a:lnTo>
                    <a:pt x="30" y="10"/>
                  </a:lnTo>
                  <a:lnTo>
                    <a:pt x="9" y="33"/>
                  </a:lnTo>
                  <a:lnTo>
                    <a:pt x="0" y="67"/>
                  </a:lnTo>
                  <a:lnTo>
                    <a:pt x="9" y="96"/>
                  </a:lnTo>
                  <a:lnTo>
                    <a:pt x="30" y="116"/>
                  </a:lnTo>
                  <a:lnTo>
                    <a:pt x="61" y="129"/>
                  </a:lnTo>
                  <a:lnTo>
                    <a:pt x="86" y="116"/>
                  </a:lnTo>
                  <a:lnTo>
                    <a:pt x="107" y="96"/>
                  </a:lnTo>
                  <a:lnTo>
                    <a:pt x="117" y="67"/>
                  </a:lnTo>
                </a:path>
              </a:pathLst>
            </a:custGeom>
            <a:noFill/>
            <a:ln w="28575"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zh-CN" altLang="en-US" sz="5400">
                <a:latin typeface="黑体" pitchFamily="2" charset="-122"/>
                <a:ea typeface="黑体" pitchFamily="2" charset="-122"/>
              </a:endParaRPr>
            </a:p>
          </p:txBody>
        </p:sp>
        <p:sp>
          <p:nvSpPr>
            <p:cNvPr id="25" name="矩形 24"/>
            <p:cNvSpPr>
              <a:spLocks noChangeArrowheads="1"/>
            </p:cNvSpPr>
            <p:nvPr/>
          </p:nvSpPr>
          <p:spPr bwMode="auto">
            <a:xfrm rot="16200000">
              <a:off x="6191660" y="4643827"/>
              <a:ext cx="367100" cy="460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gn="ctr">
                <a:spcAft>
                  <a:spcPts val="0"/>
                </a:spcAft>
              </a:pPr>
              <a:r>
                <a:rPr lang="en-US" sz="1600" kern="100" dirty="0">
                  <a:solidFill>
                    <a:srgbClr val="000000"/>
                  </a:solidFill>
                  <a:effectLst/>
                  <a:latin typeface="黑体" pitchFamily="2" charset="-122"/>
                  <a:ea typeface="黑体" pitchFamily="2" charset="-122"/>
                  <a:cs typeface="Times New Roman"/>
                </a:rPr>
                <a:t>EN</a:t>
              </a:r>
              <a:endParaRPr lang="zh-CN" sz="2800" kern="100" dirty="0">
                <a:effectLst/>
                <a:latin typeface="黑体" pitchFamily="2" charset="-122"/>
                <a:ea typeface="黑体" pitchFamily="2" charset="-122"/>
                <a:cs typeface="Times New Roman"/>
              </a:endParaRPr>
            </a:p>
          </p:txBody>
        </p:sp>
        <p:sp>
          <p:nvSpPr>
            <p:cNvPr id="26" name="任意多边形 25"/>
            <p:cNvSpPr>
              <a:spLocks/>
            </p:cNvSpPr>
            <p:nvPr/>
          </p:nvSpPr>
          <p:spPr bwMode="auto">
            <a:xfrm rot="16200000">
              <a:off x="6176681" y="4745064"/>
              <a:ext cx="89035" cy="124673"/>
            </a:xfrm>
            <a:custGeom>
              <a:avLst/>
              <a:gdLst>
                <a:gd name="T0" fmla="*/ 115 w 115"/>
                <a:gd name="T1" fmla="*/ 0 h 126"/>
                <a:gd name="T2" fmla="*/ 58 w 115"/>
                <a:gd name="T3" fmla="*/ 126 h 126"/>
                <a:gd name="T4" fmla="*/ 0 w 115"/>
                <a:gd name="T5" fmla="*/ 0 h 126"/>
                <a:gd name="T6" fmla="*/ 115 w 115"/>
                <a:gd name="T7" fmla="*/ 0 h 126"/>
              </a:gdLst>
              <a:ahLst/>
              <a:cxnLst>
                <a:cxn ang="0">
                  <a:pos x="T0" y="T1"/>
                </a:cxn>
                <a:cxn ang="0">
                  <a:pos x="T2" y="T3"/>
                </a:cxn>
                <a:cxn ang="0">
                  <a:pos x="T4" y="T5"/>
                </a:cxn>
                <a:cxn ang="0">
                  <a:pos x="T6" y="T7"/>
                </a:cxn>
              </a:cxnLst>
              <a:rect l="0" t="0" r="r" b="b"/>
              <a:pathLst>
                <a:path w="115" h="126">
                  <a:moveTo>
                    <a:pt x="115" y="0"/>
                  </a:moveTo>
                  <a:lnTo>
                    <a:pt x="58" y="126"/>
                  </a:lnTo>
                  <a:lnTo>
                    <a:pt x="0" y="0"/>
                  </a:lnTo>
                  <a:lnTo>
                    <a:pt x="115" y="0"/>
                  </a:lnTo>
                  <a:close/>
                </a:path>
              </a:pathLst>
            </a:custGeom>
            <a:solidFill>
              <a:srgbClr val="FFFFFF"/>
            </a:solidFill>
            <a:ln>
              <a:noFill/>
            </a:ln>
            <a:extLst>
              <a:ext uri="{91240B29-F687-4F45-9708-019B960494DF}">
                <a14:hiddenLine xmlns:a14="http://schemas.microsoft.com/office/drawing/2010/main" w="9525" cmpd="sng">
                  <a:solidFill>
                    <a:srgbClr val="000000"/>
                  </a:solidFill>
                  <a:round/>
                  <a:headEnd/>
                  <a:tailEnd/>
                </a14:hiddenLine>
              </a:ext>
            </a:extLst>
          </p:spPr>
          <p:txBody>
            <a:bodyPr rot="0" vert="horz" wrap="square" lIns="91440" tIns="45720" rIns="91440" bIns="45720" anchor="t" anchorCtr="0" upright="1">
              <a:noAutofit/>
            </a:bodyPr>
            <a:lstStyle/>
            <a:p>
              <a:endParaRPr lang="zh-CN" altLang="en-US" sz="5400">
                <a:latin typeface="黑体" pitchFamily="2" charset="-122"/>
                <a:ea typeface="黑体" pitchFamily="2" charset="-122"/>
              </a:endParaRPr>
            </a:p>
          </p:txBody>
        </p:sp>
        <p:sp>
          <p:nvSpPr>
            <p:cNvPr id="27" name="任意多边形 26"/>
            <p:cNvSpPr>
              <a:spLocks/>
            </p:cNvSpPr>
            <p:nvPr/>
          </p:nvSpPr>
          <p:spPr bwMode="auto">
            <a:xfrm rot="16200000">
              <a:off x="6061915" y="4801801"/>
              <a:ext cx="146566" cy="123519"/>
            </a:xfrm>
            <a:custGeom>
              <a:avLst/>
              <a:gdLst>
                <a:gd name="T0" fmla="*/ 115 w 115"/>
                <a:gd name="T1" fmla="*/ 0 h 126"/>
                <a:gd name="T2" fmla="*/ 58 w 115"/>
                <a:gd name="T3" fmla="*/ 126 h 126"/>
                <a:gd name="T4" fmla="*/ 0 w 115"/>
                <a:gd name="T5" fmla="*/ 0 h 126"/>
                <a:gd name="T6" fmla="*/ 115 w 115"/>
                <a:gd name="T7" fmla="*/ 0 h 126"/>
              </a:gdLst>
              <a:ahLst/>
              <a:cxnLst>
                <a:cxn ang="0">
                  <a:pos x="T0" y="T1"/>
                </a:cxn>
                <a:cxn ang="0">
                  <a:pos x="T2" y="T3"/>
                </a:cxn>
                <a:cxn ang="0">
                  <a:pos x="T4" y="T5"/>
                </a:cxn>
                <a:cxn ang="0">
                  <a:pos x="T6" y="T7"/>
                </a:cxn>
              </a:cxnLst>
              <a:rect l="0" t="0" r="r" b="b"/>
              <a:pathLst>
                <a:path w="115" h="126">
                  <a:moveTo>
                    <a:pt x="115" y="0"/>
                  </a:moveTo>
                  <a:lnTo>
                    <a:pt x="58" y="126"/>
                  </a:lnTo>
                  <a:lnTo>
                    <a:pt x="0" y="0"/>
                  </a:lnTo>
                  <a:lnTo>
                    <a:pt x="115" y="0"/>
                  </a:lnTo>
                  <a:close/>
                </a:path>
              </a:pathLst>
            </a:custGeom>
            <a:noFill/>
            <a:ln w="19050" cmpd="sng">
              <a:solidFill>
                <a:srgbClr val="000099"/>
              </a:solidFill>
              <a:prstDash val="solid"/>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zh-CN" altLang="en-US" sz="5400">
                <a:latin typeface="黑体" pitchFamily="2" charset="-122"/>
                <a:ea typeface="黑体" pitchFamily="2" charset="-122"/>
              </a:endParaRPr>
            </a:p>
          </p:txBody>
        </p:sp>
        <p:sp>
          <p:nvSpPr>
            <p:cNvPr id="28" name="任意多边形 27"/>
            <p:cNvSpPr>
              <a:spLocks/>
            </p:cNvSpPr>
            <p:nvPr/>
          </p:nvSpPr>
          <p:spPr bwMode="auto">
            <a:xfrm>
              <a:off x="6368961" y="5177924"/>
              <a:ext cx="694939" cy="54791"/>
            </a:xfrm>
            <a:custGeom>
              <a:avLst/>
              <a:gdLst>
                <a:gd name="T0" fmla="*/ 0 w 548"/>
                <a:gd name="T1" fmla="*/ 0 h 141"/>
                <a:gd name="T2" fmla="*/ 0 w 548"/>
                <a:gd name="T3" fmla="*/ 141 h 141"/>
                <a:gd name="T4" fmla="*/ 548 w 548"/>
                <a:gd name="T5" fmla="*/ 141 h 141"/>
              </a:gdLst>
              <a:ahLst/>
              <a:cxnLst>
                <a:cxn ang="0">
                  <a:pos x="T0" y="T1"/>
                </a:cxn>
                <a:cxn ang="0">
                  <a:pos x="T2" y="T3"/>
                </a:cxn>
                <a:cxn ang="0">
                  <a:pos x="T4" y="T5"/>
                </a:cxn>
              </a:cxnLst>
              <a:rect l="0" t="0" r="r" b="b"/>
              <a:pathLst>
                <a:path w="548" h="141">
                  <a:moveTo>
                    <a:pt x="0" y="0"/>
                  </a:moveTo>
                  <a:lnTo>
                    <a:pt x="0" y="141"/>
                  </a:lnTo>
                  <a:lnTo>
                    <a:pt x="548" y="141"/>
                  </a:lnTo>
                </a:path>
              </a:pathLst>
            </a:custGeom>
            <a:noFill/>
            <a:ln w="28575" cap="flat" cmpd="sng">
              <a:solidFill>
                <a:srgbClr val="000080"/>
              </a:solidFill>
              <a:prstDash val="solid"/>
              <a:round/>
              <a:headEnd/>
              <a:tailEnd/>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45720" anchor="t" anchorCtr="0" upright="1">
              <a:noAutofit/>
            </a:bodyPr>
            <a:lstStyle/>
            <a:p>
              <a:endParaRPr lang="zh-CN" altLang="en-US" sz="5400">
                <a:latin typeface="黑体" pitchFamily="2" charset="-122"/>
                <a:ea typeface="黑体" pitchFamily="2" charset="-122"/>
              </a:endParaRPr>
            </a:p>
          </p:txBody>
        </p:sp>
        <p:cxnSp>
          <p:nvCxnSpPr>
            <p:cNvPr id="29" name="直线 4064"/>
            <p:cNvCxnSpPr>
              <a:cxnSpLocks noChangeShapeType="1"/>
            </p:cNvCxnSpPr>
            <p:nvPr/>
          </p:nvCxnSpPr>
          <p:spPr bwMode="auto">
            <a:xfrm>
              <a:off x="6829459" y="4846086"/>
              <a:ext cx="180000" cy="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0" name="直线 4065"/>
            <p:cNvCxnSpPr>
              <a:cxnSpLocks noChangeShapeType="1"/>
            </p:cNvCxnSpPr>
            <p:nvPr/>
          </p:nvCxnSpPr>
          <p:spPr bwMode="auto">
            <a:xfrm>
              <a:off x="6114997" y="5024509"/>
              <a:ext cx="0" cy="410933"/>
            </a:xfrm>
            <a:prstGeom prst="line">
              <a:avLst/>
            </a:prstGeom>
            <a:ln w="57150">
              <a:solidFill>
                <a:srgbClr val="000080"/>
              </a:solidFill>
              <a:headEnd type="triangle" w="med" len="med"/>
              <a:tailEnd type="none" w="med" len="med"/>
            </a:ln>
            <a:extLst>
              <a:ext uri="{909E8E84-426E-40DD-AFC4-6F175D3DCCD1}">
                <a14:hiddenFill xmlns:a14="http://schemas.microsoft.com/office/drawing/2010/main">
                  <a:noFill/>
                </a14:hiddenFill>
              </a:ext>
            </a:extLst>
          </p:spPr>
          <p:style>
            <a:lnRef idx="1">
              <a:schemeClr val="accent1"/>
            </a:lnRef>
            <a:fillRef idx="0">
              <a:schemeClr val="accent1"/>
            </a:fillRef>
            <a:effectRef idx="0">
              <a:schemeClr val="accent1"/>
            </a:effectRef>
            <a:fontRef idx="minor">
              <a:schemeClr val="tx1"/>
            </a:fontRef>
          </p:style>
        </p:cxnSp>
        <p:sp>
          <p:nvSpPr>
            <p:cNvPr id="31" name="文本框 4066"/>
            <p:cNvSpPr txBox="1">
              <a:spLocks noChangeArrowheads="1"/>
            </p:cNvSpPr>
            <p:nvPr/>
          </p:nvSpPr>
          <p:spPr bwMode="auto">
            <a:xfrm>
              <a:off x="5493939" y="5392979"/>
              <a:ext cx="1425520" cy="556129"/>
            </a:xfrm>
            <a:prstGeom prst="rect">
              <a:avLst/>
            </a:prstGeom>
            <a:solidFill>
              <a:srgbClr val="FFFFCC"/>
            </a:solidFill>
            <a:ln w="28575">
              <a:solidFill>
                <a:srgbClr val="00008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22860" rIns="91440" bIns="22860" anchor="t" anchorCtr="0" upright="1">
              <a:noAutofit/>
            </a:bodyPr>
            <a:lstStyle/>
            <a:p>
              <a:pPr algn="ctr">
                <a:spcAft>
                  <a:spcPts val="0"/>
                </a:spcAft>
              </a:pPr>
              <a:r>
                <a:rPr lang="zh-CN" kern="100" dirty="0">
                  <a:solidFill>
                    <a:srgbClr val="000080"/>
                  </a:solidFill>
                  <a:effectLst/>
                  <a:latin typeface="黑体" pitchFamily="2" charset="-122"/>
                  <a:ea typeface="黑体" pitchFamily="2" charset="-122"/>
                  <a:cs typeface="Times New Roman"/>
                </a:rPr>
                <a:t>寄存器</a:t>
              </a:r>
              <a:r>
                <a:rPr lang="en-US" kern="100" dirty="0">
                  <a:solidFill>
                    <a:srgbClr val="000080"/>
                  </a:solidFill>
                  <a:effectLst/>
                  <a:latin typeface="黑体" pitchFamily="2" charset="-122"/>
                  <a:ea typeface="黑体" pitchFamily="2" charset="-122"/>
                  <a:cs typeface="Times New Roman"/>
                </a:rPr>
                <a:t>B</a:t>
              </a:r>
              <a:endParaRPr lang="zh-CN" kern="100" dirty="0">
                <a:effectLst/>
                <a:latin typeface="黑体" pitchFamily="2" charset="-122"/>
                <a:ea typeface="黑体" pitchFamily="2" charset="-122"/>
                <a:cs typeface="Times New Roman"/>
              </a:endParaRPr>
            </a:p>
          </p:txBody>
        </p:sp>
        <p:cxnSp>
          <p:nvCxnSpPr>
            <p:cNvPr id="52224" name="直接连接符 52223"/>
            <p:cNvCxnSpPr/>
            <p:nvPr/>
          </p:nvCxnSpPr>
          <p:spPr>
            <a:xfrm>
              <a:off x="860824" y="4263530"/>
              <a:ext cx="7669720" cy="1"/>
            </a:xfrm>
            <a:prstGeom prst="line">
              <a:avLst/>
            </a:prstGeom>
            <a:ln w="57150">
              <a:solidFill>
                <a:srgbClr val="000080"/>
              </a:solidFill>
            </a:ln>
          </p:spPr>
          <p:style>
            <a:lnRef idx="1">
              <a:schemeClr val="accent1"/>
            </a:lnRef>
            <a:fillRef idx="0">
              <a:schemeClr val="accent1"/>
            </a:fillRef>
            <a:effectRef idx="0">
              <a:schemeClr val="accent1"/>
            </a:effectRef>
            <a:fontRef idx="minor">
              <a:schemeClr val="tx1"/>
            </a:fontRef>
          </p:style>
        </p:cxnSp>
      </p:grpSp>
      <p:sp>
        <p:nvSpPr>
          <p:cNvPr id="38" name="Rectangle 3"/>
          <p:cNvSpPr>
            <a:spLocks noChangeArrowheads="1"/>
          </p:cNvSpPr>
          <p:nvPr/>
        </p:nvSpPr>
        <p:spPr bwMode="auto">
          <a:xfrm>
            <a:off x="261938" y="1093788"/>
            <a:ext cx="8882062" cy="4077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38088" bIns="0">
            <a:spAutoFit/>
          </a:bodyPr>
          <a:lstStyle/>
          <a:p>
            <a:pPr>
              <a:lnSpc>
                <a:spcPct val="100000"/>
              </a:lnSpc>
              <a:spcBef>
                <a:spcPct val="0"/>
              </a:spcBef>
              <a:buClrTx/>
              <a:buFontTx/>
              <a:buNone/>
            </a:pPr>
            <a:r>
              <a:rPr lang="zh-CN" altLang="en-US" dirty="0">
                <a:solidFill>
                  <a:srgbClr val="800000"/>
                </a:solidFill>
                <a:latin typeface="黑体" pitchFamily="2" charset="-122"/>
                <a:ea typeface="黑体" pitchFamily="2" charset="-122"/>
              </a:rPr>
              <a:t>  </a:t>
            </a:r>
            <a:r>
              <a:rPr lang="en-US" altLang="zh-CN" dirty="0">
                <a:solidFill>
                  <a:srgbClr val="800000"/>
                </a:solidFill>
                <a:latin typeface="黑体" pitchFamily="2" charset="-122"/>
                <a:ea typeface="黑体" pitchFamily="2" charset="-122"/>
              </a:rPr>
              <a:t>1</a:t>
            </a:r>
            <a:r>
              <a:rPr lang="zh-CN" altLang="en-US" dirty="0">
                <a:solidFill>
                  <a:srgbClr val="800000"/>
                </a:solidFill>
                <a:latin typeface="黑体" pitchFamily="2" charset="-122"/>
                <a:ea typeface="黑体" pitchFamily="2" charset="-122"/>
              </a:rPr>
              <a:t>.</a:t>
            </a:r>
            <a:r>
              <a:rPr lang="en-US" altLang="zh-CN" dirty="0">
                <a:solidFill>
                  <a:srgbClr val="800000"/>
                </a:solidFill>
                <a:latin typeface="黑体" pitchFamily="2" charset="-122"/>
                <a:ea typeface="黑体" pitchFamily="2" charset="-122"/>
              </a:rPr>
              <a:t>3.1 </a:t>
            </a:r>
            <a:r>
              <a:rPr lang="zh-CN" altLang="en-US" dirty="0">
                <a:solidFill>
                  <a:srgbClr val="800000"/>
                </a:solidFill>
                <a:latin typeface="黑体" pitchFamily="2" charset="-122"/>
                <a:ea typeface="黑体" pitchFamily="2" charset="-122"/>
              </a:rPr>
              <a:t>计算机总线 </a:t>
            </a:r>
          </a:p>
        </p:txBody>
      </p:sp>
    </p:spTree>
    <p:extLst>
      <p:ext uri="{BB962C8B-B14F-4D97-AF65-F5344CB8AC3E}">
        <p14:creationId xmlns:p14="http://schemas.microsoft.com/office/powerpoint/2010/main" val="6144113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ChangeArrowheads="1"/>
          </p:cNvSpPr>
          <p:nvPr/>
        </p:nvSpPr>
        <p:spPr bwMode="auto">
          <a:xfrm>
            <a:off x="0" y="454025"/>
            <a:ext cx="9144000" cy="44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spAutoFit/>
          </a:bodyPr>
          <a:lstStyle/>
          <a:p>
            <a:pPr algn="ctr">
              <a:lnSpc>
                <a:spcPct val="100000"/>
              </a:lnSpc>
              <a:spcBef>
                <a:spcPct val="0"/>
              </a:spcBef>
              <a:buClrTx/>
              <a:buFontTx/>
              <a:buNone/>
            </a:pPr>
            <a:r>
              <a:rPr lang="zh-CN" altLang="en-US" sz="2600">
                <a:solidFill>
                  <a:srgbClr val="800000"/>
                </a:solidFill>
                <a:latin typeface="黑体" pitchFamily="2" charset="-122"/>
                <a:ea typeface="黑体" pitchFamily="2" charset="-122"/>
              </a:rPr>
              <a:t>§1.</a:t>
            </a:r>
            <a:r>
              <a:rPr lang="en-US" altLang="zh-CN" sz="2600" dirty="0">
                <a:solidFill>
                  <a:srgbClr val="800000"/>
                </a:solidFill>
                <a:latin typeface="黑体" pitchFamily="2" charset="-122"/>
                <a:ea typeface="黑体" pitchFamily="2" charset="-122"/>
              </a:rPr>
              <a:t>3  </a:t>
            </a:r>
            <a:r>
              <a:rPr lang="zh-CN" altLang="en-US" sz="2600">
                <a:solidFill>
                  <a:srgbClr val="800000"/>
                </a:solidFill>
                <a:latin typeface="黑体" pitchFamily="2" charset="-122"/>
                <a:ea typeface="黑体" pitchFamily="2" charset="-122"/>
              </a:rPr>
              <a:t>计算机硬件系统的组织</a:t>
            </a:r>
            <a:r>
              <a:rPr lang="zh-CN" altLang="en-US">
                <a:solidFill>
                  <a:srgbClr val="800000"/>
                </a:solidFill>
                <a:latin typeface="黑体" pitchFamily="2" charset="-122"/>
                <a:ea typeface="黑体" pitchFamily="2" charset="-122"/>
              </a:rPr>
              <a:t> </a:t>
            </a:r>
            <a:endParaRPr lang="en-US" altLang="zh-CN" dirty="0">
              <a:solidFill>
                <a:srgbClr val="800000"/>
              </a:solidFill>
              <a:latin typeface="黑体" pitchFamily="2" charset="-122"/>
              <a:ea typeface="黑体" pitchFamily="2" charset="-122"/>
            </a:endParaRPr>
          </a:p>
        </p:txBody>
      </p:sp>
      <p:sp>
        <p:nvSpPr>
          <p:cNvPr id="30723" name="Rectangle 3"/>
          <p:cNvSpPr>
            <a:spLocks noChangeArrowheads="1"/>
          </p:cNvSpPr>
          <p:nvPr/>
        </p:nvSpPr>
        <p:spPr bwMode="auto">
          <a:xfrm>
            <a:off x="596900" y="1209675"/>
            <a:ext cx="8547100" cy="4077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38088" bIns="0">
            <a:spAutoFit/>
          </a:bodyPr>
          <a:lstStyle/>
          <a:p>
            <a:pPr>
              <a:lnSpc>
                <a:spcPct val="100000"/>
              </a:lnSpc>
              <a:spcBef>
                <a:spcPct val="0"/>
              </a:spcBef>
              <a:buClrTx/>
              <a:buFontTx/>
              <a:buNone/>
            </a:pPr>
            <a:r>
              <a:rPr lang="en-US" altLang="zh-CN" dirty="0">
                <a:solidFill>
                  <a:srgbClr val="800000"/>
                </a:solidFill>
                <a:latin typeface="黑体" pitchFamily="2" charset="-122"/>
                <a:ea typeface="黑体" pitchFamily="2" charset="-122"/>
              </a:rPr>
              <a:t>1</a:t>
            </a:r>
            <a:r>
              <a:rPr lang="zh-CN" altLang="en-US">
                <a:solidFill>
                  <a:srgbClr val="800000"/>
                </a:solidFill>
                <a:latin typeface="黑体" pitchFamily="2" charset="-122"/>
                <a:ea typeface="黑体" pitchFamily="2" charset="-122"/>
              </a:rPr>
              <a:t>.</a:t>
            </a:r>
            <a:r>
              <a:rPr lang="en-US" altLang="zh-CN" dirty="0">
                <a:solidFill>
                  <a:srgbClr val="800000"/>
                </a:solidFill>
                <a:latin typeface="黑体" pitchFamily="2" charset="-122"/>
                <a:ea typeface="黑体" pitchFamily="2" charset="-122"/>
              </a:rPr>
              <a:t>3.2 </a:t>
            </a:r>
            <a:r>
              <a:rPr lang="zh-CN" altLang="en-US">
                <a:solidFill>
                  <a:srgbClr val="800000"/>
                </a:solidFill>
                <a:latin typeface="黑体" pitchFamily="2" charset="-122"/>
                <a:ea typeface="黑体" pitchFamily="2" charset="-122"/>
              </a:rPr>
              <a:t>以总线为基础的典型系统结构（早期） </a:t>
            </a:r>
          </a:p>
        </p:txBody>
      </p:sp>
      <p:pic>
        <p:nvPicPr>
          <p:cNvPr id="30724" name="Picture 2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4725" y="1689100"/>
            <a:ext cx="7235825" cy="189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pic>
      <p:sp>
        <p:nvSpPr>
          <p:cNvPr id="30725" name="Rectangle 9"/>
          <p:cNvSpPr>
            <a:spLocks noChangeArrowheads="1"/>
          </p:cNvSpPr>
          <p:nvPr/>
        </p:nvSpPr>
        <p:spPr bwMode="auto">
          <a:xfrm>
            <a:off x="596900" y="3770313"/>
            <a:ext cx="85471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lnSpc>
                <a:spcPct val="80000"/>
              </a:lnSpc>
              <a:spcBef>
                <a:spcPct val="0"/>
              </a:spcBef>
              <a:spcAft>
                <a:spcPct val="50000"/>
              </a:spcAft>
              <a:buClrTx/>
              <a:buFontTx/>
              <a:buNone/>
            </a:pPr>
            <a:r>
              <a:rPr lang="zh-CN" altLang="en-US" dirty="0">
                <a:solidFill>
                  <a:srgbClr val="000080"/>
                </a:solidFill>
                <a:latin typeface="黑体" pitchFamily="2" charset="-122"/>
                <a:ea typeface="黑体" pitchFamily="2" charset="-122"/>
              </a:rPr>
              <a:t>    系统总线可以细分为：</a:t>
            </a:r>
          </a:p>
          <a:p>
            <a:pPr algn="just">
              <a:lnSpc>
                <a:spcPct val="80000"/>
              </a:lnSpc>
              <a:spcBef>
                <a:spcPct val="0"/>
              </a:spcBef>
              <a:spcAft>
                <a:spcPct val="50000"/>
              </a:spcAft>
              <a:buClrTx/>
              <a:buFontTx/>
              <a:buNone/>
            </a:pPr>
            <a:r>
              <a:rPr lang="zh-CN" altLang="en-US" dirty="0">
                <a:solidFill>
                  <a:srgbClr val="000080"/>
                </a:solidFill>
                <a:latin typeface="黑体" pitchFamily="2" charset="-122"/>
                <a:ea typeface="黑体" pitchFamily="2" charset="-122"/>
              </a:rPr>
              <a:t>    地址总线：用于传输地址信息；</a:t>
            </a:r>
          </a:p>
          <a:p>
            <a:pPr algn="just">
              <a:lnSpc>
                <a:spcPct val="80000"/>
              </a:lnSpc>
              <a:spcBef>
                <a:spcPct val="0"/>
              </a:spcBef>
              <a:spcAft>
                <a:spcPct val="50000"/>
              </a:spcAft>
              <a:buClrTx/>
              <a:buFontTx/>
              <a:buNone/>
            </a:pPr>
            <a:r>
              <a:rPr lang="zh-CN" altLang="en-US" dirty="0">
                <a:solidFill>
                  <a:srgbClr val="000080"/>
                </a:solidFill>
                <a:latin typeface="黑体" pitchFamily="2" charset="-122"/>
                <a:ea typeface="黑体" pitchFamily="2" charset="-122"/>
              </a:rPr>
              <a:t>    数据总线：双向的多根信号线，用于传输数据信息；</a:t>
            </a:r>
          </a:p>
          <a:p>
            <a:pPr algn="just">
              <a:lnSpc>
                <a:spcPct val="80000"/>
              </a:lnSpc>
              <a:spcBef>
                <a:spcPct val="0"/>
              </a:spcBef>
              <a:spcAft>
                <a:spcPct val="50000"/>
              </a:spcAft>
              <a:buClrTx/>
              <a:buFontTx/>
              <a:buNone/>
            </a:pPr>
            <a:r>
              <a:rPr lang="zh-CN" altLang="en-US" dirty="0">
                <a:solidFill>
                  <a:srgbClr val="000080"/>
                </a:solidFill>
                <a:latin typeface="黑体" pitchFamily="2" charset="-122"/>
                <a:ea typeface="黑体" pitchFamily="2" charset="-122"/>
              </a:rPr>
              <a:t>    控制总线：传输控制信息，包括</a:t>
            </a:r>
            <a:r>
              <a:rPr lang="en-US" altLang="zh-CN" dirty="0">
                <a:solidFill>
                  <a:srgbClr val="000080"/>
                </a:solidFill>
                <a:latin typeface="黑体" pitchFamily="2" charset="-122"/>
                <a:ea typeface="黑体" pitchFamily="2" charset="-122"/>
              </a:rPr>
              <a:t>CPU</a:t>
            </a:r>
            <a:r>
              <a:rPr lang="zh-CN" altLang="en-US" dirty="0">
                <a:solidFill>
                  <a:srgbClr val="000080"/>
                </a:solidFill>
                <a:latin typeface="黑体" pitchFamily="2" charset="-122"/>
                <a:ea typeface="黑体" pitchFamily="2" charset="-122"/>
              </a:rPr>
              <a:t>送出的控制命令 </a:t>
            </a:r>
          </a:p>
          <a:p>
            <a:pPr algn="just">
              <a:lnSpc>
                <a:spcPct val="80000"/>
              </a:lnSpc>
              <a:spcBef>
                <a:spcPct val="0"/>
              </a:spcBef>
              <a:spcAft>
                <a:spcPct val="50000"/>
              </a:spcAft>
              <a:buClrTx/>
              <a:buFontTx/>
              <a:buNone/>
            </a:pPr>
            <a:r>
              <a:rPr lang="zh-CN" altLang="en-US" dirty="0">
                <a:solidFill>
                  <a:srgbClr val="000080"/>
                </a:solidFill>
                <a:latin typeface="黑体" pitchFamily="2" charset="-122"/>
                <a:ea typeface="黑体" pitchFamily="2" charset="-122"/>
              </a:rPr>
              <a:t>             和主存（或外设）返回</a:t>
            </a:r>
            <a:r>
              <a:rPr lang="en-US" altLang="zh-CN" dirty="0">
                <a:solidFill>
                  <a:srgbClr val="000080"/>
                </a:solidFill>
                <a:latin typeface="黑体" pitchFamily="2" charset="-122"/>
                <a:ea typeface="黑体" pitchFamily="2" charset="-122"/>
              </a:rPr>
              <a:t>CPU</a:t>
            </a:r>
            <a:r>
              <a:rPr lang="zh-CN" altLang="en-US" dirty="0">
                <a:solidFill>
                  <a:srgbClr val="000080"/>
                </a:solidFill>
                <a:latin typeface="黑体" pitchFamily="2" charset="-122"/>
                <a:ea typeface="黑体" pitchFamily="2" charset="-122"/>
              </a:rPr>
              <a:t>的反馈信号。 </a:t>
            </a:r>
            <a:endParaRPr lang="zh-CN" altLang="en-US" dirty="0">
              <a:solidFill>
                <a:schemeClr val="tx1"/>
              </a:solidFill>
              <a:latin typeface="黑体" pitchFamily="2" charset="-122"/>
              <a:ea typeface="黑体"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3"/>
          <p:cNvSpPr>
            <a:spLocks noChangeArrowheads="1"/>
          </p:cNvSpPr>
          <p:nvPr/>
        </p:nvSpPr>
        <p:spPr bwMode="auto">
          <a:xfrm>
            <a:off x="596900" y="992188"/>
            <a:ext cx="8547100" cy="4077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38088" bIns="0">
            <a:spAutoFit/>
          </a:bodyPr>
          <a:lstStyle/>
          <a:p>
            <a:pPr>
              <a:lnSpc>
                <a:spcPct val="100000"/>
              </a:lnSpc>
              <a:spcBef>
                <a:spcPct val="0"/>
              </a:spcBef>
              <a:buClrTx/>
              <a:buFontTx/>
              <a:buNone/>
            </a:pPr>
            <a:r>
              <a:rPr lang="en-US" altLang="zh-CN" dirty="0">
                <a:solidFill>
                  <a:srgbClr val="800000"/>
                </a:solidFill>
                <a:latin typeface="黑体" pitchFamily="2" charset="-122"/>
                <a:ea typeface="黑体" pitchFamily="2" charset="-122"/>
              </a:rPr>
              <a:t>1.3.3</a:t>
            </a:r>
            <a:r>
              <a:rPr lang="zh-CN" altLang="en-US">
                <a:solidFill>
                  <a:srgbClr val="800000"/>
                </a:solidFill>
                <a:latin typeface="黑体" pitchFamily="2" charset="-122"/>
                <a:ea typeface="黑体" pitchFamily="2" charset="-122"/>
              </a:rPr>
              <a:t>. 现代流行的多级总线结构</a:t>
            </a:r>
          </a:p>
        </p:txBody>
      </p:sp>
      <p:pic>
        <p:nvPicPr>
          <p:cNvPr id="31747" name="Picture 2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213" y="1489075"/>
            <a:ext cx="8077200" cy="5091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48" name="Rectangle 2"/>
          <p:cNvSpPr>
            <a:spLocks noChangeArrowheads="1"/>
          </p:cNvSpPr>
          <p:nvPr/>
        </p:nvSpPr>
        <p:spPr bwMode="auto">
          <a:xfrm>
            <a:off x="0" y="454025"/>
            <a:ext cx="9144000" cy="44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spAutoFit/>
          </a:bodyPr>
          <a:lstStyle/>
          <a:p>
            <a:pPr algn="ctr">
              <a:lnSpc>
                <a:spcPct val="100000"/>
              </a:lnSpc>
              <a:spcBef>
                <a:spcPct val="0"/>
              </a:spcBef>
              <a:buClrTx/>
              <a:buFontTx/>
              <a:buNone/>
            </a:pPr>
            <a:r>
              <a:rPr lang="zh-CN" altLang="en-US" sz="2600">
                <a:solidFill>
                  <a:srgbClr val="800000"/>
                </a:solidFill>
                <a:latin typeface="黑体" pitchFamily="2" charset="-122"/>
                <a:ea typeface="黑体" pitchFamily="2" charset="-122"/>
              </a:rPr>
              <a:t>§1.</a:t>
            </a:r>
            <a:r>
              <a:rPr lang="en-US" altLang="zh-CN" sz="2600" dirty="0">
                <a:solidFill>
                  <a:srgbClr val="800000"/>
                </a:solidFill>
                <a:latin typeface="黑体" pitchFamily="2" charset="-122"/>
                <a:ea typeface="黑体" pitchFamily="2" charset="-122"/>
              </a:rPr>
              <a:t>3  </a:t>
            </a:r>
            <a:r>
              <a:rPr lang="zh-CN" altLang="en-US" sz="2600">
                <a:solidFill>
                  <a:srgbClr val="800000"/>
                </a:solidFill>
                <a:latin typeface="黑体" pitchFamily="2" charset="-122"/>
                <a:ea typeface="黑体" pitchFamily="2" charset="-122"/>
              </a:rPr>
              <a:t>计算机硬件系统的组织</a:t>
            </a:r>
            <a:r>
              <a:rPr lang="zh-CN" altLang="en-US">
                <a:solidFill>
                  <a:srgbClr val="800000"/>
                </a:solidFill>
                <a:latin typeface="黑体" pitchFamily="2" charset="-122"/>
                <a:ea typeface="黑体" pitchFamily="2" charset="-122"/>
              </a:rPr>
              <a:t> </a:t>
            </a:r>
            <a:endParaRPr lang="en-US" altLang="zh-CN" dirty="0">
              <a:solidFill>
                <a:srgbClr val="800000"/>
              </a:solidFill>
              <a:latin typeface="黑体" pitchFamily="2" charset="-122"/>
              <a:ea typeface="黑体"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3"/>
          <p:cNvSpPr>
            <a:spLocks noChangeArrowheads="1"/>
          </p:cNvSpPr>
          <p:nvPr/>
        </p:nvSpPr>
        <p:spPr bwMode="auto">
          <a:xfrm>
            <a:off x="534988" y="301625"/>
            <a:ext cx="8331200" cy="476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lnSpc>
                <a:spcPct val="120000"/>
              </a:lnSpc>
              <a:spcBef>
                <a:spcPct val="0"/>
              </a:spcBef>
              <a:buClrTx/>
              <a:buFontTx/>
              <a:buNone/>
            </a:pPr>
            <a:r>
              <a:rPr lang="zh-CN" altLang="en-US" dirty="0">
                <a:solidFill>
                  <a:srgbClr val="FF0000"/>
                </a:solidFill>
                <a:latin typeface="黑体" pitchFamily="2" charset="-122"/>
                <a:ea typeface="黑体" pitchFamily="2" charset="-122"/>
              </a:rPr>
              <a:t>例：</a:t>
            </a:r>
            <a:r>
              <a:rPr lang="zh-CN" altLang="en-US" dirty="0">
                <a:solidFill>
                  <a:srgbClr val="000080"/>
                </a:solidFill>
                <a:latin typeface="黑体" pitchFamily="2" charset="-122"/>
                <a:ea typeface="黑体" pitchFamily="2" charset="-122"/>
              </a:rPr>
              <a:t>奔腾</a:t>
            </a:r>
            <a:r>
              <a:rPr lang="en-US" altLang="zh-CN" dirty="0">
                <a:solidFill>
                  <a:srgbClr val="000080"/>
                </a:solidFill>
                <a:latin typeface="黑体" pitchFamily="2" charset="-122"/>
                <a:ea typeface="黑体" pitchFamily="2" charset="-122"/>
              </a:rPr>
              <a:t>4</a:t>
            </a:r>
            <a:r>
              <a:rPr lang="zh-CN" altLang="en-US" dirty="0">
                <a:solidFill>
                  <a:srgbClr val="000080"/>
                </a:solidFill>
                <a:latin typeface="黑体" pitchFamily="2" charset="-122"/>
                <a:ea typeface="黑体" pitchFamily="2" charset="-122"/>
              </a:rPr>
              <a:t>和</a:t>
            </a:r>
            <a:r>
              <a:rPr lang="en-US" altLang="zh-CN" dirty="0">
                <a:solidFill>
                  <a:srgbClr val="000080"/>
                </a:solidFill>
                <a:latin typeface="黑体" pitchFamily="2" charset="-122"/>
                <a:ea typeface="黑体" pitchFamily="2" charset="-122"/>
              </a:rPr>
              <a:t>Intel845</a:t>
            </a:r>
            <a:r>
              <a:rPr lang="zh-CN" altLang="en-US" dirty="0">
                <a:solidFill>
                  <a:srgbClr val="000080"/>
                </a:solidFill>
                <a:latin typeface="黑体" pitchFamily="2" charset="-122"/>
                <a:ea typeface="黑体" pitchFamily="2" charset="-122"/>
              </a:rPr>
              <a:t>芯片组的结构框图</a:t>
            </a:r>
          </a:p>
        </p:txBody>
      </p:sp>
      <p:pic>
        <p:nvPicPr>
          <p:cNvPr id="32771" name="Picture 7"/>
          <p:cNvPicPr>
            <a:picLocks noChangeAspect="1" noChangeArrowheads="1"/>
          </p:cNvPicPr>
          <p:nvPr/>
        </p:nvPicPr>
        <p:blipFill>
          <a:blip r:embed="rId2">
            <a:extLst>
              <a:ext uri="{28A0092B-C50C-407E-A947-70E740481C1C}">
                <a14:useLocalDpi xmlns:a14="http://schemas.microsoft.com/office/drawing/2010/main" val="0"/>
              </a:ext>
            </a:extLst>
          </a:blip>
          <a:srcRect t="2048" b="6017"/>
          <a:stretch>
            <a:fillRect/>
          </a:stretch>
        </p:blipFill>
        <p:spPr bwMode="auto">
          <a:xfrm>
            <a:off x="931863" y="817563"/>
            <a:ext cx="7327900" cy="5700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3"/>
          <p:cNvSpPr>
            <a:spLocks noChangeArrowheads="1"/>
          </p:cNvSpPr>
          <p:nvPr/>
        </p:nvSpPr>
        <p:spPr bwMode="auto">
          <a:xfrm>
            <a:off x="596900" y="560388"/>
            <a:ext cx="8547100" cy="4077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38088" bIns="0">
            <a:spAutoFit/>
          </a:bodyPr>
          <a:lstStyle/>
          <a:p>
            <a:pPr>
              <a:lnSpc>
                <a:spcPct val="100000"/>
              </a:lnSpc>
              <a:spcBef>
                <a:spcPct val="0"/>
              </a:spcBef>
              <a:buClrTx/>
              <a:buFontTx/>
              <a:buNone/>
            </a:pPr>
            <a:r>
              <a:rPr lang="en-US" altLang="zh-CN" dirty="0">
                <a:solidFill>
                  <a:srgbClr val="800000"/>
                </a:solidFill>
                <a:latin typeface="黑体" pitchFamily="2" charset="-122"/>
                <a:ea typeface="黑体" pitchFamily="2" charset="-122"/>
              </a:rPr>
              <a:t>1.3.4.</a:t>
            </a:r>
            <a:r>
              <a:rPr lang="zh-CN" altLang="en-US">
                <a:solidFill>
                  <a:srgbClr val="800000"/>
                </a:solidFill>
                <a:latin typeface="黑体" pitchFamily="2" charset="-122"/>
                <a:ea typeface="黑体" pitchFamily="2" charset="-122"/>
              </a:rPr>
              <a:t>以通道为基础的结构（大、中型机的典型结构）  </a:t>
            </a:r>
          </a:p>
        </p:txBody>
      </p:sp>
      <p:grpSp>
        <p:nvGrpSpPr>
          <p:cNvPr id="33795" name="Group 42"/>
          <p:cNvGrpSpPr>
            <a:grpSpLocks/>
          </p:cNvGrpSpPr>
          <p:nvPr/>
        </p:nvGrpSpPr>
        <p:grpSpPr bwMode="auto">
          <a:xfrm>
            <a:off x="1352550" y="1822450"/>
            <a:ext cx="6773863" cy="3336925"/>
            <a:chOff x="811" y="1056"/>
            <a:chExt cx="4267" cy="2128"/>
          </a:xfrm>
        </p:grpSpPr>
        <p:sp>
          <p:nvSpPr>
            <p:cNvPr id="33798" name="Rectangle 43"/>
            <p:cNvSpPr>
              <a:spLocks noChangeArrowheads="1"/>
            </p:cNvSpPr>
            <p:nvPr/>
          </p:nvSpPr>
          <p:spPr bwMode="auto">
            <a:xfrm>
              <a:off x="3371" y="1121"/>
              <a:ext cx="1707" cy="2054"/>
            </a:xfrm>
            <a:prstGeom prst="rect">
              <a:avLst/>
            </a:prstGeom>
            <a:solidFill>
              <a:srgbClr val="FFFFFF"/>
            </a:solidFill>
            <a:ln w="12700">
              <a:solidFill>
                <a:srgbClr val="7A48C4"/>
              </a:solidFill>
              <a:prstDash val="dash"/>
              <a:miter lim="800000"/>
              <a:headEnd type="none" w="sm" len="sm"/>
              <a:tailEnd type="none" w="sm" len="sm"/>
            </a:ln>
          </p:spPr>
          <p:txBody>
            <a:bodyPr wrap="none" anchor="ctr"/>
            <a:lstStyle/>
            <a:p>
              <a:pPr algn="ctr">
                <a:spcBef>
                  <a:spcPct val="20000"/>
                </a:spcBef>
              </a:pPr>
              <a:endParaRPr lang="zh-CN" altLang="en-US" sz="2600">
                <a:latin typeface="黑体" pitchFamily="2" charset="-122"/>
                <a:ea typeface="黑体" pitchFamily="2" charset="-122"/>
              </a:endParaRPr>
            </a:p>
          </p:txBody>
        </p:sp>
        <p:sp>
          <p:nvSpPr>
            <p:cNvPr id="33799" name="Text Box 44"/>
            <p:cNvSpPr txBox="1">
              <a:spLocks noChangeArrowheads="1"/>
            </p:cNvSpPr>
            <p:nvPr/>
          </p:nvSpPr>
          <p:spPr bwMode="auto">
            <a:xfrm>
              <a:off x="3933" y="1056"/>
              <a:ext cx="599"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ap="sq">
                  <a:solidFill>
                    <a:srgbClr val="000000"/>
                  </a:solidFill>
                  <a:miter lim="800000"/>
                  <a:headEnd type="none" w="sm" len="sm"/>
                  <a:tailEnd type="none" w="sm" len="sm"/>
                </a14:hiddenLine>
              </a:ext>
            </a:extLst>
          </p:spPr>
          <p:txBody>
            <a:bodyPr wrap="none" anchor="ctr">
              <a:spAutoFit/>
            </a:bodyPr>
            <a:lstStyle>
              <a:lvl1pPr eaLnBrk="0" hangingPunct="0">
                <a:defRPr kumimoji="1" sz="2400" b="1">
                  <a:solidFill>
                    <a:schemeClr val="tx2"/>
                  </a:solidFill>
                  <a:latin typeface="楷体_GB2312" pitchFamily="49" charset="-122"/>
                  <a:ea typeface="楷体_GB2312" pitchFamily="49" charset="-122"/>
                </a:defRPr>
              </a:lvl1pPr>
              <a:lvl2pPr marL="742950" indent="-285750" eaLnBrk="0" hangingPunct="0">
                <a:defRPr kumimoji="1" sz="2400" b="1">
                  <a:solidFill>
                    <a:schemeClr val="tx2"/>
                  </a:solidFill>
                  <a:latin typeface="楷体_GB2312" pitchFamily="49" charset="-122"/>
                  <a:ea typeface="楷体_GB2312" pitchFamily="49" charset="-122"/>
                </a:defRPr>
              </a:lvl2pPr>
              <a:lvl3pPr marL="1143000" indent="-228600" eaLnBrk="0" hangingPunct="0">
                <a:defRPr kumimoji="1" sz="2400" b="1">
                  <a:solidFill>
                    <a:schemeClr val="tx2"/>
                  </a:solidFill>
                  <a:latin typeface="楷体_GB2312" pitchFamily="49" charset="-122"/>
                  <a:ea typeface="楷体_GB2312" pitchFamily="49" charset="-122"/>
                </a:defRPr>
              </a:lvl3pPr>
              <a:lvl4pPr marL="1600200" indent="-228600" eaLnBrk="0" hangingPunct="0">
                <a:defRPr kumimoji="1" sz="2400" b="1">
                  <a:solidFill>
                    <a:schemeClr val="tx2"/>
                  </a:solidFill>
                  <a:latin typeface="楷体_GB2312" pitchFamily="49" charset="-122"/>
                  <a:ea typeface="楷体_GB2312" pitchFamily="49" charset="-122"/>
                </a:defRPr>
              </a:lvl4pPr>
              <a:lvl5pPr marL="2057400" indent="-228600" eaLnBrk="0" hangingPunct="0">
                <a:defRPr kumimoji="1" sz="2400" b="1">
                  <a:solidFill>
                    <a:schemeClr val="tx2"/>
                  </a:solidFill>
                  <a:latin typeface="楷体_GB2312" pitchFamily="49" charset="-122"/>
                  <a:ea typeface="楷体_GB2312" pitchFamily="49" charset="-122"/>
                </a:defRPr>
              </a:lvl5pPr>
              <a:lvl6pPr marL="25146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6pPr>
              <a:lvl7pPr marL="29718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7pPr>
              <a:lvl8pPr marL="34290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8pPr>
              <a:lvl9pPr marL="38862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9pPr>
            </a:lstStyle>
            <a:p>
              <a:pPr algn="ctr" eaLnBrk="1" hangingPunct="1">
                <a:lnSpc>
                  <a:spcPct val="100000"/>
                </a:lnSpc>
                <a:buClrTx/>
                <a:buFontTx/>
                <a:buNone/>
              </a:pPr>
              <a:r>
                <a:rPr lang="zh-CN" altLang="en-US" sz="2000">
                  <a:solidFill>
                    <a:srgbClr val="FF6600"/>
                  </a:solidFill>
                  <a:latin typeface="黑体" pitchFamily="2" charset="-122"/>
                  <a:ea typeface="黑体" pitchFamily="2" charset="-122"/>
                </a:rPr>
                <a:t>第四级</a:t>
              </a:r>
            </a:p>
          </p:txBody>
        </p:sp>
        <p:sp>
          <p:nvSpPr>
            <p:cNvPr id="33800" name="Rectangle 45"/>
            <p:cNvSpPr>
              <a:spLocks noChangeArrowheads="1"/>
            </p:cNvSpPr>
            <p:nvPr/>
          </p:nvSpPr>
          <p:spPr bwMode="auto">
            <a:xfrm>
              <a:off x="2518" y="1121"/>
              <a:ext cx="853" cy="2054"/>
            </a:xfrm>
            <a:prstGeom prst="rect">
              <a:avLst/>
            </a:prstGeom>
            <a:solidFill>
              <a:srgbClr val="FFFFFF"/>
            </a:solidFill>
            <a:ln w="12700">
              <a:solidFill>
                <a:srgbClr val="7A48C4"/>
              </a:solidFill>
              <a:prstDash val="dash"/>
              <a:miter lim="800000"/>
              <a:headEnd type="none" w="sm" len="sm"/>
              <a:tailEnd type="none" w="sm" len="sm"/>
            </a:ln>
          </p:spPr>
          <p:txBody>
            <a:bodyPr wrap="none" anchor="ctr"/>
            <a:lstStyle/>
            <a:p>
              <a:pPr algn="ctr">
                <a:spcBef>
                  <a:spcPct val="20000"/>
                </a:spcBef>
              </a:pPr>
              <a:endParaRPr lang="zh-CN" altLang="en-US" sz="2600">
                <a:latin typeface="黑体" pitchFamily="2" charset="-122"/>
                <a:ea typeface="黑体" pitchFamily="2" charset="-122"/>
              </a:endParaRPr>
            </a:p>
          </p:txBody>
        </p:sp>
        <p:sp>
          <p:nvSpPr>
            <p:cNvPr id="33801" name="Rectangle 46"/>
            <p:cNvSpPr>
              <a:spLocks noChangeArrowheads="1"/>
            </p:cNvSpPr>
            <p:nvPr/>
          </p:nvSpPr>
          <p:spPr bwMode="auto">
            <a:xfrm>
              <a:off x="1746" y="1121"/>
              <a:ext cx="772" cy="2054"/>
            </a:xfrm>
            <a:prstGeom prst="rect">
              <a:avLst/>
            </a:prstGeom>
            <a:solidFill>
              <a:srgbClr val="FFFFFF"/>
            </a:solidFill>
            <a:ln w="12700">
              <a:solidFill>
                <a:srgbClr val="7A48C4"/>
              </a:solidFill>
              <a:prstDash val="dash"/>
              <a:miter lim="800000"/>
              <a:headEnd type="none" w="sm" len="sm"/>
              <a:tailEnd type="none" w="sm" len="sm"/>
            </a:ln>
          </p:spPr>
          <p:txBody>
            <a:bodyPr wrap="none" anchor="ctr"/>
            <a:lstStyle/>
            <a:p>
              <a:pPr algn="ctr">
                <a:spcBef>
                  <a:spcPct val="20000"/>
                </a:spcBef>
              </a:pPr>
              <a:endParaRPr lang="zh-CN" altLang="en-US" sz="2600">
                <a:latin typeface="黑体" pitchFamily="2" charset="-122"/>
                <a:ea typeface="黑体" pitchFamily="2" charset="-122"/>
              </a:endParaRPr>
            </a:p>
          </p:txBody>
        </p:sp>
        <p:sp>
          <p:nvSpPr>
            <p:cNvPr id="33802" name="Text Box 47"/>
            <p:cNvSpPr txBox="1">
              <a:spLocks noChangeArrowheads="1"/>
            </p:cNvSpPr>
            <p:nvPr/>
          </p:nvSpPr>
          <p:spPr bwMode="auto">
            <a:xfrm>
              <a:off x="1860" y="1056"/>
              <a:ext cx="599"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ap="sq">
                  <a:solidFill>
                    <a:srgbClr val="000000"/>
                  </a:solidFill>
                  <a:miter lim="800000"/>
                  <a:headEnd type="none" w="sm" len="sm"/>
                  <a:tailEnd type="none" w="sm" len="sm"/>
                </a14:hiddenLine>
              </a:ext>
            </a:extLst>
          </p:spPr>
          <p:txBody>
            <a:bodyPr wrap="none" anchor="ctr">
              <a:spAutoFit/>
            </a:bodyPr>
            <a:lstStyle>
              <a:lvl1pPr eaLnBrk="0" hangingPunct="0">
                <a:defRPr kumimoji="1" sz="2400" b="1">
                  <a:solidFill>
                    <a:schemeClr val="tx2"/>
                  </a:solidFill>
                  <a:latin typeface="楷体_GB2312" pitchFamily="49" charset="-122"/>
                  <a:ea typeface="楷体_GB2312" pitchFamily="49" charset="-122"/>
                </a:defRPr>
              </a:lvl1pPr>
              <a:lvl2pPr marL="742950" indent="-285750" eaLnBrk="0" hangingPunct="0">
                <a:defRPr kumimoji="1" sz="2400" b="1">
                  <a:solidFill>
                    <a:schemeClr val="tx2"/>
                  </a:solidFill>
                  <a:latin typeface="楷体_GB2312" pitchFamily="49" charset="-122"/>
                  <a:ea typeface="楷体_GB2312" pitchFamily="49" charset="-122"/>
                </a:defRPr>
              </a:lvl2pPr>
              <a:lvl3pPr marL="1143000" indent="-228600" eaLnBrk="0" hangingPunct="0">
                <a:defRPr kumimoji="1" sz="2400" b="1">
                  <a:solidFill>
                    <a:schemeClr val="tx2"/>
                  </a:solidFill>
                  <a:latin typeface="楷体_GB2312" pitchFamily="49" charset="-122"/>
                  <a:ea typeface="楷体_GB2312" pitchFamily="49" charset="-122"/>
                </a:defRPr>
              </a:lvl3pPr>
              <a:lvl4pPr marL="1600200" indent="-228600" eaLnBrk="0" hangingPunct="0">
                <a:defRPr kumimoji="1" sz="2400" b="1">
                  <a:solidFill>
                    <a:schemeClr val="tx2"/>
                  </a:solidFill>
                  <a:latin typeface="楷体_GB2312" pitchFamily="49" charset="-122"/>
                  <a:ea typeface="楷体_GB2312" pitchFamily="49" charset="-122"/>
                </a:defRPr>
              </a:lvl4pPr>
              <a:lvl5pPr marL="2057400" indent="-228600" eaLnBrk="0" hangingPunct="0">
                <a:defRPr kumimoji="1" sz="2400" b="1">
                  <a:solidFill>
                    <a:schemeClr val="tx2"/>
                  </a:solidFill>
                  <a:latin typeface="楷体_GB2312" pitchFamily="49" charset="-122"/>
                  <a:ea typeface="楷体_GB2312" pitchFamily="49" charset="-122"/>
                </a:defRPr>
              </a:lvl5pPr>
              <a:lvl6pPr marL="25146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6pPr>
              <a:lvl7pPr marL="29718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7pPr>
              <a:lvl8pPr marL="34290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8pPr>
              <a:lvl9pPr marL="38862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9pPr>
            </a:lstStyle>
            <a:p>
              <a:pPr algn="ctr" eaLnBrk="1" hangingPunct="1">
                <a:lnSpc>
                  <a:spcPct val="100000"/>
                </a:lnSpc>
                <a:buClrTx/>
                <a:buFontTx/>
                <a:buNone/>
              </a:pPr>
              <a:r>
                <a:rPr lang="zh-CN" altLang="en-US" sz="2000">
                  <a:solidFill>
                    <a:srgbClr val="FF6600"/>
                  </a:solidFill>
                  <a:latin typeface="黑体" pitchFamily="2" charset="-122"/>
                  <a:ea typeface="黑体" pitchFamily="2" charset="-122"/>
                </a:rPr>
                <a:t>第二级</a:t>
              </a:r>
            </a:p>
          </p:txBody>
        </p:sp>
        <p:sp>
          <p:nvSpPr>
            <p:cNvPr id="33803" name="Rectangle 48"/>
            <p:cNvSpPr>
              <a:spLocks noChangeArrowheads="1"/>
            </p:cNvSpPr>
            <p:nvPr/>
          </p:nvSpPr>
          <p:spPr bwMode="auto">
            <a:xfrm>
              <a:off x="811" y="1121"/>
              <a:ext cx="935" cy="2054"/>
            </a:xfrm>
            <a:prstGeom prst="rect">
              <a:avLst/>
            </a:prstGeom>
            <a:solidFill>
              <a:srgbClr val="FFFFFF"/>
            </a:solidFill>
            <a:ln w="12700">
              <a:solidFill>
                <a:srgbClr val="7A48C4"/>
              </a:solidFill>
              <a:prstDash val="dash"/>
              <a:miter lim="800000"/>
              <a:headEnd type="none" w="sm" len="sm"/>
              <a:tailEnd type="none" w="sm" len="sm"/>
            </a:ln>
          </p:spPr>
          <p:txBody>
            <a:bodyPr wrap="none" anchor="ctr"/>
            <a:lstStyle/>
            <a:p>
              <a:pPr algn="ctr">
                <a:spcBef>
                  <a:spcPct val="20000"/>
                </a:spcBef>
              </a:pPr>
              <a:endParaRPr lang="zh-CN" altLang="en-US" sz="2600">
                <a:latin typeface="黑体" pitchFamily="2" charset="-122"/>
                <a:ea typeface="黑体" pitchFamily="2" charset="-122"/>
              </a:endParaRPr>
            </a:p>
          </p:txBody>
        </p:sp>
        <p:sp>
          <p:nvSpPr>
            <p:cNvPr id="33804" name="Rectangle 49"/>
            <p:cNvSpPr>
              <a:spLocks noChangeArrowheads="1"/>
            </p:cNvSpPr>
            <p:nvPr/>
          </p:nvSpPr>
          <p:spPr bwMode="auto">
            <a:xfrm>
              <a:off x="892" y="1350"/>
              <a:ext cx="772" cy="1597"/>
            </a:xfrm>
            <a:prstGeom prst="rect">
              <a:avLst/>
            </a:prstGeom>
            <a:solidFill>
              <a:srgbClr val="CCFFCC"/>
            </a:solidFill>
            <a:ln w="12700">
              <a:solidFill>
                <a:srgbClr val="7A48C4"/>
              </a:solidFill>
              <a:prstDash val="dash"/>
              <a:miter lim="800000"/>
              <a:headEnd type="none" w="sm" len="sm"/>
              <a:tailEnd type="none" w="sm" len="sm"/>
            </a:ln>
          </p:spPr>
          <p:txBody>
            <a:bodyPr wrap="none" anchor="ctr"/>
            <a:lstStyle/>
            <a:p>
              <a:pPr algn="ctr">
                <a:spcBef>
                  <a:spcPct val="20000"/>
                </a:spcBef>
              </a:pPr>
              <a:endParaRPr lang="zh-CN" altLang="en-US" sz="2600">
                <a:latin typeface="黑体" pitchFamily="2" charset="-122"/>
                <a:ea typeface="黑体" pitchFamily="2" charset="-122"/>
              </a:endParaRPr>
            </a:p>
          </p:txBody>
        </p:sp>
        <p:sp>
          <p:nvSpPr>
            <p:cNvPr id="33805" name="Text Box 50"/>
            <p:cNvSpPr txBox="1">
              <a:spLocks noChangeArrowheads="1"/>
            </p:cNvSpPr>
            <p:nvPr/>
          </p:nvSpPr>
          <p:spPr bwMode="auto">
            <a:xfrm>
              <a:off x="1015" y="2452"/>
              <a:ext cx="510" cy="300"/>
            </a:xfrm>
            <a:prstGeom prst="rect">
              <a:avLst/>
            </a:prstGeom>
            <a:noFill/>
            <a:ln w="12700" cap="sq">
              <a:solidFill>
                <a:srgbClr val="9900FF"/>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kumimoji="1" sz="2400" b="1">
                  <a:solidFill>
                    <a:schemeClr val="tx2"/>
                  </a:solidFill>
                  <a:latin typeface="楷体_GB2312" pitchFamily="49" charset="-122"/>
                  <a:ea typeface="楷体_GB2312" pitchFamily="49" charset="-122"/>
                </a:defRPr>
              </a:lvl1pPr>
              <a:lvl2pPr marL="742950" indent="-285750" eaLnBrk="0" hangingPunct="0">
                <a:defRPr kumimoji="1" sz="2400" b="1">
                  <a:solidFill>
                    <a:schemeClr val="tx2"/>
                  </a:solidFill>
                  <a:latin typeface="楷体_GB2312" pitchFamily="49" charset="-122"/>
                  <a:ea typeface="楷体_GB2312" pitchFamily="49" charset="-122"/>
                </a:defRPr>
              </a:lvl2pPr>
              <a:lvl3pPr marL="1143000" indent="-228600" eaLnBrk="0" hangingPunct="0">
                <a:defRPr kumimoji="1" sz="2400" b="1">
                  <a:solidFill>
                    <a:schemeClr val="tx2"/>
                  </a:solidFill>
                  <a:latin typeface="楷体_GB2312" pitchFamily="49" charset="-122"/>
                  <a:ea typeface="楷体_GB2312" pitchFamily="49" charset="-122"/>
                </a:defRPr>
              </a:lvl3pPr>
              <a:lvl4pPr marL="1600200" indent="-228600" eaLnBrk="0" hangingPunct="0">
                <a:defRPr kumimoji="1" sz="2400" b="1">
                  <a:solidFill>
                    <a:schemeClr val="tx2"/>
                  </a:solidFill>
                  <a:latin typeface="楷体_GB2312" pitchFamily="49" charset="-122"/>
                  <a:ea typeface="楷体_GB2312" pitchFamily="49" charset="-122"/>
                </a:defRPr>
              </a:lvl4pPr>
              <a:lvl5pPr marL="2057400" indent="-228600" eaLnBrk="0" hangingPunct="0">
                <a:defRPr kumimoji="1" sz="2400" b="1">
                  <a:solidFill>
                    <a:schemeClr val="tx2"/>
                  </a:solidFill>
                  <a:latin typeface="楷体_GB2312" pitchFamily="49" charset="-122"/>
                  <a:ea typeface="楷体_GB2312" pitchFamily="49" charset="-122"/>
                </a:defRPr>
              </a:lvl5pPr>
              <a:lvl6pPr marL="25146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6pPr>
              <a:lvl7pPr marL="29718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7pPr>
              <a:lvl8pPr marL="34290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8pPr>
              <a:lvl9pPr marL="38862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9pPr>
            </a:lstStyle>
            <a:p>
              <a:pPr algn="ctr" eaLnBrk="1" hangingPunct="1">
                <a:lnSpc>
                  <a:spcPct val="100000"/>
                </a:lnSpc>
                <a:buClrTx/>
                <a:buFontTx/>
                <a:buNone/>
              </a:pPr>
              <a:r>
                <a:rPr lang="zh-CN" altLang="en-US">
                  <a:solidFill>
                    <a:schemeClr val="tx1"/>
                  </a:solidFill>
                  <a:latin typeface="黑体" pitchFamily="2" charset="-122"/>
                  <a:ea typeface="黑体" pitchFamily="2" charset="-122"/>
                </a:rPr>
                <a:t>主存</a:t>
              </a:r>
            </a:p>
          </p:txBody>
        </p:sp>
        <p:sp>
          <p:nvSpPr>
            <p:cNvPr id="33806" name="Text Box 51"/>
            <p:cNvSpPr txBox="1">
              <a:spLocks noChangeArrowheads="1"/>
            </p:cNvSpPr>
            <p:nvPr/>
          </p:nvSpPr>
          <p:spPr bwMode="auto">
            <a:xfrm>
              <a:off x="1067" y="1538"/>
              <a:ext cx="415" cy="300"/>
            </a:xfrm>
            <a:prstGeom prst="rect">
              <a:avLst/>
            </a:prstGeom>
            <a:noFill/>
            <a:ln w="12700" cap="sq">
              <a:solidFill>
                <a:srgbClr val="9900FF"/>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kumimoji="1" sz="2400" b="1">
                  <a:solidFill>
                    <a:schemeClr val="tx2"/>
                  </a:solidFill>
                  <a:latin typeface="楷体_GB2312" pitchFamily="49" charset="-122"/>
                  <a:ea typeface="楷体_GB2312" pitchFamily="49" charset="-122"/>
                </a:defRPr>
              </a:lvl1pPr>
              <a:lvl2pPr marL="742950" indent="-285750" eaLnBrk="0" hangingPunct="0">
                <a:defRPr kumimoji="1" sz="2400" b="1">
                  <a:solidFill>
                    <a:schemeClr val="tx2"/>
                  </a:solidFill>
                  <a:latin typeface="楷体_GB2312" pitchFamily="49" charset="-122"/>
                  <a:ea typeface="楷体_GB2312" pitchFamily="49" charset="-122"/>
                </a:defRPr>
              </a:lvl2pPr>
              <a:lvl3pPr marL="1143000" indent="-228600" eaLnBrk="0" hangingPunct="0">
                <a:defRPr kumimoji="1" sz="2400" b="1">
                  <a:solidFill>
                    <a:schemeClr val="tx2"/>
                  </a:solidFill>
                  <a:latin typeface="楷体_GB2312" pitchFamily="49" charset="-122"/>
                  <a:ea typeface="楷体_GB2312" pitchFamily="49" charset="-122"/>
                </a:defRPr>
              </a:lvl3pPr>
              <a:lvl4pPr marL="1600200" indent="-228600" eaLnBrk="0" hangingPunct="0">
                <a:defRPr kumimoji="1" sz="2400" b="1">
                  <a:solidFill>
                    <a:schemeClr val="tx2"/>
                  </a:solidFill>
                  <a:latin typeface="楷体_GB2312" pitchFamily="49" charset="-122"/>
                  <a:ea typeface="楷体_GB2312" pitchFamily="49" charset="-122"/>
                </a:defRPr>
              </a:lvl4pPr>
              <a:lvl5pPr marL="2057400" indent="-228600" eaLnBrk="0" hangingPunct="0">
                <a:defRPr kumimoji="1" sz="2400" b="1">
                  <a:solidFill>
                    <a:schemeClr val="tx2"/>
                  </a:solidFill>
                  <a:latin typeface="楷体_GB2312" pitchFamily="49" charset="-122"/>
                  <a:ea typeface="楷体_GB2312" pitchFamily="49" charset="-122"/>
                </a:defRPr>
              </a:lvl5pPr>
              <a:lvl6pPr marL="25146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6pPr>
              <a:lvl7pPr marL="29718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7pPr>
              <a:lvl8pPr marL="34290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8pPr>
              <a:lvl9pPr marL="38862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9pPr>
            </a:lstStyle>
            <a:p>
              <a:pPr algn="ctr" eaLnBrk="1" hangingPunct="1">
                <a:lnSpc>
                  <a:spcPct val="100000"/>
                </a:lnSpc>
                <a:buClrTx/>
                <a:buFontTx/>
                <a:buNone/>
              </a:pPr>
              <a:r>
                <a:rPr lang="en-US" altLang="zh-CN" dirty="0">
                  <a:solidFill>
                    <a:schemeClr val="tx1"/>
                  </a:solidFill>
                  <a:latin typeface="黑体" pitchFamily="2" charset="-122"/>
                  <a:ea typeface="黑体" pitchFamily="2" charset="-122"/>
                </a:rPr>
                <a:t>CPU</a:t>
              </a:r>
            </a:p>
          </p:txBody>
        </p:sp>
        <p:sp>
          <p:nvSpPr>
            <p:cNvPr id="33807" name="Text Box 52"/>
            <p:cNvSpPr txBox="1">
              <a:spLocks noChangeArrowheads="1"/>
            </p:cNvSpPr>
            <p:nvPr/>
          </p:nvSpPr>
          <p:spPr bwMode="auto">
            <a:xfrm>
              <a:off x="1829" y="1509"/>
              <a:ext cx="510" cy="299"/>
            </a:xfrm>
            <a:prstGeom prst="rect">
              <a:avLst/>
            </a:prstGeom>
            <a:solidFill>
              <a:srgbClr val="66FFFF"/>
            </a:solidFill>
            <a:ln w="12700" cap="sq">
              <a:solidFill>
                <a:srgbClr val="9900FF"/>
              </a:solidFill>
              <a:miter lim="800000"/>
              <a:headEnd type="none" w="sm" len="sm"/>
              <a:tailEnd type="none" w="sm" len="sm"/>
            </a:ln>
          </p:spPr>
          <p:txBody>
            <a:bodyPr wrap="none" anchor="ctr">
              <a:spAutoFit/>
            </a:bodyPr>
            <a:lstStyle>
              <a:lvl1pPr eaLnBrk="0" hangingPunct="0">
                <a:defRPr kumimoji="1" sz="2400" b="1">
                  <a:solidFill>
                    <a:schemeClr val="tx2"/>
                  </a:solidFill>
                  <a:latin typeface="楷体_GB2312" pitchFamily="49" charset="-122"/>
                  <a:ea typeface="楷体_GB2312" pitchFamily="49" charset="-122"/>
                </a:defRPr>
              </a:lvl1pPr>
              <a:lvl2pPr marL="742950" indent="-285750" eaLnBrk="0" hangingPunct="0">
                <a:defRPr kumimoji="1" sz="2400" b="1">
                  <a:solidFill>
                    <a:schemeClr val="tx2"/>
                  </a:solidFill>
                  <a:latin typeface="楷体_GB2312" pitchFamily="49" charset="-122"/>
                  <a:ea typeface="楷体_GB2312" pitchFamily="49" charset="-122"/>
                </a:defRPr>
              </a:lvl2pPr>
              <a:lvl3pPr marL="1143000" indent="-228600" eaLnBrk="0" hangingPunct="0">
                <a:defRPr kumimoji="1" sz="2400" b="1">
                  <a:solidFill>
                    <a:schemeClr val="tx2"/>
                  </a:solidFill>
                  <a:latin typeface="楷体_GB2312" pitchFamily="49" charset="-122"/>
                  <a:ea typeface="楷体_GB2312" pitchFamily="49" charset="-122"/>
                </a:defRPr>
              </a:lvl3pPr>
              <a:lvl4pPr marL="1600200" indent="-228600" eaLnBrk="0" hangingPunct="0">
                <a:defRPr kumimoji="1" sz="2400" b="1">
                  <a:solidFill>
                    <a:schemeClr val="tx2"/>
                  </a:solidFill>
                  <a:latin typeface="楷体_GB2312" pitchFamily="49" charset="-122"/>
                  <a:ea typeface="楷体_GB2312" pitchFamily="49" charset="-122"/>
                </a:defRPr>
              </a:lvl4pPr>
              <a:lvl5pPr marL="2057400" indent="-228600" eaLnBrk="0" hangingPunct="0">
                <a:defRPr kumimoji="1" sz="2400" b="1">
                  <a:solidFill>
                    <a:schemeClr val="tx2"/>
                  </a:solidFill>
                  <a:latin typeface="楷体_GB2312" pitchFamily="49" charset="-122"/>
                  <a:ea typeface="楷体_GB2312" pitchFamily="49" charset="-122"/>
                </a:defRPr>
              </a:lvl5pPr>
              <a:lvl6pPr marL="25146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6pPr>
              <a:lvl7pPr marL="29718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7pPr>
              <a:lvl8pPr marL="34290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8pPr>
              <a:lvl9pPr marL="38862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9pPr>
            </a:lstStyle>
            <a:p>
              <a:pPr algn="ctr" eaLnBrk="1" hangingPunct="1">
                <a:lnSpc>
                  <a:spcPct val="100000"/>
                </a:lnSpc>
                <a:buClrTx/>
                <a:buFontTx/>
                <a:buNone/>
              </a:pPr>
              <a:r>
                <a:rPr lang="zh-CN" altLang="en-US">
                  <a:solidFill>
                    <a:srgbClr val="000066"/>
                  </a:solidFill>
                  <a:latin typeface="黑体" pitchFamily="2" charset="-122"/>
                  <a:ea typeface="黑体" pitchFamily="2" charset="-122"/>
                </a:rPr>
                <a:t>通道</a:t>
              </a:r>
            </a:p>
          </p:txBody>
        </p:sp>
        <p:sp>
          <p:nvSpPr>
            <p:cNvPr id="33808" name="Text Box 53"/>
            <p:cNvSpPr txBox="1">
              <a:spLocks noChangeArrowheads="1"/>
            </p:cNvSpPr>
            <p:nvPr/>
          </p:nvSpPr>
          <p:spPr bwMode="auto">
            <a:xfrm>
              <a:off x="1845" y="2452"/>
              <a:ext cx="510" cy="300"/>
            </a:xfrm>
            <a:prstGeom prst="rect">
              <a:avLst/>
            </a:prstGeom>
            <a:solidFill>
              <a:srgbClr val="66FFFF"/>
            </a:solidFill>
            <a:ln w="12700" cap="sq">
              <a:solidFill>
                <a:srgbClr val="9900FF"/>
              </a:solidFill>
              <a:miter lim="800000"/>
              <a:headEnd type="none" w="sm" len="sm"/>
              <a:tailEnd type="none" w="sm" len="sm"/>
            </a:ln>
          </p:spPr>
          <p:txBody>
            <a:bodyPr wrap="none" anchor="ctr">
              <a:spAutoFit/>
            </a:bodyPr>
            <a:lstStyle>
              <a:lvl1pPr eaLnBrk="0" hangingPunct="0">
                <a:defRPr kumimoji="1" sz="2400" b="1">
                  <a:solidFill>
                    <a:schemeClr val="tx2"/>
                  </a:solidFill>
                  <a:latin typeface="楷体_GB2312" pitchFamily="49" charset="-122"/>
                  <a:ea typeface="楷体_GB2312" pitchFamily="49" charset="-122"/>
                </a:defRPr>
              </a:lvl1pPr>
              <a:lvl2pPr marL="742950" indent="-285750" eaLnBrk="0" hangingPunct="0">
                <a:defRPr kumimoji="1" sz="2400" b="1">
                  <a:solidFill>
                    <a:schemeClr val="tx2"/>
                  </a:solidFill>
                  <a:latin typeface="楷体_GB2312" pitchFamily="49" charset="-122"/>
                  <a:ea typeface="楷体_GB2312" pitchFamily="49" charset="-122"/>
                </a:defRPr>
              </a:lvl2pPr>
              <a:lvl3pPr marL="1143000" indent="-228600" eaLnBrk="0" hangingPunct="0">
                <a:defRPr kumimoji="1" sz="2400" b="1">
                  <a:solidFill>
                    <a:schemeClr val="tx2"/>
                  </a:solidFill>
                  <a:latin typeface="楷体_GB2312" pitchFamily="49" charset="-122"/>
                  <a:ea typeface="楷体_GB2312" pitchFamily="49" charset="-122"/>
                </a:defRPr>
              </a:lvl3pPr>
              <a:lvl4pPr marL="1600200" indent="-228600" eaLnBrk="0" hangingPunct="0">
                <a:defRPr kumimoji="1" sz="2400" b="1">
                  <a:solidFill>
                    <a:schemeClr val="tx2"/>
                  </a:solidFill>
                  <a:latin typeface="楷体_GB2312" pitchFamily="49" charset="-122"/>
                  <a:ea typeface="楷体_GB2312" pitchFamily="49" charset="-122"/>
                </a:defRPr>
              </a:lvl4pPr>
              <a:lvl5pPr marL="2057400" indent="-228600" eaLnBrk="0" hangingPunct="0">
                <a:defRPr kumimoji="1" sz="2400" b="1">
                  <a:solidFill>
                    <a:schemeClr val="tx2"/>
                  </a:solidFill>
                  <a:latin typeface="楷体_GB2312" pitchFamily="49" charset="-122"/>
                  <a:ea typeface="楷体_GB2312" pitchFamily="49" charset="-122"/>
                </a:defRPr>
              </a:lvl5pPr>
              <a:lvl6pPr marL="25146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6pPr>
              <a:lvl7pPr marL="29718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7pPr>
              <a:lvl8pPr marL="34290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8pPr>
              <a:lvl9pPr marL="38862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9pPr>
            </a:lstStyle>
            <a:p>
              <a:pPr algn="ctr" eaLnBrk="1" hangingPunct="1">
                <a:lnSpc>
                  <a:spcPct val="100000"/>
                </a:lnSpc>
                <a:buClrTx/>
                <a:buFontTx/>
                <a:buNone/>
              </a:pPr>
              <a:r>
                <a:rPr lang="zh-CN" altLang="en-US">
                  <a:solidFill>
                    <a:srgbClr val="000066"/>
                  </a:solidFill>
                  <a:latin typeface="黑体" pitchFamily="2" charset="-122"/>
                  <a:ea typeface="黑体" pitchFamily="2" charset="-122"/>
                </a:rPr>
                <a:t>通道</a:t>
              </a:r>
            </a:p>
          </p:txBody>
        </p:sp>
        <p:sp>
          <p:nvSpPr>
            <p:cNvPr id="33809" name="Text Box 54"/>
            <p:cNvSpPr txBox="1">
              <a:spLocks noChangeArrowheads="1"/>
            </p:cNvSpPr>
            <p:nvPr/>
          </p:nvSpPr>
          <p:spPr bwMode="auto">
            <a:xfrm>
              <a:off x="2634" y="2171"/>
              <a:ext cx="607" cy="417"/>
            </a:xfrm>
            <a:prstGeom prst="rect">
              <a:avLst/>
            </a:prstGeom>
            <a:solidFill>
              <a:srgbClr val="CCECFF"/>
            </a:solidFill>
            <a:ln w="12700" cap="sq">
              <a:solidFill>
                <a:srgbClr val="9900FF"/>
              </a:solidFill>
              <a:miter lim="800000"/>
              <a:headEnd type="none" w="sm" len="sm"/>
              <a:tailEnd type="none" w="sm" len="sm"/>
            </a:ln>
          </p:spPr>
          <p:txBody>
            <a:bodyPr wrap="none" anchor="ctr">
              <a:spAutoFit/>
            </a:bodyPr>
            <a:lstStyle>
              <a:lvl1pPr eaLnBrk="0" hangingPunct="0">
                <a:defRPr kumimoji="1" sz="2400" b="1">
                  <a:solidFill>
                    <a:schemeClr val="tx2"/>
                  </a:solidFill>
                  <a:latin typeface="楷体_GB2312" pitchFamily="49" charset="-122"/>
                  <a:ea typeface="楷体_GB2312" pitchFamily="49" charset="-122"/>
                </a:defRPr>
              </a:lvl1pPr>
              <a:lvl2pPr marL="742950" indent="-285750" eaLnBrk="0" hangingPunct="0">
                <a:defRPr kumimoji="1" sz="2400" b="1">
                  <a:solidFill>
                    <a:schemeClr val="tx2"/>
                  </a:solidFill>
                  <a:latin typeface="楷体_GB2312" pitchFamily="49" charset="-122"/>
                  <a:ea typeface="楷体_GB2312" pitchFamily="49" charset="-122"/>
                </a:defRPr>
              </a:lvl2pPr>
              <a:lvl3pPr marL="1143000" indent="-228600" eaLnBrk="0" hangingPunct="0">
                <a:defRPr kumimoji="1" sz="2400" b="1">
                  <a:solidFill>
                    <a:schemeClr val="tx2"/>
                  </a:solidFill>
                  <a:latin typeface="楷体_GB2312" pitchFamily="49" charset="-122"/>
                  <a:ea typeface="楷体_GB2312" pitchFamily="49" charset="-122"/>
                </a:defRPr>
              </a:lvl3pPr>
              <a:lvl4pPr marL="1600200" indent="-228600" eaLnBrk="0" hangingPunct="0">
                <a:defRPr kumimoji="1" sz="2400" b="1">
                  <a:solidFill>
                    <a:schemeClr val="tx2"/>
                  </a:solidFill>
                  <a:latin typeface="楷体_GB2312" pitchFamily="49" charset="-122"/>
                  <a:ea typeface="楷体_GB2312" pitchFamily="49" charset="-122"/>
                </a:defRPr>
              </a:lvl4pPr>
              <a:lvl5pPr marL="2057400" indent="-228600" eaLnBrk="0" hangingPunct="0">
                <a:defRPr kumimoji="1" sz="2400" b="1">
                  <a:solidFill>
                    <a:schemeClr val="tx2"/>
                  </a:solidFill>
                  <a:latin typeface="楷体_GB2312" pitchFamily="49" charset="-122"/>
                  <a:ea typeface="楷体_GB2312" pitchFamily="49" charset="-122"/>
                </a:defRPr>
              </a:lvl5pPr>
              <a:lvl6pPr marL="25146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6pPr>
              <a:lvl7pPr marL="29718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7pPr>
              <a:lvl8pPr marL="34290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8pPr>
              <a:lvl9pPr marL="38862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9pPr>
            </a:lstStyle>
            <a:p>
              <a:pPr algn="ctr" eaLnBrk="1" hangingPunct="1">
                <a:spcBef>
                  <a:spcPct val="0"/>
                </a:spcBef>
                <a:buClrTx/>
                <a:buFontTx/>
                <a:buNone/>
              </a:pPr>
              <a:r>
                <a:rPr lang="zh-CN" altLang="en-US" sz="2000">
                  <a:solidFill>
                    <a:schemeClr val="tx1"/>
                  </a:solidFill>
                  <a:latin typeface="黑体" pitchFamily="2" charset="-122"/>
                  <a:ea typeface="黑体" pitchFamily="2" charset="-122"/>
                </a:rPr>
                <a:t>设备</a:t>
              </a:r>
            </a:p>
            <a:p>
              <a:pPr algn="ctr" eaLnBrk="1" hangingPunct="1">
                <a:spcBef>
                  <a:spcPct val="0"/>
                </a:spcBef>
                <a:buClrTx/>
                <a:buFontTx/>
                <a:buNone/>
              </a:pPr>
              <a:r>
                <a:rPr lang="zh-CN" altLang="en-US" sz="2000">
                  <a:solidFill>
                    <a:schemeClr val="tx1"/>
                  </a:solidFill>
                  <a:latin typeface="黑体" pitchFamily="2" charset="-122"/>
                  <a:ea typeface="黑体" pitchFamily="2" charset="-122"/>
                </a:rPr>
                <a:t>控制器</a:t>
              </a:r>
            </a:p>
          </p:txBody>
        </p:sp>
        <p:sp>
          <p:nvSpPr>
            <p:cNvPr id="33810" name="Text Box 55"/>
            <p:cNvSpPr txBox="1">
              <a:spLocks noChangeArrowheads="1"/>
            </p:cNvSpPr>
            <p:nvPr/>
          </p:nvSpPr>
          <p:spPr bwMode="auto">
            <a:xfrm>
              <a:off x="2634" y="2626"/>
              <a:ext cx="607" cy="417"/>
            </a:xfrm>
            <a:prstGeom prst="rect">
              <a:avLst/>
            </a:prstGeom>
            <a:solidFill>
              <a:srgbClr val="CCECFF"/>
            </a:solidFill>
            <a:ln w="12700" cap="sq">
              <a:solidFill>
                <a:srgbClr val="9900FF"/>
              </a:solidFill>
              <a:miter lim="800000"/>
              <a:headEnd type="none" w="sm" len="sm"/>
              <a:tailEnd type="none" w="sm" len="sm"/>
            </a:ln>
          </p:spPr>
          <p:txBody>
            <a:bodyPr wrap="none" anchor="ctr">
              <a:spAutoFit/>
            </a:bodyPr>
            <a:lstStyle>
              <a:lvl1pPr eaLnBrk="0" hangingPunct="0">
                <a:defRPr kumimoji="1" sz="2400" b="1">
                  <a:solidFill>
                    <a:schemeClr val="tx2"/>
                  </a:solidFill>
                  <a:latin typeface="楷体_GB2312" pitchFamily="49" charset="-122"/>
                  <a:ea typeface="楷体_GB2312" pitchFamily="49" charset="-122"/>
                </a:defRPr>
              </a:lvl1pPr>
              <a:lvl2pPr marL="742950" indent="-285750" eaLnBrk="0" hangingPunct="0">
                <a:defRPr kumimoji="1" sz="2400" b="1">
                  <a:solidFill>
                    <a:schemeClr val="tx2"/>
                  </a:solidFill>
                  <a:latin typeface="楷体_GB2312" pitchFamily="49" charset="-122"/>
                  <a:ea typeface="楷体_GB2312" pitchFamily="49" charset="-122"/>
                </a:defRPr>
              </a:lvl2pPr>
              <a:lvl3pPr marL="1143000" indent="-228600" eaLnBrk="0" hangingPunct="0">
                <a:defRPr kumimoji="1" sz="2400" b="1">
                  <a:solidFill>
                    <a:schemeClr val="tx2"/>
                  </a:solidFill>
                  <a:latin typeface="楷体_GB2312" pitchFamily="49" charset="-122"/>
                  <a:ea typeface="楷体_GB2312" pitchFamily="49" charset="-122"/>
                </a:defRPr>
              </a:lvl3pPr>
              <a:lvl4pPr marL="1600200" indent="-228600" eaLnBrk="0" hangingPunct="0">
                <a:defRPr kumimoji="1" sz="2400" b="1">
                  <a:solidFill>
                    <a:schemeClr val="tx2"/>
                  </a:solidFill>
                  <a:latin typeface="楷体_GB2312" pitchFamily="49" charset="-122"/>
                  <a:ea typeface="楷体_GB2312" pitchFamily="49" charset="-122"/>
                </a:defRPr>
              </a:lvl4pPr>
              <a:lvl5pPr marL="2057400" indent="-228600" eaLnBrk="0" hangingPunct="0">
                <a:defRPr kumimoji="1" sz="2400" b="1">
                  <a:solidFill>
                    <a:schemeClr val="tx2"/>
                  </a:solidFill>
                  <a:latin typeface="楷体_GB2312" pitchFamily="49" charset="-122"/>
                  <a:ea typeface="楷体_GB2312" pitchFamily="49" charset="-122"/>
                </a:defRPr>
              </a:lvl5pPr>
              <a:lvl6pPr marL="25146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6pPr>
              <a:lvl7pPr marL="29718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7pPr>
              <a:lvl8pPr marL="34290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8pPr>
              <a:lvl9pPr marL="38862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9pPr>
            </a:lstStyle>
            <a:p>
              <a:pPr algn="ctr" eaLnBrk="1" hangingPunct="1">
                <a:spcBef>
                  <a:spcPct val="0"/>
                </a:spcBef>
                <a:buClrTx/>
                <a:buFontTx/>
                <a:buNone/>
              </a:pPr>
              <a:r>
                <a:rPr lang="zh-CN" altLang="en-US" sz="2000">
                  <a:solidFill>
                    <a:schemeClr val="tx1"/>
                  </a:solidFill>
                  <a:latin typeface="黑体" pitchFamily="2" charset="-122"/>
                  <a:ea typeface="黑体" pitchFamily="2" charset="-122"/>
                </a:rPr>
                <a:t>设备</a:t>
              </a:r>
            </a:p>
            <a:p>
              <a:pPr algn="ctr" eaLnBrk="1" hangingPunct="1">
                <a:spcBef>
                  <a:spcPct val="0"/>
                </a:spcBef>
                <a:buClrTx/>
                <a:buFontTx/>
                <a:buNone/>
              </a:pPr>
              <a:r>
                <a:rPr lang="zh-CN" altLang="en-US" sz="2000">
                  <a:solidFill>
                    <a:schemeClr val="tx1"/>
                  </a:solidFill>
                  <a:latin typeface="黑体" pitchFamily="2" charset="-122"/>
                  <a:ea typeface="黑体" pitchFamily="2" charset="-122"/>
                </a:rPr>
                <a:t>控制器</a:t>
              </a:r>
            </a:p>
          </p:txBody>
        </p:sp>
        <p:sp>
          <p:nvSpPr>
            <p:cNvPr id="33811" name="Text Box 56"/>
            <p:cNvSpPr txBox="1">
              <a:spLocks noChangeArrowheads="1"/>
            </p:cNvSpPr>
            <p:nvPr/>
          </p:nvSpPr>
          <p:spPr bwMode="auto">
            <a:xfrm>
              <a:off x="2634" y="1677"/>
              <a:ext cx="607" cy="417"/>
            </a:xfrm>
            <a:prstGeom prst="rect">
              <a:avLst/>
            </a:prstGeom>
            <a:solidFill>
              <a:srgbClr val="CCECFF"/>
            </a:solidFill>
            <a:ln w="12700" cap="sq">
              <a:solidFill>
                <a:srgbClr val="9900FF"/>
              </a:solidFill>
              <a:miter lim="800000"/>
              <a:headEnd type="none" w="sm" len="sm"/>
              <a:tailEnd type="none" w="sm" len="sm"/>
            </a:ln>
          </p:spPr>
          <p:txBody>
            <a:bodyPr wrap="none" anchor="ctr">
              <a:spAutoFit/>
            </a:bodyPr>
            <a:lstStyle>
              <a:lvl1pPr eaLnBrk="0" hangingPunct="0">
                <a:defRPr kumimoji="1" sz="2400" b="1">
                  <a:solidFill>
                    <a:schemeClr val="tx2"/>
                  </a:solidFill>
                  <a:latin typeface="楷体_GB2312" pitchFamily="49" charset="-122"/>
                  <a:ea typeface="楷体_GB2312" pitchFamily="49" charset="-122"/>
                </a:defRPr>
              </a:lvl1pPr>
              <a:lvl2pPr marL="742950" indent="-285750" eaLnBrk="0" hangingPunct="0">
                <a:defRPr kumimoji="1" sz="2400" b="1">
                  <a:solidFill>
                    <a:schemeClr val="tx2"/>
                  </a:solidFill>
                  <a:latin typeface="楷体_GB2312" pitchFamily="49" charset="-122"/>
                  <a:ea typeface="楷体_GB2312" pitchFamily="49" charset="-122"/>
                </a:defRPr>
              </a:lvl2pPr>
              <a:lvl3pPr marL="1143000" indent="-228600" eaLnBrk="0" hangingPunct="0">
                <a:defRPr kumimoji="1" sz="2400" b="1">
                  <a:solidFill>
                    <a:schemeClr val="tx2"/>
                  </a:solidFill>
                  <a:latin typeface="楷体_GB2312" pitchFamily="49" charset="-122"/>
                  <a:ea typeface="楷体_GB2312" pitchFamily="49" charset="-122"/>
                </a:defRPr>
              </a:lvl3pPr>
              <a:lvl4pPr marL="1600200" indent="-228600" eaLnBrk="0" hangingPunct="0">
                <a:defRPr kumimoji="1" sz="2400" b="1">
                  <a:solidFill>
                    <a:schemeClr val="tx2"/>
                  </a:solidFill>
                  <a:latin typeface="楷体_GB2312" pitchFamily="49" charset="-122"/>
                  <a:ea typeface="楷体_GB2312" pitchFamily="49" charset="-122"/>
                </a:defRPr>
              </a:lvl4pPr>
              <a:lvl5pPr marL="2057400" indent="-228600" eaLnBrk="0" hangingPunct="0">
                <a:defRPr kumimoji="1" sz="2400" b="1">
                  <a:solidFill>
                    <a:schemeClr val="tx2"/>
                  </a:solidFill>
                  <a:latin typeface="楷体_GB2312" pitchFamily="49" charset="-122"/>
                  <a:ea typeface="楷体_GB2312" pitchFamily="49" charset="-122"/>
                </a:defRPr>
              </a:lvl5pPr>
              <a:lvl6pPr marL="25146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6pPr>
              <a:lvl7pPr marL="29718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7pPr>
              <a:lvl8pPr marL="34290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8pPr>
              <a:lvl9pPr marL="38862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9pPr>
            </a:lstStyle>
            <a:p>
              <a:pPr algn="ctr" eaLnBrk="1" hangingPunct="1">
                <a:spcBef>
                  <a:spcPct val="0"/>
                </a:spcBef>
                <a:buClrTx/>
                <a:buFontTx/>
                <a:buNone/>
              </a:pPr>
              <a:r>
                <a:rPr lang="zh-CN" altLang="en-US" sz="2000">
                  <a:solidFill>
                    <a:schemeClr val="tx1"/>
                  </a:solidFill>
                  <a:latin typeface="黑体" pitchFamily="2" charset="-122"/>
                  <a:ea typeface="黑体" pitchFamily="2" charset="-122"/>
                </a:rPr>
                <a:t>设备</a:t>
              </a:r>
            </a:p>
            <a:p>
              <a:pPr algn="ctr" eaLnBrk="1" hangingPunct="1">
                <a:spcBef>
                  <a:spcPct val="0"/>
                </a:spcBef>
                <a:buClrTx/>
                <a:buFontTx/>
                <a:buNone/>
              </a:pPr>
              <a:r>
                <a:rPr lang="zh-CN" altLang="en-US" sz="2000">
                  <a:solidFill>
                    <a:schemeClr val="tx1"/>
                  </a:solidFill>
                  <a:latin typeface="黑体" pitchFamily="2" charset="-122"/>
                  <a:ea typeface="黑体" pitchFamily="2" charset="-122"/>
                </a:rPr>
                <a:t>控制器</a:t>
              </a:r>
            </a:p>
          </p:txBody>
        </p:sp>
        <p:sp>
          <p:nvSpPr>
            <p:cNvPr id="33812" name="Text Box 57"/>
            <p:cNvSpPr txBox="1">
              <a:spLocks noChangeArrowheads="1"/>
            </p:cNvSpPr>
            <p:nvPr/>
          </p:nvSpPr>
          <p:spPr bwMode="auto">
            <a:xfrm>
              <a:off x="2634" y="1220"/>
              <a:ext cx="607" cy="417"/>
            </a:xfrm>
            <a:prstGeom prst="rect">
              <a:avLst/>
            </a:prstGeom>
            <a:solidFill>
              <a:srgbClr val="CCECFF"/>
            </a:solidFill>
            <a:ln w="12700" cap="sq">
              <a:solidFill>
                <a:srgbClr val="9900FF"/>
              </a:solidFill>
              <a:miter lim="800000"/>
              <a:headEnd type="none" w="sm" len="sm"/>
              <a:tailEnd type="none" w="sm" len="sm"/>
            </a:ln>
          </p:spPr>
          <p:txBody>
            <a:bodyPr wrap="none" anchor="ctr">
              <a:spAutoFit/>
            </a:bodyPr>
            <a:lstStyle>
              <a:lvl1pPr eaLnBrk="0" hangingPunct="0">
                <a:defRPr kumimoji="1" sz="2400" b="1">
                  <a:solidFill>
                    <a:schemeClr val="tx2"/>
                  </a:solidFill>
                  <a:latin typeface="楷体_GB2312" pitchFamily="49" charset="-122"/>
                  <a:ea typeface="楷体_GB2312" pitchFamily="49" charset="-122"/>
                </a:defRPr>
              </a:lvl1pPr>
              <a:lvl2pPr marL="742950" indent="-285750" eaLnBrk="0" hangingPunct="0">
                <a:defRPr kumimoji="1" sz="2400" b="1">
                  <a:solidFill>
                    <a:schemeClr val="tx2"/>
                  </a:solidFill>
                  <a:latin typeface="楷体_GB2312" pitchFamily="49" charset="-122"/>
                  <a:ea typeface="楷体_GB2312" pitchFamily="49" charset="-122"/>
                </a:defRPr>
              </a:lvl2pPr>
              <a:lvl3pPr marL="1143000" indent="-228600" eaLnBrk="0" hangingPunct="0">
                <a:defRPr kumimoji="1" sz="2400" b="1">
                  <a:solidFill>
                    <a:schemeClr val="tx2"/>
                  </a:solidFill>
                  <a:latin typeface="楷体_GB2312" pitchFamily="49" charset="-122"/>
                  <a:ea typeface="楷体_GB2312" pitchFamily="49" charset="-122"/>
                </a:defRPr>
              </a:lvl3pPr>
              <a:lvl4pPr marL="1600200" indent="-228600" eaLnBrk="0" hangingPunct="0">
                <a:defRPr kumimoji="1" sz="2400" b="1">
                  <a:solidFill>
                    <a:schemeClr val="tx2"/>
                  </a:solidFill>
                  <a:latin typeface="楷体_GB2312" pitchFamily="49" charset="-122"/>
                  <a:ea typeface="楷体_GB2312" pitchFamily="49" charset="-122"/>
                </a:defRPr>
              </a:lvl4pPr>
              <a:lvl5pPr marL="2057400" indent="-228600" eaLnBrk="0" hangingPunct="0">
                <a:defRPr kumimoji="1" sz="2400" b="1">
                  <a:solidFill>
                    <a:schemeClr val="tx2"/>
                  </a:solidFill>
                  <a:latin typeface="楷体_GB2312" pitchFamily="49" charset="-122"/>
                  <a:ea typeface="楷体_GB2312" pitchFamily="49" charset="-122"/>
                </a:defRPr>
              </a:lvl5pPr>
              <a:lvl6pPr marL="25146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6pPr>
              <a:lvl7pPr marL="29718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7pPr>
              <a:lvl8pPr marL="34290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8pPr>
              <a:lvl9pPr marL="38862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9pPr>
            </a:lstStyle>
            <a:p>
              <a:pPr algn="ctr" eaLnBrk="1" hangingPunct="1">
                <a:spcBef>
                  <a:spcPct val="0"/>
                </a:spcBef>
                <a:buClrTx/>
                <a:buFontTx/>
                <a:buNone/>
              </a:pPr>
              <a:r>
                <a:rPr lang="zh-CN" altLang="en-US" sz="2000">
                  <a:solidFill>
                    <a:schemeClr val="tx1"/>
                  </a:solidFill>
                  <a:latin typeface="黑体" pitchFamily="2" charset="-122"/>
                  <a:ea typeface="黑体" pitchFamily="2" charset="-122"/>
                </a:rPr>
                <a:t>设备</a:t>
              </a:r>
            </a:p>
            <a:p>
              <a:pPr algn="ctr" eaLnBrk="1" hangingPunct="1">
                <a:spcBef>
                  <a:spcPct val="0"/>
                </a:spcBef>
                <a:buClrTx/>
                <a:buFontTx/>
                <a:buNone/>
              </a:pPr>
              <a:r>
                <a:rPr lang="zh-CN" altLang="en-US" sz="2000">
                  <a:solidFill>
                    <a:schemeClr val="tx1"/>
                  </a:solidFill>
                  <a:latin typeface="黑体" pitchFamily="2" charset="-122"/>
                  <a:ea typeface="黑体" pitchFamily="2" charset="-122"/>
                </a:rPr>
                <a:t>控制器</a:t>
              </a:r>
            </a:p>
          </p:txBody>
        </p:sp>
        <p:sp>
          <p:nvSpPr>
            <p:cNvPr id="33813" name="Text Box 58"/>
            <p:cNvSpPr txBox="1">
              <a:spLocks noChangeArrowheads="1"/>
            </p:cNvSpPr>
            <p:nvPr/>
          </p:nvSpPr>
          <p:spPr bwMode="auto">
            <a:xfrm>
              <a:off x="3537" y="2876"/>
              <a:ext cx="510" cy="300"/>
            </a:xfrm>
            <a:prstGeom prst="rect">
              <a:avLst/>
            </a:prstGeom>
            <a:solidFill>
              <a:srgbClr val="D5D5FF"/>
            </a:solidFill>
            <a:ln w="12700" cap="sq">
              <a:solidFill>
                <a:srgbClr val="9900FF"/>
              </a:solidFill>
              <a:miter lim="800000"/>
              <a:headEnd type="none" w="sm" len="sm"/>
              <a:tailEnd type="none" w="sm" len="sm"/>
            </a:ln>
          </p:spPr>
          <p:txBody>
            <a:bodyPr wrap="none" anchor="ctr">
              <a:spAutoFit/>
            </a:bodyPr>
            <a:lstStyle>
              <a:lvl1pPr eaLnBrk="0" hangingPunct="0">
                <a:defRPr kumimoji="1" sz="2400" b="1">
                  <a:solidFill>
                    <a:schemeClr val="tx2"/>
                  </a:solidFill>
                  <a:latin typeface="楷体_GB2312" pitchFamily="49" charset="-122"/>
                  <a:ea typeface="楷体_GB2312" pitchFamily="49" charset="-122"/>
                </a:defRPr>
              </a:lvl1pPr>
              <a:lvl2pPr marL="742950" indent="-285750" eaLnBrk="0" hangingPunct="0">
                <a:defRPr kumimoji="1" sz="2400" b="1">
                  <a:solidFill>
                    <a:schemeClr val="tx2"/>
                  </a:solidFill>
                  <a:latin typeface="楷体_GB2312" pitchFamily="49" charset="-122"/>
                  <a:ea typeface="楷体_GB2312" pitchFamily="49" charset="-122"/>
                </a:defRPr>
              </a:lvl2pPr>
              <a:lvl3pPr marL="1143000" indent="-228600" eaLnBrk="0" hangingPunct="0">
                <a:defRPr kumimoji="1" sz="2400" b="1">
                  <a:solidFill>
                    <a:schemeClr val="tx2"/>
                  </a:solidFill>
                  <a:latin typeface="楷体_GB2312" pitchFamily="49" charset="-122"/>
                  <a:ea typeface="楷体_GB2312" pitchFamily="49" charset="-122"/>
                </a:defRPr>
              </a:lvl3pPr>
              <a:lvl4pPr marL="1600200" indent="-228600" eaLnBrk="0" hangingPunct="0">
                <a:defRPr kumimoji="1" sz="2400" b="1">
                  <a:solidFill>
                    <a:schemeClr val="tx2"/>
                  </a:solidFill>
                  <a:latin typeface="楷体_GB2312" pitchFamily="49" charset="-122"/>
                  <a:ea typeface="楷体_GB2312" pitchFamily="49" charset="-122"/>
                </a:defRPr>
              </a:lvl4pPr>
              <a:lvl5pPr marL="2057400" indent="-228600" eaLnBrk="0" hangingPunct="0">
                <a:defRPr kumimoji="1" sz="2400" b="1">
                  <a:solidFill>
                    <a:schemeClr val="tx2"/>
                  </a:solidFill>
                  <a:latin typeface="楷体_GB2312" pitchFamily="49" charset="-122"/>
                  <a:ea typeface="楷体_GB2312" pitchFamily="49" charset="-122"/>
                </a:defRPr>
              </a:lvl5pPr>
              <a:lvl6pPr marL="25146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6pPr>
              <a:lvl7pPr marL="29718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7pPr>
              <a:lvl8pPr marL="34290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8pPr>
              <a:lvl9pPr marL="38862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9pPr>
            </a:lstStyle>
            <a:p>
              <a:pPr algn="ctr" eaLnBrk="1" hangingPunct="1">
                <a:lnSpc>
                  <a:spcPct val="100000"/>
                </a:lnSpc>
                <a:buClrTx/>
                <a:buFontTx/>
                <a:buNone/>
              </a:pPr>
              <a:r>
                <a:rPr lang="zh-CN" altLang="en-US">
                  <a:solidFill>
                    <a:schemeClr val="tx1"/>
                  </a:solidFill>
                  <a:latin typeface="黑体" pitchFamily="2" charset="-122"/>
                  <a:ea typeface="黑体" pitchFamily="2" charset="-122"/>
                </a:rPr>
                <a:t>外设</a:t>
              </a:r>
            </a:p>
          </p:txBody>
        </p:sp>
        <p:sp>
          <p:nvSpPr>
            <p:cNvPr id="33814" name="Text Box 59"/>
            <p:cNvSpPr txBox="1">
              <a:spLocks noChangeArrowheads="1"/>
            </p:cNvSpPr>
            <p:nvPr/>
          </p:nvSpPr>
          <p:spPr bwMode="auto">
            <a:xfrm>
              <a:off x="3537" y="2422"/>
              <a:ext cx="510" cy="299"/>
            </a:xfrm>
            <a:prstGeom prst="rect">
              <a:avLst/>
            </a:prstGeom>
            <a:solidFill>
              <a:srgbClr val="D5D5FF"/>
            </a:solidFill>
            <a:ln w="12700" cap="sq">
              <a:solidFill>
                <a:srgbClr val="9900FF"/>
              </a:solidFill>
              <a:miter lim="800000"/>
              <a:headEnd type="none" w="sm" len="sm"/>
              <a:tailEnd type="none" w="sm" len="sm"/>
            </a:ln>
          </p:spPr>
          <p:txBody>
            <a:bodyPr wrap="none" anchor="ctr">
              <a:spAutoFit/>
            </a:bodyPr>
            <a:lstStyle>
              <a:lvl1pPr eaLnBrk="0" hangingPunct="0">
                <a:defRPr kumimoji="1" sz="2400" b="1">
                  <a:solidFill>
                    <a:schemeClr val="tx2"/>
                  </a:solidFill>
                  <a:latin typeface="楷体_GB2312" pitchFamily="49" charset="-122"/>
                  <a:ea typeface="楷体_GB2312" pitchFamily="49" charset="-122"/>
                </a:defRPr>
              </a:lvl1pPr>
              <a:lvl2pPr marL="742950" indent="-285750" eaLnBrk="0" hangingPunct="0">
                <a:defRPr kumimoji="1" sz="2400" b="1">
                  <a:solidFill>
                    <a:schemeClr val="tx2"/>
                  </a:solidFill>
                  <a:latin typeface="楷体_GB2312" pitchFamily="49" charset="-122"/>
                  <a:ea typeface="楷体_GB2312" pitchFamily="49" charset="-122"/>
                </a:defRPr>
              </a:lvl2pPr>
              <a:lvl3pPr marL="1143000" indent="-228600" eaLnBrk="0" hangingPunct="0">
                <a:defRPr kumimoji="1" sz="2400" b="1">
                  <a:solidFill>
                    <a:schemeClr val="tx2"/>
                  </a:solidFill>
                  <a:latin typeface="楷体_GB2312" pitchFamily="49" charset="-122"/>
                  <a:ea typeface="楷体_GB2312" pitchFamily="49" charset="-122"/>
                </a:defRPr>
              </a:lvl3pPr>
              <a:lvl4pPr marL="1600200" indent="-228600" eaLnBrk="0" hangingPunct="0">
                <a:defRPr kumimoji="1" sz="2400" b="1">
                  <a:solidFill>
                    <a:schemeClr val="tx2"/>
                  </a:solidFill>
                  <a:latin typeface="楷体_GB2312" pitchFamily="49" charset="-122"/>
                  <a:ea typeface="楷体_GB2312" pitchFamily="49" charset="-122"/>
                </a:defRPr>
              </a:lvl4pPr>
              <a:lvl5pPr marL="2057400" indent="-228600" eaLnBrk="0" hangingPunct="0">
                <a:defRPr kumimoji="1" sz="2400" b="1">
                  <a:solidFill>
                    <a:schemeClr val="tx2"/>
                  </a:solidFill>
                  <a:latin typeface="楷体_GB2312" pitchFamily="49" charset="-122"/>
                  <a:ea typeface="楷体_GB2312" pitchFamily="49" charset="-122"/>
                </a:defRPr>
              </a:lvl5pPr>
              <a:lvl6pPr marL="25146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6pPr>
              <a:lvl7pPr marL="29718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7pPr>
              <a:lvl8pPr marL="34290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8pPr>
              <a:lvl9pPr marL="38862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9pPr>
            </a:lstStyle>
            <a:p>
              <a:pPr algn="ctr" eaLnBrk="1" hangingPunct="1">
                <a:lnSpc>
                  <a:spcPct val="100000"/>
                </a:lnSpc>
                <a:buClrTx/>
                <a:buFontTx/>
                <a:buNone/>
              </a:pPr>
              <a:r>
                <a:rPr lang="zh-CN" altLang="en-US">
                  <a:solidFill>
                    <a:schemeClr val="tx1"/>
                  </a:solidFill>
                  <a:latin typeface="黑体" pitchFamily="2" charset="-122"/>
                  <a:ea typeface="黑体" pitchFamily="2" charset="-122"/>
                </a:rPr>
                <a:t>外设</a:t>
              </a:r>
            </a:p>
          </p:txBody>
        </p:sp>
        <p:sp>
          <p:nvSpPr>
            <p:cNvPr id="33815" name="Text Box 60"/>
            <p:cNvSpPr txBox="1">
              <a:spLocks noChangeArrowheads="1"/>
            </p:cNvSpPr>
            <p:nvPr/>
          </p:nvSpPr>
          <p:spPr bwMode="auto">
            <a:xfrm>
              <a:off x="3537" y="1921"/>
              <a:ext cx="510" cy="299"/>
            </a:xfrm>
            <a:prstGeom prst="rect">
              <a:avLst/>
            </a:prstGeom>
            <a:solidFill>
              <a:srgbClr val="D5D5FF"/>
            </a:solidFill>
            <a:ln w="12700" cap="sq">
              <a:solidFill>
                <a:srgbClr val="9900FF"/>
              </a:solidFill>
              <a:miter lim="800000"/>
              <a:headEnd type="none" w="sm" len="sm"/>
              <a:tailEnd type="none" w="sm" len="sm"/>
            </a:ln>
          </p:spPr>
          <p:txBody>
            <a:bodyPr wrap="none" anchor="ctr">
              <a:spAutoFit/>
            </a:bodyPr>
            <a:lstStyle>
              <a:lvl1pPr eaLnBrk="0" hangingPunct="0">
                <a:defRPr kumimoji="1" sz="2400" b="1">
                  <a:solidFill>
                    <a:schemeClr val="tx2"/>
                  </a:solidFill>
                  <a:latin typeface="楷体_GB2312" pitchFamily="49" charset="-122"/>
                  <a:ea typeface="楷体_GB2312" pitchFamily="49" charset="-122"/>
                </a:defRPr>
              </a:lvl1pPr>
              <a:lvl2pPr marL="742950" indent="-285750" eaLnBrk="0" hangingPunct="0">
                <a:defRPr kumimoji="1" sz="2400" b="1">
                  <a:solidFill>
                    <a:schemeClr val="tx2"/>
                  </a:solidFill>
                  <a:latin typeface="楷体_GB2312" pitchFamily="49" charset="-122"/>
                  <a:ea typeface="楷体_GB2312" pitchFamily="49" charset="-122"/>
                </a:defRPr>
              </a:lvl2pPr>
              <a:lvl3pPr marL="1143000" indent="-228600" eaLnBrk="0" hangingPunct="0">
                <a:defRPr kumimoji="1" sz="2400" b="1">
                  <a:solidFill>
                    <a:schemeClr val="tx2"/>
                  </a:solidFill>
                  <a:latin typeface="楷体_GB2312" pitchFamily="49" charset="-122"/>
                  <a:ea typeface="楷体_GB2312" pitchFamily="49" charset="-122"/>
                </a:defRPr>
              </a:lvl3pPr>
              <a:lvl4pPr marL="1600200" indent="-228600" eaLnBrk="0" hangingPunct="0">
                <a:defRPr kumimoji="1" sz="2400" b="1">
                  <a:solidFill>
                    <a:schemeClr val="tx2"/>
                  </a:solidFill>
                  <a:latin typeface="楷体_GB2312" pitchFamily="49" charset="-122"/>
                  <a:ea typeface="楷体_GB2312" pitchFamily="49" charset="-122"/>
                </a:defRPr>
              </a:lvl4pPr>
              <a:lvl5pPr marL="2057400" indent="-228600" eaLnBrk="0" hangingPunct="0">
                <a:defRPr kumimoji="1" sz="2400" b="1">
                  <a:solidFill>
                    <a:schemeClr val="tx2"/>
                  </a:solidFill>
                  <a:latin typeface="楷体_GB2312" pitchFamily="49" charset="-122"/>
                  <a:ea typeface="楷体_GB2312" pitchFamily="49" charset="-122"/>
                </a:defRPr>
              </a:lvl5pPr>
              <a:lvl6pPr marL="25146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6pPr>
              <a:lvl7pPr marL="29718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7pPr>
              <a:lvl8pPr marL="34290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8pPr>
              <a:lvl9pPr marL="38862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9pPr>
            </a:lstStyle>
            <a:p>
              <a:pPr algn="ctr" eaLnBrk="1" hangingPunct="1">
                <a:lnSpc>
                  <a:spcPct val="100000"/>
                </a:lnSpc>
                <a:buClrTx/>
                <a:buFontTx/>
                <a:buNone/>
              </a:pPr>
              <a:r>
                <a:rPr lang="zh-CN" altLang="en-US">
                  <a:solidFill>
                    <a:schemeClr val="tx1"/>
                  </a:solidFill>
                  <a:latin typeface="黑体" pitchFamily="2" charset="-122"/>
                  <a:ea typeface="黑体" pitchFamily="2" charset="-122"/>
                </a:rPr>
                <a:t>外设</a:t>
              </a:r>
            </a:p>
          </p:txBody>
        </p:sp>
        <p:sp>
          <p:nvSpPr>
            <p:cNvPr id="33816" name="Text Box 61"/>
            <p:cNvSpPr txBox="1">
              <a:spLocks noChangeArrowheads="1"/>
            </p:cNvSpPr>
            <p:nvPr/>
          </p:nvSpPr>
          <p:spPr bwMode="auto">
            <a:xfrm>
              <a:off x="3549" y="1463"/>
              <a:ext cx="510" cy="300"/>
            </a:xfrm>
            <a:prstGeom prst="rect">
              <a:avLst/>
            </a:prstGeom>
            <a:solidFill>
              <a:srgbClr val="D5D5FF"/>
            </a:solidFill>
            <a:ln w="12700" cap="sq">
              <a:solidFill>
                <a:srgbClr val="9900FF"/>
              </a:solidFill>
              <a:miter lim="800000"/>
              <a:headEnd type="none" w="sm" len="sm"/>
              <a:tailEnd type="none" w="sm" len="sm"/>
            </a:ln>
          </p:spPr>
          <p:txBody>
            <a:bodyPr wrap="none" anchor="ctr">
              <a:spAutoFit/>
            </a:bodyPr>
            <a:lstStyle>
              <a:lvl1pPr eaLnBrk="0" hangingPunct="0">
                <a:defRPr kumimoji="1" sz="2400" b="1">
                  <a:solidFill>
                    <a:schemeClr val="tx2"/>
                  </a:solidFill>
                  <a:latin typeface="楷体_GB2312" pitchFamily="49" charset="-122"/>
                  <a:ea typeface="楷体_GB2312" pitchFamily="49" charset="-122"/>
                </a:defRPr>
              </a:lvl1pPr>
              <a:lvl2pPr marL="742950" indent="-285750" eaLnBrk="0" hangingPunct="0">
                <a:defRPr kumimoji="1" sz="2400" b="1">
                  <a:solidFill>
                    <a:schemeClr val="tx2"/>
                  </a:solidFill>
                  <a:latin typeface="楷体_GB2312" pitchFamily="49" charset="-122"/>
                  <a:ea typeface="楷体_GB2312" pitchFamily="49" charset="-122"/>
                </a:defRPr>
              </a:lvl2pPr>
              <a:lvl3pPr marL="1143000" indent="-228600" eaLnBrk="0" hangingPunct="0">
                <a:defRPr kumimoji="1" sz="2400" b="1">
                  <a:solidFill>
                    <a:schemeClr val="tx2"/>
                  </a:solidFill>
                  <a:latin typeface="楷体_GB2312" pitchFamily="49" charset="-122"/>
                  <a:ea typeface="楷体_GB2312" pitchFamily="49" charset="-122"/>
                </a:defRPr>
              </a:lvl3pPr>
              <a:lvl4pPr marL="1600200" indent="-228600" eaLnBrk="0" hangingPunct="0">
                <a:defRPr kumimoji="1" sz="2400" b="1">
                  <a:solidFill>
                    <a:schemeClr val="tx2"/>
                  </a:solidFill>
                  <a:latin typeface="楷体_GB2312" pitchFamily="49" charset="-122"/>
                  <a:ea typeface="楷体_GB2312" pitchFamily="49" charset="-122"/>
                </a:defRPr>
              </a:lvl4pPr>
              <a:lvl5pPr marL="2057400" indent="-228600" eaLnBrk="0" hangingPunct="0">
                <a:defRPr kumimoji="1" sz="2400" b="1">
                  <a:solidFill>
                    <a:schemeClr val="tx2"/>
                  </a:solidFill>
                  <a:latin typeface="楷体_GB2312" pitchFamily="49" charset="-122"/>
                  <a:ea typeface="楷体_GB2312" pitchFamily="49" charset="-122"/>
                </a:defRPr>
              </a:lvl5pPr>
              <a:lvl6pPr marL="25146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6pPr>
              <a:lvl7pPr marL="29718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7pPr>
              <a:lvl8pPr marL="34290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8pPr>
              <a:lvl9pPr marL="38862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9pPr>
            </a:lstStyle>
            <a:p>
              <a:pPr algn="ctr" eaLnBrk="1" hangingPunct="1">
                <a:lnSpc>
                  <a:spcPct val="100000"/>
                </a:lnSpc>
                <a:buClrTx/>
                <a:buFontTx/>
                <a:buNone/>
              </a:pPr>
              <a:r>
                <a:rPr lang="zh-CN" altLang="en-US">
                  <a:solidFill>
                    <a:schemeClr val="tx1"/>
                  </a:solidFill>
                  <a:latin typeface="黑体" pitchFamily="2" charset="-122"/>
                  <a:ea typeface="黑体" pitchFamily="2" charset="-122"/>
                </a:rPr>
                <a:t>外设</a:t>
              </a:r>
            </a:p>
          </p:txBody>
        </p:sp>
        <p:sp>
          <p:nvSpPr>
            <p:cNvPr id="33817" name="Text Box 62"/>
            <p:cNvSpPr txBox="1">
              <a:spLocks noChangeArrowheads="1"/>
            </p:cNvSpPr>
            <p:nvPr/>
          </p:nvSpPr>
          <p:spPr bwMode="auto">
            <a:xfrm>
              <a:off x="4390" y="2884"/>
              <a:ext cx="510" cy="300"/>
            </a:xfrm>
            <a:prstGeom prst="rect">
              <a:avLst/>
            </a:prstGeom>
            <a:solidFill>
              <a:srgbClr val="D5D5FF"/>
            </a:solidFill>
            <a:ln w="12700" cap="sq">
              <a:solidFill>
                <a:srgbClr val="9900FF"/>
              </a:solidFill>
              <a:miter lim="800000"/>
              <a:headEnd type="none" w="sm" len="sm"/>
              <a:tailEnd type="none" w="sm" len="sm"/>
            </a:ln>
          </p:spPr>
          <p:txBody>
            <a:bodyPr wrap="none" anchor="ctr">
              <a:spAutoFit/>
            </a:bodyPr>
            <a:lstStyle>
              <a:lvl1pPr eaLnBrk="0" hangingPunct="0">
                <a:defRPr kumimoji="1" sz="2400" b="1">
                  <a:solidFill>
                    <a:schemeClr val="tx2"/>
                  </a:solidFill>
                  <a:latin typeface="楷体_GB2312" pitchFamily="49" charset="-122"/>
                  <a:ea typeface="楷体_GB2312" pitchFamily="49" charset="-122"/>
                </a:defRPr>
              </a:lvl1pPr>
              <a:lvl2pPr marL="742950" indent="-285750" eaLnBrk="0" hangingPunct="0">
                <a:defRPr kumimoji="1" sz="2400" b="1">
                  <a:solidFill>
                    <a:schemeClr val="tx2"/>
                  </a:solidFill>
                  <a:latin typeface="楷体_GB2312" pitchFamily="49" charset="-122"/>
                  <a:ea typeface="楷体_GB2312" pitchFamily="49" charset="-122"/>
                </a:defRPr>
              </a:lvl2pPr>
              <a:lvl3pPr marL="1143000" indent="-228600" eaLnBrk="0" hangingPunct="0">
                <a:defRPr kumimoji="1" sz="2400" b="1">
                  <a:solidFill>
                    <a:schemeClr val="tx2"/>
                  </a:solidFill>
                  <a:latin typeface="楷体_GB2312" pitchFamily="49" charset="-122"/>
                  <a:ea typeface="楷体_GB2312" pitchFamily="49" charset="-122"/>
                </a:defRPr>
              </a:lvl3pPr>
              <a:lvl4pPr marL="1600200" indent="-228600" eaLnBrk="0" hangingPunct="0">
                <a:defRPr kumimoji="1" sz="2400" b="1">
                  <a:solidFill>
                    <a:schemeClr val="tx2"/>
                  </a:solidFill>
                  <a:latin typeface="楷体_GB2312" pitchFamily="49" charset="-122"/>
                  <a:ea typeface="楷体_GB2312" pitchFamily="49" charset="-122"/>
                </a:defRPr>
              </a:lvl4pPr>
              <a:lvl5pPr marL="2057400" indent="-228600" eaLnBrk="0" hangingPunct="0">
                <a:defRPr kumimoji="1" sz="2400" b="1">
                  <a:solidFill>
                    <a:schemeClr val="tx2"/>
                  </a:solidFill>
                  <a:latin typeface="楷体_GB2312" pitchFamily="49" charset="-122"/>
                  <a:ea typeface="楷体_GB2312" pitchFamily="49" charset="-122"/>
                </a:defRPr>
              </a:lvl5pPr>
              <a:lvl6pPr marL="25146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6pPr>
              <a:lvl7pPr marL="29718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7pPr>
              <a:lvl8pPr marL="34290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8pPr>
              <a:lvl9pPr marL="38862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9pPr>
            </a:lstStyle>
            <a:p>
              <a:pPr algn="ctr" eaLnBrk="1" hangingPunct="1">
                <a:lnSpc>
                  <a:spcPct val="100000"/>
                </a:lnSpc>
                <a:buClrTx/>
                <a:buFontTx/>
                <a:buNone/>
              </a:pPr>
              <a:r>
                <a:rPr lang="zh-CN" altLang="en-US">
                  <a:solidFill>
                    <a:schemeClr val="tx1"/>
                  </a:solidFill>
                  <a:latin typeface="黑体" pitchFamily="2" charset="-122"/>
                  <a:ea typeface="黑体" pitchFamily="2" charset="-122"/>
                </a:rPr>
                <a:t>外设</a:t>
              </a:r>
            </a:p>
          </p:txBody>
        </p:sp>
        <p:sp>
          <p:nvSpPr>
            <p:cNvPr id="33818" name="Text Box 63"/>
            <p:cNvSpPr txBox="1">
              <a:spLocks noChangeArrowheads="1"/>
            </p:cNvSpPr>
            <p:nvPr/>
          </p:nvSpPr>
          <p:spPr bwMode="auto">
            <a:xfrm>
              <a:off x="4390" y="2413"/>
              <a:ext cx="510" cy="299"/>
            </a:xfrm>
            <a:prstGeom prst="rect">
              <a:avLst/>
            </a:prstGeom>
            <a:solidFill>
              <a:srgbClr val="D5D5FF"/>
            </a:solidFill>
            <a:ln w="12700" cap="sq">
              <a:solidFill>
                <a:srgbClr val="9900FF"/>
              </a:solidFill>
              <a:miter lim="800000"/>
              <a:headEnd type="none" w="sm" len="sm"/>
              <a:tailEnd type="none" w="sm" len="sm"/>
            </a:ln>
          </p:spPr>
          <p:txBody>
            <a:bodyPr wrap="none" anchor="ctr">
              <a:spAutoFit/>
            </a:bodyPr>
            <a:lstStyle>
              <a:lvl1pPr eaLnBrk="0" hangingPunct="0">
                <a:defRPr kumimoji="1" sz="2400" b="1">
                  <a:solidFill>
                    <a:schemeClr val="tx2"/>
                  </a:solidFill>
                  <a:latin typeface="楷体_GB2312" pitchFamily="49" charset="-122"/>
                  <a:ea typeface="楷体_GB2312" pitchFamily="49" charset="-122"/>
                </a:defRPr>
              </a:lvl1pPr>
              <a:lvl2pPr marL="742950" indent="-285750" eaLnBrk="0" hangingPunct="0">
                <a:defRPr kumimoji="1" sz="2400" b="1">
                  <a:solidFill>
                    <a:schemeClr val="tx2"/>
                  </a:solidFill>
                  <a:latin typeface="楷体_GB2312" pitchFamily="49" charset="-122"/>
                  <a:ea typeface="楷体_GB2312" pitchFamily="49" charset="-122"/>
                </a:defRPr>
              </a:lvl2pPr>
              <a:lvl3pPr marL="1143000" indent="-228600" eaLnBrk="0" hangingPunct="0">
                <a:defRPr kumimoji="1" sz="2400" b="1">
                  <a:solidFill>
                    <a:schemeClr val="tx2"/>
                  </a:solidFill>
                  <a:latin typeface="楷体_GB2312" pitchFamily="49" charset="-122"/>
                  <a:ea typeface="楷体_GB2312" pitchFamily="49" charset="-122"/>
                </a:defRPr>
              </a:lvl3pPr>
              <a:lvl4pPr marL="1600200" indent="-228600" eaLnBrk="0" hangingPunct="0">
                <a:defRPr kumimoji="1" sz="2400" b="1">
                  <a:solidFill>
                    <a:schemeClr val="tx2"/>
                  </a:solidFill>
                  <a:latin typeface="楷体_GB2312" pitchFamily="49" charset="-122"/>
                  <a:ea typeface="楷体_GB2312" pitchFamily="49" charset="-122"/>
                </a:defRPr>
              </a:lvl4pPr>
              <a:lvl5pPr marL="2057400" indent="-228600" eaLnBrk="0" hangingPunct="0">
                <a:defRPr kumimoji="1" sz="2400" b="1">
                  <a:solidFill>
                    <a:schemeClr val="tx2"/>
                  </a:solidFill>
                  <a:latin typeface="楷体_GB2312" pitchFamily="49" charset="-122"/>
                  <a:ea typeface="楷体_GB2312" pitchFamily="49" charset="-122"/>
                </a:defRPr>
              </a:lvl5pPr>
              <a:lvl6pPr marL="25146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6pPr>
              <a:lvl7pPr marL="29718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7pPr>
              <a:lvl8pPr marL="34290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8pPr>
              <a:lvl9pPr marL="38862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9pPr>
            </a:lstStyle>
            <a:p>
              <a:pPr algn="ctr" eaLnBrk="1" hangingPunct="1">
                <a:lnSpc>
                  <a:spcPct val="100000"/>
                </a:lnSpc>
                <a:buClrTx/>
                <a:buFontTx/>
                <a:buNone/>
              </a:pPr>
              <a:r>
                <a:rPr lang="zh-CN" altLang="en-US">
                  <a:solidFill>
                    <a:schemeClr val="tx1"/>
                  </a:solidFill>
                  <a:latin typeface="黑体" pitchFamily="2" charset="-122"/>
                  <a:ea typeface="黑体" pitchFamily="2" charset="-122"/>
                </a:rPr>
                <a:t>外设</a:t>
              </a:r>
            </a:p>
          </p:txBody>
        </p:sp>
        <p:sp>
          <p:nvSpPr>
            <p:cNvPr id="33819" name="Text Box 64"/>
            <p:cNvSpPr txBox="1">
              <a:spLocks noChangeArrowheads="1"/>
            </p:cNvSpPr>
            <p:nvPr/>
          </p:nvSpPr>
          <p:spPr bwMode="auto">
            <a:xfrm>
              <a:off x="4390" y="1921"/>
              <a:ext cx="510" cy="299"/>
            </a:xfrm>
            <a:prstGeom prst="rect">
              <a:avLst/>
            </a:prstGeom>
            <a:solidFill>
              <a:srgbClr val="D5D5FF"/>
            </a:solidFill>
            <a:ln w="12700" cap="sq">
              <a:solidFill>
                <a:srgbClr val="9900FF"/>
              </a:solidFill>
              <a:miter lim="800000"/>
              <a:headEnd type="none" w="sm" len="sm"/>
              <a:tailEnd type="none" w="sm" len="sm"/>
            </a:ln>
          </p:spPr>
          <p:txBody>
            <a:bodyPr wrap="none" anchor="ctr">
              <a:spAutoFit/>
            </a:bodyPr>
            <a:lstStyle>
              <a:lvl1pPr eaLnBrk="0" hangingPunct="0">
                <a:defRPr kumimoji="1" sz="2400" b="1">
                  <a:solidFill>
                    <a:schemeClr val="tx2"/>
                  </a:solidFill>
                  <a:latin typeface="楷体_GB2312" pitchFamily="49" charset="-122"/>
                  <a:ea typeface="楷体_GB2312" pitchFamily="49" charset="-122"/>
                </a:defRPr>
              </a:lvl1pPr>
              <a:lvl2pPr marL="742950" indent="-285750" eaLnBrk="0" hangingPunct="0">
                <a:defRPr kumimoji="1" sz="2400" b="1">
                  <a:solidFill>
                    <a:schemeClr val="tx2"/>
                  </a:solidFill>
                  <a:latin typeface="楷体_GB2312" pitchFamily="49" charset="-122"/>
                  <a:ea typeface="楷体_GB2312" pitchFamily="49" charset="-122"/>
                </a:defRPr>
              </a:lvl2pPr>
              <a:lvl3pPr marL="1143000" indent="-228600" eaLnBrk="0" hangingPunct="0">
                <a:defRPr kumimoji="1" sz="2400" b="1">
                  <a:solidFill>
                    <a:schemeClr val="tx2"/>
                  </a:solidFill>
                  <a:latin typeface="楷体_GB2312" pitchFamily="49" charset="-122"/>
                  <a:ea typeface="楷体_GB2312" pitchFamily="49" charset="-122"/>
                </a:defRPr>
              </a:lvl3pPr>
              <a:lvl4pPr marL="1600200" indent="-228600" eaLnBrk="0" hangingPunct="0">
                <a:defRPr kumimoji="1" sz="2400" b="1">
                  <a:solidFill>
                    <a:schemeClr val="tx2"/>
                  </a:solidFill>
                  <a:latin typeface="楷体_GB2312" pitchFamily="49" charset="-122"/>
                  <a:ea typeface="楷体_GB2312" pitchFamily="49" charset="-122"/>
                </a:defRPr>
              </a:lvl4pPr>
              <a:lvl5pPr marL="2057400" indent="-228600" eaLnBrk="0" hangingPunct="0">
                <a:defRPr kumimoji="1" sz="2400" b="1">
                  <a:solidFill>
                    <a:schemeClr val="tx2"/>
                  </a:solidFill>
                  <a:latin typeface="楷体_GB2312" pitchFamily="49" charset="-122"/>
                  <a:ea typeface="楷体_GB2312" pitchFamily="49" charset="-122"/>
                </a:defRPr>
              </a:lvl5pPr>
              <a:lvl6pPr marL="25146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6pPr>
              <a:lvl7pPr marL="29718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7pPr>
              <a:lvl8pPr marL="34290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8pPr>
              <a:lvl9pPr marL="38862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9pPr>
            </a:lstStyle>
            <a:p>
              <a:pPr algn="ctr" eaLnBrk="1" hangingPunct="1">
                <a:lnSpc>
                  <a:spcPct val="100000"/>
                </a:lnSpc>
                <a:buClrTx/>
                <a:buFontTx/>
                <a:buNone/>
              </a:pPr>
              <a:r>
                <a:rPr lang="zh-CN" altLang="en-US">
                  <a:solidFill>
                    <a:schemeClr val="tx1"/>
                  </a:solidFill>
                  <a:latin typeface="黑体" pitchFamily="2" charset="-122"/>
                  <a:ea typeface="黑体" pitchFamily="2" charset="-122"/>
                </a:rPr>
                <a:t>外设</a:t>
              </a:r>
            </a:p>
          </p:txBody>
        </p:sp>
        <p:sp>
          <p:nvSpPr>
            <p:cNvPr id="33820" name="Text Box 65"/>
            <p:cNvSpPr txBox="1">
              <a:spLocks noChangeArrowheads="1"/>
            </p:cNvSpPr>
            <p:nvPr/>
          </p:nvSpPr>
          <p:spPr bwMode="auto">
            <a:xfrm>
              <a:off x="4390" y="1463"/>
              <a:ext cx="510" cy="300"/>
            </a:xfrm>
            <a:prstGeom prst="rect">
              <a:avLst/>
            </a:prstGeom>
            <a:solidFill>
              <a:srgbClr val="D5D5FF"/>
            </a:solidFill>
            <a:ln w="12700" cap="sq">
              <a:solidFill>
                <a:srgbClr val="9900FF"/>
              </a:solidFill>
              <a:miter lim="800000"/>
              <a:headEnd type="none" w="sm" len="sm"/>
              <a:tailEnd type="none" w="sm" len="sm"/>
            </a:ln>
          </p:spPr>
          <p:txBody>
            <a:bodyPr wrap="none" anchor="ctr">
              <a:spAutoFit/>
            </a:bodyPr>
            <a:lstStyle>
              <a:lvl1pPr eaLnBrk="0" hangingPunct="0">
                <a:defRPr kumimoji="1" sz="2400" b="1">
                  <a:solidFill>
                    <a:schemeClr val="tx2"/>
                  </a:solidFill>
                  <a:latin typeface="楷体_GB2312" pitchFamily="49" charset="-122"/>
                  <a:ea typeface="楷体_GB2312" pitchFamily="49" charset="-122"/>
                </a:defRPr>
              </a:lvl1pPr>
              <a:lvl2pPr marL="742950" indent="-285750" eaLnBrk="0" hangingPunct="0">
                <a:defRPr kumimoji="1" sz="2400" b="1">
                  <a:solidFill>
                    <a:schemeClr val="tx2"/>
                  </a:solidFill>
                  <a:latin typeface="楷体_GB2312" pitchFamily="49" charset="-122"/>
                  <a:ea typeface="楷体_GB2312" pitchFamily="49" charset="-122"/>
                </a:defRPr>
              </a:lvl2pPr>
              <a:lvl3pPr marL="1143000" indent="-228600" eaLnBrk="0" hangingPunct="0">
                <a:defRPr kumimoji="1" sz="2400" b="1">
                  <a:solidFill>
                    <a:schemeClr val="tx2"/>
                  </a:solidFill>
                  <a:latin typeface="楷体_GB2312" pitchFamily="49" charset="-122"/>
                  <a:ea typeface="楷体_GB2312" pitchFamily="49" charset="-122"/>
                </a:defRPr>
              </a:lvl3pPr>
              <a:lvl4pPr marL="1600200" indent="-228600" eaLnBrk="0" hangingPunct="0">
                <a:defRPr kumimoji="1" sz="2400" b="1">
                  <a:solidFill>
                    <a:schemeClr val="tx2"/>
                  </a:solidFill>
                  <a:latin typeface="楷体_GB2312" pitchFamily="49" charset="-122"/>
                  <a:ea typeface="楷体_GB2312" pitchFamily="49" charset="-122"/>
                </a:defRPr>
              </a:lvl4pPr>
              <a:lvl5pPr marL="2057400" indent="-228600" eaLnBrk="0" hangingPunct="0">
                <a:defRPr kumimoji="1" sz="2400" b="1">
                  <a:solidFill>
                    <a:schemeClr val="tx2"/>
                  </a:solidFill>
                  <a:latin typeface="楷体_GB2312" pitchFamily="49" charset="-122"/>
                  <a:ea typeface="楷体_GB2312" pitchFamily="49" charset="-122"/>
                </a:defRPr>
              </a:lvl5pPr>
              <a:lvl6pPr marL="25146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6pPr>
              <a:lvl7pPr marL="29718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7pPr>
              <a:lvl8pPr marL="34290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8pPr>
              <a:lvl9pPr marL="38862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9pPr>
            </a:lstStyle>
            <a:p>
              <a:pPr algn="ctr" eaLnBrk="1" hangingPunct="1">
                <a:lnSpc>
                  <a:spcPct val="100000"/>
                </a:lnSpc>
                <a:buClrTx/>
                <a:buFontTx/>
                <a:buNone/>
              </a:pPr>
              <a:r>
                <a:rPr lang="zh-CN" altLang="en-US">
                  <a:solidFill>
                    <a:schemeClr val="tx1"/>
                  </a:solidFill>
                  <a:latin typeface="黑体" pitchFamily="2" charset="-122"/>
                  <a:ea typeface="黑体" pitchFamily="2" charset="-122"/>
                </a:rPr>
                <a:t>外设</a:t>
              </a:r>
            </a:p>
          </p:txBody>
        </p:sp>
        <p:sp>
          <p:nvSpPr>
            <p:cNvPr id="33821" name="Line 66"/>
            <p:cNvSpPr>
              <a:spLocks noChangeShapeType="1"/>
            </p:cNvSpPr>
            <p:nvPr/>
          </p:nvSpPr>
          <p:spPr bwMode="auto">
            <a:xfrm>
              <a:off x="3168" y="1426"/>
              <a:ext cx="1463" cy="0"/>
            </a:xfrm>
            <a:prstGeom prst="line">
              <a:avLst/>
            </a:prstGeom>
            <a:noFill/>
            <a:ln w="57150" cap="sq">
              <a:solidFill>
                <a:srgbClr val="7A48C4"/>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latin typeface="黑体" pitchFamily="2" charset="-122"/>
                <a:ea typeface="黑体" pitchFamily="2" charset="-122"/>
              </a:endParaRPr>
            </a:p>
          </p:txBody>
        </p:sp>
        <p:sp>
          <p:nvSpPr>
            <p:cNvPr id="33822" name="Line 67"/>
            <p:cNvSpPr>
              <a:spLocks noChangeShapeType="1"/>
            </p:cNvSpPr>
            <p:nvPr/>
          </p:nvSpPr>
          <p:spPr bwMode="auto">
            <a:xfrm>
              <a:off x="3168" y="1882"/>
              <a:ext cx="1463" cy="0"/>
            </a:xfrm>
            <a:prstGeom prst="line">
              <a:avLst/>
            </a:prstGeom>
            <a:noFill/>
            <a:ln w="57150" cap="sq">
              <a:solidFill>
                <a:srgbClr val="7A48C4"/>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latin typeface="黑体" pitchFamily="2" charset="-122"/>
                <a:ea typeface="黑体" pitchFamily="2" charset="-122"/>
              </a:endParaRPr>
            </a:p>
          </p:txBody>
        </p:sp>
        <p:sp>
          <p:nvSpPr>
            <p:cNvPr id="33823" name="Line 68"/>
            <p:cNvSpPr>
              <a:spLocks noChangeShapeType="1"/>
            </p:cNvSpPr>
            <p:nvPr/>
          </p:nvSpPr>
          <p:spPr bwMode="auto">
            <a:xfrm>
              <a:off x="3168" y="2376"/>
              <a:ext cx="1463" cy="0"/>
            </a:xfrm>
            <a:prstGeom prst="line">
              <a:avLst/>
            </a:prstGeom>
            <a:noFill/>
            <a:ln w="57150" cap="sq">
              <a:solidFill>
                <a:srgbClr val="7A48C4"/>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latin typeface="黑体" pitchFamily="2" charset="-122"/>
                <a:ea typeface="黑体" pitchFamily="2" charset="-122"/>
              </a:endParaRPr>
            </a:p>
          </p:txBody>
        </p:sp>
        <p:sp>
          <p:nvSpPr>
            <p:cNvPr id="33824" name="Line 69"/>
            <p:cNvSpPr>
              <a:spLocks noChangeShapeType="1"/>
            </p:cNvSpPr>
            <p:nvPr/>
          </p:nvSpPr>
          <p:spPr bwMode="auto">
            <a:xfrm>
              <a:off x="3168" y="2833"/>
              <a:ext cx="1463" cy="0"/>
            </a:xfrm>
            <a:prstGeom prst="line">
              <a:avLst/>
            </a:prstGeom>
            <a:noFill/>
            <a:ln w="57150" cap="sq">
              <a:solidFill>
                <a:srgbClr val="7A48C4"/>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latin typeface="黑体" pitchFamily="2" charset="-122"/>
                <a:ea typeface="黑体" pitchFamily="2" charset="-122"/>
              </a:endParaRPr>
            </a:p>
          </p:txBody>
        </p:sp>
        <p:sp>
          <p:nvSpPr>
            <p:cNvPr id="33825" name="Line 70"/>
            <p:cNvSpPr>
              <a:spLocks noChangeShapeType="1"/>
            </p:cNvSpPr>
            <p:nvPr/>
          </p:nvSpPr>
          <p:spPr bwMode="auto">
            <a:xfrm flipH="1">
              <a:off x="3778" y="1426"/>
              <a:ext cx="0" cy="76"/>
            </a:xfrm>
            <a:prstGeom prst="line">
              <a:avLst/>
            </a:prstGeom>
            <a:noFill/>
            <a:ln w="57150" cap="sq">
              <a:solidFill>
                <a:srgbClr val="7A48C4"/>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latin typeface="黑体" pitchFamily="2" charset="-122"/>
                <a:ea typeface="黑体" pitchFamily="2" charset="-122"/>
              </a:endParaRPr>
            </a:p>
          </p:txBody>
        </p:sp>
        <p:sp>
          <p:nvSpPr>
            <p:cNvPr id="33826" name="Line 71"/>
            <p:cNvSpPr>
              <a:spLocks noChangeShapeType="1"/>
            </p:cNvSpPr>
            <p:nvPr/>
          </p:nvSpPr>
          <p:spPr bwMode="auto">
            <a:xfrm flipH="1">
              <a:off x="4631" y="1426"/>
              <a:ext cx="0" cy="76"/>
            </a:xfrm>
            <a:prstGeom prst="line">
              <a:avLst/>
            </a:prstGeom>
            <a:noFill/>
            <a:ln w="57150" cap="sq">
              <a:solidFill>
                <a:srgbClr val="7A48C4"/>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latin typeface="黑体" pitchFamily="2" charset="-122"/>
                <a:ea typeface="黑体" pitchFamily="2" charset="-122"/>
              </a:endParaRPr>
            </a:p>
          </p:txBody>
        </p:sp>
        <p:sp>
          <p:nvSpPr>
            <p:cNvPr id="33827" name="Line 72"/>
            <p:cNvSpPr>
              <a:spLocks noChangeShapeType="1"/>
            </p:cNvSpPr>
            <p:nvPr/>
          </p:nvSpPr>
          <p:spPr bwMode="auto">
            <a:xfrm flipH="1">
              <a:off x="3778" y="1882"/>
              <a:ext cx="0" cy="76"/>
            </a:xfrm>
            <a:prstGeom prst="line">
              <a:avLst/>
            </a:prstGeom>
            <a:noFill/>
            <a:ln w="57150" cap="sq">
              <a:solidFill>
                <a:srgbClr val="7A48C4"/>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latin typeface="黑体" pitchFamily="2" charset="-122"/>
                <a:ea typeface="黑体" pitchFamily="2" charset="-122"/>
              </a:endParaRPr>
            </a:p>
          </p:txBody>
        </p:sp>
        <p:sp>
          <p:nvSpPr>
            <p:cNvPr id="33828" name="Line 73"/>
            <p:cNvSpPr>
              <a:spLocks noChangeShapeType="1"/>
            </p:cNvSpPr>
            <p:nvPr/>
          </p:nvSpPr>
          <p:spPr bwMode="auto">
            <a:xfrm flipH="1">
              <a:off x="3778" y="2376"/>
              <a:ext cx="0" cy="76"/>
            </a:xfrm>
            <a:prstGeom prst="line">
              <a:avLst/>
            </a:prstGeom>
            <a:noFill/>
            <a:ln w="57150" cap="sq">
              <a:solidFill>
                <a:srgbClr val="7A48C4"/>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latin typeface="黑体" pitchFamily="2" charset="-122"/>
                <a:ea typeface="黑体" pitchFamily="2" charset="-122"/>
              </a:endParaRPr>
            </a:p>
          </p:txBody>
        </p:sp>
        <p:sp>
          <p:nvSpPr>
            <p:cNvPr id="33829" name="Line 74"/>
            <p:cNvSpPr>
              <a:spLocks noChangeShapeType="1"/>
            </p:cNvSpPr>
            <p:nvPr/>
          </p:nvSpPr>
          <p:spPr bwMode="auto">
            <a:xfrm flipH="1">
              <a:off x="4631" y="1882"/>
              <a:ext cx="0" cy="76"/>
            </a:xfrm>
            <a:prstGeom prst="line">
              <a:avLst/>
            </a:prstGeom>
            <a:noFill/>
            <a:ln w="57150" cap="sq">
              <a:solidFill>
                <a:srgbClr val="7A48C4"/>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latin typeface="黑体" pitchFamily="2" charset="-122"/>
                <a:ea typeface="黑体" pitchFamily="2" charset="-122"/>
              </a:endParaRPr>
            </a:p>
          </p:txBody>
        </p:sp>
        <p:sp>
          <p:nvSpPr>
            <p:cNvPr id="33830" name="Line 75"/>
            <p:cNvSpPr>
              <a:spLocks noChangeShapeType="1"/>
            </p:cNvSpPr>
            <p:nvPr/>
          </p:nvSpPr>
          <p:spPr bwMode="auto">
            <a:xfrm flipH="1">
              <a:off x="3778" y="2833"/>
              <a:ext cx="0" cy="76"/>
            </a:xfrm>
            <a:prstGeom prst="line">
              <a:avLst/>
            </a:prstGeom>
            <a:noFill/>
            <a:ln w="57150" cap="sq">
              <a:solidFill>
                <a:srgbClr val="7A48C4"/>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latin typeface="黑体" pitchFamily="2" charset="-122"/>
                <a:ea typeface="黑体" pitchFamily="2" charset="-122"/>
              </a:endParaRPr>
            </a:p>
          </p:txBody>
        </p:sp>
        <p:sp>
          <p:nvSpPr>
            <p:cNvPr id="33831" name="Line 76"/>
            <p:cNvSpPr>
              <a:spLocks noChangeShapeType="1"/>
            </p:cNvSpPr>
            <p:nvPr/>
          </p:nvSpPr>
          <p:spPr bwMode="auto">
            <a:xfrm flipH="1">
              <a:off x="4631" y="2833"/>
              <a:ext cx="0" cy="76"/>
            </a:xfrm>
            <a:prstGeom prst="line">
              <a:avLst/>
            </a:prstGeom>
            <a:noFill/>
            <a:ln w="57150" cap="sq">
              <a:solidFill>
                <a:srgbClr val="7A48C4"/>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latin typeface="黑体" pitchFamily="2" charset="-122"/>
                <a:ea typeface="黑体" pitchFamily="2" charset="-122"/>
              </a:endParaRPr>
            </a:p>
          </p:txBody>
        </p:sp>
        <p:sp>
          <p:nvSpPr>
            <p:cNvPr id="33832" name="Line 77"/>
            <p:cNvSpPr>
              <a:spLocks noChangeShapeType="1"/>
            </p:cNvSpPr>
            <p:nvPr/>
          </p:nvSpPr>
          <p:spPr bwMode="auto">
            <a:xfrm flipH="1">
              <a:off x="4631" y="2376"/>
              <a:ext cx="0" cy="76"/>
            </a:xfrm>
            <a:prstGeom prst="line">
              <a:avLst/>
            </a:prstGeom>
            <a:noFill/>
            <a:ln w="57150" cap="sq">
              <a:solidFill>
                <a:srgbClr val="7A48C4"/>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latin typeface="黑体" pitchFamily="2" charset="-122"/>
                <a:ea typeface="黑体" pitchFamily="2" charset="-122"/>
              </a:endParaRPr>
            </a:p>
          </p:txBody>
        </p:sp>
        <p:sp>
          <p:nvSpPr>
            <p:cNvPr id="33833" name="Line 78"/>
            <p:cNvSpPr>
              <a:spLocks noChangeShapeType="1"/>
            </p:cNvSpPr>
            <p:nvPr/>
          </p:nvSpPr>
          <p:spPr bwMode="auto">
            <a:xfrm flipH="1">
              <a:off x="2477" y="1426"/>
              <a:ext cx="203" cy="0"/>
            </a:xfrm>
            <a:prstGeom prst="line">
              <a:avLst/>
            </a:prstGeom>
            <a:noFill/>
            <a:ln w="57150" cap="sq">
              <a:solidFill>
                <a:srgbClr val="7A48C4"/>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latin typeface="黑体" pitchFamily="2" charset="-122"/>
                <a:ea typeface="黑体" pitchFamily="2" charset="-122"/>
              </a:endParaRPr>
            </a:p>
          </p:txBody>
        </p:sp>
        <p:sp>
          <p:nvSpPr>
            <p:cNvPr id="33834" name="Line 79"/>
            <p:cNvSpPr>
              <a:spLocks noChangeShapeType="1"/>
            </p:cNvSpPr>
            <p:nvPr/>
          </p:nvSpPr>
          <p:spPr bwMode="auto">
            <a:xfrm flipH="1">
              <a:off x="2477" y="1882"/>
              <a:ext cx="203" cy="0"/>
            </a:xfrm>
            <a:prstGeom prst="line">
              <a:avLst/>
            </a:prstGeom>
            <a:noFill/>
            <a:ln w="57150" cap="sq">
              <a:solidFill>
                <a:srgbClr val="7A48C4"/>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latin typeface="黑体" pitchFamily="2" charset="-122"/>
                <a:ea typeface="黑体" pitchFamily="2" charset="-122"/>
              </a:endParaRPr>
            </a:p>
          </p:txBody>
        </p:sp>
        <p:sp>
          <p:nvSpPr>
            <p:cNvPr id="33835" name="Line 80"/>
            <p:cNvSpPr>
              <a:spLocks noChangeShapeType="1"/>
            </p:cNvSpPr>
            <p:nvPr/>
          </p:nvSpPr>
          <p:spPr bwMode="auto">
            <a:xfrm flipH="1">
              <a:off x="2477" y="2376"/>
              <a:ext cx="203" cy="0"/>
            </a:xfrm>
            <a:prstGeom prst="line">
              <a:avLst/>
            </a:prstGeom>
            <a:noFill/>
            <a:ln w="57150" cap="sq">
              <a:solidFill>
                <a:srgbClr val="7A48C4"/>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latin typeface="黑体" pitchFamily="2" charset="-122"/>
                <a:ea typeface="黑体" pitchFamily="2" charset="-122"/>
              </a:endParaRPr>
            </a:p>
          </p:txBody>
        </p:sp>
        <p:sp>
          <p:nvSpPr>
            <p:cNvPr id="33836" name="Line 81"/>
            <p:cNvSpPr>
              <a:spLocks noChangeShapeType="1"/>
            </p:cNvSpPr>
            <p:nvPr/>
          </p:nvSpPr>
          <p:spPr bwMode="auto">
            <a:xfrm flipH="1">
              <a:off x="2477" y="2833"/>
              <a:ext cx="203" cy="0"/>
            </a:xfrm>
            <a:prstGeom prst="line">
              <a:avLst/>
            </a:prstGeom>
            <a:noFill/>
            <a:ln w="57150" cap="sq">
              <a:solidFill>
                <a:srgbClr val="7A48C4"/>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latin typeface="黑体" pitchFamily="2" charset="-122"/>
                <a:ea typeface="黑体" pitchFamily="2" charset="-122"/>
              </a:endParaRPr>
            </a:p>
          </p:txBody>
        </p:sp>
        <p:sp>
          <p:nvSpPr>
            <p:cNvPr id="33837" name="Line 82"/>
            <p:cNvSpPr>
              <a:spLocks noChangeShapeType="1"/>
            </p:cNvSpPr>
            <p:nvPr/>
          </p:nvSpPr>
          <p:spPr bwMode="auto">
            <a:xfrm>
              <a:off x="2477" y="1426"/>
              <a:ext cx="0" cy="456"/>
            </a:xfrm>
            <a:prstGeom prst="line">
              <a:avLst/>
            </a:prstGeom>
            <a:noFill/>
            <a:ln w="57150" cap="sq">
              <a:solidFill>
                <a:srgbClr val="7A48C4"/>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latin typeface="黑体" pitchFamily="2" charset="-122"/>
                <a:ea typeface="黑体" pitchFamily="2" charset="-122"/>
              </a:endParaRPr>
            </a:p>
          </p:txBody>
        </p:sp>
        <p:sp>
          <p:nvSpPr>
            <p:cNvPr id="33838" name="Line 83"/>
            <p:cNvSpPr>
              <a:spLocks noChangeShapeType="1"/>
            </p:cNvSpPr>
            <p:nvPr/>
          </p:nvSpPr>
          <p:spPr bwMode="auto">
            <a:xfrm>
              <a:off x="2477" y="2376"/>
              <a:ext cx="0" cy="457"/>
            </a:xfrm>
            <a:prstGeom prst="line">
              <a:avLst/>
            </a:prstGeom>
            <a:noFill/>
            <a:ln w="57150" cap="sq">
              <a:solidFill>
                <a:srgbClr val="7A48C4"/>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latin typeface="黑体" pitchFamily="2" charset="-122"/>
                <a:ea typeface="黑体" pitchFamily="2" charset="-122"/>
              </a:endParaRPr>
            </a:p>
          </p:txBody>
        </p:sp>
        <p:sp>
          <p:nvSpPr>
            <p:cNvPr id="33839" name="Line 84"/>
            <p:cNvSpPr>
              <a:spLocks noChangeShapeType="1"/>
            </p:cNvSpPr>
            <p:nvPr/>
          </p:nvSpPr>
          <p:spPr bwMode="auto">
            <a:xfrm flipH="1">
              <a:off x="2315" y="2604"/>
              <a:ext cx="162" cy="0"/>
            </a:xfrm>
            <a:prstGeom prst="line">
              <a:avLst/>
            </a:prstGeom>
            <a:noFill/>
            <a:ln w="57150" cap="sq">
              <a:solidFill>
                <a:srgbClr val="7A48C4"/>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latin typeface="黑体" pitchFamily="2" charset="-122"/>
                <a:ea typeface="黑体" pitchFamily="2" charset="-122"/>
              </a:endParaRPr>
            </a:p>
          </p:txBody>
        </p:sp>
        <p:sp>
          <p:nvSpPr>
            <p:cNvPr id="33840" name="Line 85"/>
            <p:cNvSpPr>
              <a:spLocks noChangeShapeType="1"/>
            </p:cNvSpPr>
            <p:nvPr/>
          </p:nvSpPr>
          <p:spPr bwMode="auto">
            <a:xfrm flipH="1">
              <a:off x="2315" y="1647"/>
              <a:ext cx="162" cy="0"/>
            </a:xfrm>
            <a:prstGeom prst="line">
              <a:avLst/>
            </a:prstGeom>
            <a:noFill/>
            <a:ln w="57150" cap="sq">
              <a:solidFill>
                <a:srgbClr val="7A48C4"/>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latin typeface="黑体" pitchFamily="2" charset="-122"/>
                <a:ea typeface="黑体" pitchFamily="2" charset="-122"/>
              </a:endParaRPr>
            </a:p>
          </p:txBody>
        </p:sp>
        <p:sp>
          <p:nvSpPr>
            <p:cNvPr id="33841" name="Line 86"/>
            <p:cNvSpPr>
              <a:spLocks noChangeShapeType="1"/>
            </p:cNvSpPr>
            <p:nvPr/>
          </p:nvSpPr>
          <p:spPr bwMode="auto">
            <a:xfrm flipH="1">
              <a:off x="1746" y="1692"/>
              <a:ext cx="122" cy="0"/>
            </a:xfrm>
            <a:prstGeom prst="line">
              <a:avLst/>
            </a:prstGeom>
            <a:noFill/>
            <a:ln w="57150" cap="sq">
              <a:solidFill>
                <a:srgbClr val="7A48C4"/>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latin typeface="黑体" pitchFamily="2" charset="-122"/>
                <a:ea typeface="黑体" pitchFamily="2" charset="-122"/>
              </a:endParaRPr>
            </a:p>
          </p:txBody>
        </p:sp>
        <p:sp>
          <p:nvSpPr>
            <p:cNvPr id="33842" name="Line 87"/>
            <p:cNvSpPr>
              <a:spLocks noChangeShapeType="1"/>
            </p:cNvSpPr>
            <p:nvPr/>
          </p:nvSpPr>
          <p:spPr bwMode="auto">
            <a:xfrm>
              <a:off x="1746" y="1692"/>
              <a:ext cx="0" cy="950"/>
            </a:xfrm>
            <a:prstGeom prst="line">
              <a:avLst/>
            </a:prstGeom>
            <a:noFill/>
            <a:ln w="57150" cap="sq">
              <a:solidFill>
                <a:srgbClr val="7A48C4"/>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latin typeface="黑体" pitchFamily="2" charset="-122"/>
                <a:ea typeface="黑体" pitchFamily="2" charset="-122"/>
              </a:endParaRPr>
            </a:p>
          </p:txBody>
        </p:sp>
        <p:sp>
          <p:nvSpPr>
            <p:cNvPr id="33843" name="Line 88"/>
            <p:cNvSpPr>
              <a:spLocks noChangeShapeType="1"/>
            </p:cNvSpPr>
            <p:nvPr/>
          </p:nvSpPr>
          <p:spPr bwMode="auto">
            <a:xfrm flipH="1">
              <a:off x="1746" y="2642"/>
              <a:ext cx="122" cy="0"/>
            </a:xfrm>
            <a:prstGeom prst="line">
              <a:avLst/>
            </a:prstGeom>
            <a:noFill/>
            <a:ln w="57150" cap="sq">
              <a:solidFill>
                <a:srgbClr val="7A48C4"/>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latin typeface="黑体" pitchFamily="2" charset="-122"/>
                <a:ea typeface="黑体" pitchFamily="2" charset="-122"/>
              </a:endParaRPr>
            </a:p>
          </p:txBody>
        </p:sp>
        <p:sp>
          <p:nvSpPr>
            <p:cNvPr id="33844" name="Line 89"/>
            <p:cNvSpPr>
              <a:spLocks noChangeShapeType="1"/>
            </p:cNvSpPr>
            <p:nvPr/>
          </p:nvSpPr>
          <p:spPr bwMode="auto">
            <a:xfrm flipH="1">
              <a:off x="1624" y="2566"/>
              <a:ext cx="244" cy="0"/>
            </a:xfrm>
            <a:prstGeom prst="line">
              <a:avLst/>
            </a:prstGeom>
            <a:noFill/>
            <a:ln w="57150" cap="sq">
              <a:solidFill>
                <a:srgbClr val="7A48C4"/>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latin typeface="黑体" pitchFamily="2" charset="-122"/>
                <a:ea typeface="黑体" pitchFamily="2" charset="-122"/>
              </a:endParaRPr>
            </a:p>
          </p:txBody>
        </p:sp>
        <p:sp>
          <p:nvSpPr>
            <p:cNvPr id="33845" name="Line 90"/>
            <p:cNvSpPr>
              <a:spLocks noChangeShapeType="1"/>
            </p:cNvSpPr>
            <p:nvPr/>
          </p:nvSpPr>
          <p:spPr bwMode="auto">
            <a:xfrm flipH="1">
              <a:off x="1624" y="1616"/>
              <a:ext cx="244" cy="0"/>
            </a:xfrm>
            <a:prstGeom prst="line">
              <a:avLst/>
            </a:prstGeom>
            <a:noFill/>
            <a:ln w="57150" cap="sq">
              <a:solidFill>
                <a:srgbClr val="7A48C4"/>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latin typeface="黑体" pitchFamily="2" charset="-122"/>
                <a:ea typeface="黑体" pitchFamily="2" charset="-122"/>
              </a:endParaRPr>
            </a:p>
          </p:txBody>
        </p:sp>
        <p:sp>
          <p:nvSpPr>
            <p:cNvPr id="33846" name="Line 91"/>
            <p:cNvSpPr>
              <a:spLocks noChangeShapeType="1"/>
            </p:cNvSpPr>
            <p:nvPr/>
          </p:nvSpPr>
          <p:spPr bwMode="auto">
            <a:xfrm>
              <a:off x="1624" y="1616"/>
              <a:ext cx="0" cy="950"/>
            </a:xfrm>
            <a:prstGeom prst="line">
              <a:avLst/>
            </a:prstGeom>
            <a:noFill/>
            <a:ln w="57150" cap="sq">
              <a:solidFill>
                <a:srgbClr val="7A48C4"/>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latin typeface="黑体" pitchFamily="2" charset="-122"/>
                <a:ea typeface="黑体" pitchFamily="2" charset="-122"/>
              </a:endParaRPr>
            </a:p>
          </p:txBody>
        </p:sp>
        <p:sp>
          <p:nvSpPr>
            <p:cNvPr id="33847" name="Line 92"/>
            <p:cNvSpPr>
              <a:spLocks noChangeShapeType="1"/>
            </p:cNvSpPr>
            <p:nvPr/>
          </p:nvSpPr>
          <p:spPr bwMode="auto">
            <a:xfrm>
              <a:off x="1502" y="1685"/>
              <a:ext cx="122" cy="0"/>
            </a:xfrm>
            <a:prstGeom prst="line">
              <a:avLst/>
            </a:prstGeom>
            <a:noFill/>
            <a:ln w="57150" cap="sq">
              <a:solidFill>
                <a:srgbClr val="7A48C4"/>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latin typeface="黑体" pitchFamily="2" charset="-122"/>
                <a:ea typeface="黑体" pitchFamily="2" charset="-122"/>
              </a:endParaRPr>
            </a:p>
          </p:txBody>
        </p:sp>
        <p:sp>
          <p:nvSpPr>
            <p:cNvPr id="33848" name="Line 93"/>
            <p:cNvSpPr>
              <a:spLocks noChangeShapeType="1"/>
            </p:cNvSpPr>
            <p:nvPr/>
          </p:nvSpPr>
          <p:spPr bwMode="auto">
            <a:xfrm>
              <a:off x="1502" y="2604"/>
              <a:ext cx="244" cy="0"/>
            </a:xfrm>
            <a:prstGeom prst="line">
              <a:avLst/>
            </a:prstGeom>
            <a:noFill/>
            <a:ln w="57150" cap="sq">
              <a:solidFill>
                <a:srgbClr val="7A48C4"/>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latin typeface="黑体" pitchFamily="2" charset="-122"/>
                <a:ea typeface="黑体" pitchFamily="2" charset="-122"/>
              </a:endParaRPr>
            </a:p>
          </p:txBody>
        </p:sp>
        <p:sp>
          <p:nvSpPr>
            <p:cNvPr id="33849" name="Text Box 94"/>
            <p:cNvSpPr txBox="1">
              <a:spLocks noChangeArrowheads="1"/>
            </p:cNvSpPr>
            <p:nvPr/>
          </p:nvSpPr>
          <p:spPr bwMode="auto">
            <a:xfrm>
              <a:off x="1018" y="1319"/>
              <a:ext cx="502"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ap="sq">
                  <a:solidFill>
                    <a:srgbClr val="000000"/>
                  </a:solidFill>
                  <a:miter lim="800000"/>
                  <a:headEnd type="none" w="sm" len="sm"/>
                  <a:tailEnd type="none" w="sm" len="sm"/>
                </a14:hiddenLine>
              </a:ext>
            </a:extLst>
          </p:spPr>
          <p:txBody>
            <a:bodyPr wrap="none" anchor="ctr">
              <a:spAutoFit/>
            </a:bodyPr>
            <a:lstStyle>
              <a:lvl1pPr eaLnBrk="0" hangingPunct="0">
                <a:defRPr kumimoji="1" sz="2400" b="1">
                  <a:solidFill>
                    <a:schemeClr val="tx2"/>
                  </a:solidFill>
                  <a:latin typeface="楷体_GB2312" pitchFamily="49" charset="-122"/>
                  <a:ea typeface="楷体_GB2312" pitchFamily="49" charset="-122"/>
                </a:defRPr>
              </a:lvl1pPr>
              <a:lvl2pPr marL="742950" indent="-285750" eaLnBrk="0" hangingPunct="0">
                <a:defRPr kumimoji="1" sz="2400" b="1">
                  <a:solidFill>
                    <a:schemeClr val="tx2"/>
                  </a:solidFill>
                  <a:latin typeface="楷体_GB2312" pitchFamily="49" charset="-122"/>
                  <a:ea typeface="楷体_GB2312" pitchFamily="49" charset="-122"/>
                </a:defRPr>
              </a:lvl2pPr>
              <a:lvl3pPr marL="1143000" indent="-228600" eaLnBrk="0" hangingPunct="0">
                <a:defRPr kumimoji="1" sz="2400" b="1">
                  <a:solidFill>
                    <a:schemeClr val="tx2"/>
                  </a:solidFill>
                  <a:latin typeface="楷体_GB2312" pitchFamily="49" charset="-122"/>
                  <a:ea typeface="楷体_GB2312" pitchFamily="49" charset="-122"/>
                </a:defRPr>
              </a:lvl3pPr>
              <a:lvl4pPr marL="1600200" indent="-228600" eaLnBrk="0" hangingPunct="0">
                <a:defRPr kumimoji="1" sz="2400" b="1">
                  <a:solidFill>
                    <a:schemeClr val="tx2"/>
                  </a:solidFill>
                  <a:latin typeface="楷体_GB2312" pitchFamily="49" charset="-122"/>
                  <a:ea typeface="楷体_GB2312" pitchFamily="49" charset="-122"/>
                </a:defRPr>
              </a:lvl4pPr>
              <a:lvl5pPr marL="2057400" indent="-228600" eaLnBrk="0" hangingPunct="0">
                <a:defRPr kumimoji="1" sz="2400" b="1">
                  <a:solidFill>
                    <a:schemeClr val="tx2"/>
                  </a:solidFill>
                  <a:latin typeface="楷体_GB2312" pitchFamily="49" charset="-122"/>
                  <a:ea typeface="楷体_GB2312" pitchFamily="49" charset="-122"/>
                </a:defRPr>
              </a:lvl5pPr>
              <a:lvl6pPr marL="25146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6pPr>
              <a:lvl7pPr marL="29718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7pPr>
              <a:lvl8pPr marL="34290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8pPr>
              <a:lvl9pPr marL="38862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9pPr>
            </a:lstStyle>
            <a:p>
              <a:pPr algn="ctr" eaLnBrk="1" hangingPunct="1">
                <a:lnSpc>
                  <a:spcPct val="100000"/>
                </a:lnSpc>
                <a:buClrTx/>
                <a:buFontTx/>
                <a:buNone/>
              </a:pPr>
              <a:r>
                <a:rPr lang="zh-CN" altLang="en-US">
                  <a:solidFill>
                    <a:srgbClr val="009900"/>
                  </a:solidFill>
                  <a:latin typeface="黑体" pitchFamily="2" charset="-122"/>
                  <a:ea typeface="黑体" pitchFamily="2" charset="-122"/>
                </a:rPr>
                <a:t>主机</a:t>
              </a:r>
            </a:p>
          </p:txBody>
        </p:sp>
        <p:sp>
          <p:nvSpPr>
            <p:cNvPr id="33850" name="Text Box 95"/>
            <p:cNvSpPr txBox="1">
              <a:spLocks noChangeArrowheads="1"/>
            </p:cNvSpPr>
            <p:nvPr/>
          </p:nvSpPr>
          <p:spPr bwMode="auto">
            <a:xfrm rot="16200000">
              <a:off x="1805" y="1948"/>
              <a:ext cx="380"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ap="sq">
                  <a:solidFill>
                    <a:srgbClr val="000000"/>
                  </a:solidFill>
                  <a:miter lim="800000"/>
                  <a:headEnd type="none" w="sm" len="sm"/>
                  <a:tailEnd type="none" w="sm" len="sm"/>
                </a14:hiddenLine>
              </a:ext>
            </a:extLst>
          </p:spPr>
          <p:txBody>
            <a:bodyPr wrap="none" anchor="ctr">
              <a:spAutoFit/>
            </a:bodyPr>
            <a:lstStyle>
              <a:lvl1pPr eaLnBrk="0" hangingPunct="0">
                <a:defRPr kumimoji="1" sz="2400" b="1">
                  <a:solidFill>
                    <a:schemeClr val="tx2"/>
                  </a:solidFill>
                  <a:latin typeface="楷体_GB2312" pitchFamily="49" charset="-122"/>
                  <a:ea typeface="楷体_GB2312" pitchFamily="49" charset="-122"/>
                </a:defRPr>
              </a:lvl1pPr>
              <a:lvl2pPr marL="742950" indent="-285750" eaLnBrk="0" hangingPunct="0">
                <a:defRPr kumimoji="1" sz="2400" b="1">
                  <a:solidFill>
                    <a:schemeClr val="tx2"/>
                  </a:solidFill>
                  <a:latin typeface="楷体_GB2312" pitchFamily="49" charset="-122"/>
                  <a:ea typeface="楷体_GB2312" pitchFamily="49" charset="-122"/>
                </a:defRPr>
              </a:lvl2pPr>
              <a:lvl3pPr marL="1143000" indent="-228600" eaLnBrk="0" hangingPunct="0">
                <a:defRPr kumimoji="1" sz="2400" b="1">
                  <a:solidFill>
                    <a:schemeClr val="tx2"/>
                  </a:solidFill>
                  <a:latin typeface="楷体_GB2312" pitchFamily="49" charset="-122"/>
                  <a:ea typeface="楷体_GB2312" pitchFamily="49" charset="-122"/>
                </a:defRPr>
              </a:lvl3pPr>
              <a:lvl4pPr marL="1600200" indent="-228600" eaLnBrk="0" hangingPunct="0">
                <a:defRPr kumimoji="1" sz="2400" b="1">
                  <a:solidFill>
                    <a:schemeClr val="tx2"/>
                  </a:solidFill>
                  <a:latin typeface="楷体_GB2312" pitchFamily="49" charset="-122"/>
                  <a:ea typeface="楷体_GB2312" pitchFamily="49" charset="-122"/>
                </a:defRPr>
              </a:lvl4pPr>
              <a:lvl5pPr marL="2057400" indent="-228600" eaLnBrk="0" hangingPunct="0">
                <a:defRPr kumimoji="1" sz="2400" b="1">
                  <a:solidFill>
                    <a:schemeClr val="tx2"/>
                  </a:solidFill>
                  <a:latin typeface="楷体_GB2312" pitchFamily="49" charset="-122"/>
                  <a:ea typeface="楷体_GB2312" pitchFamily="49" charset="-122"/>
                </a:defRPr>
              </a:lvl5pPr>
              <a:lvl6pPr marL="25146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6pPr>
              <a:lvl7pPr marL="29718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7pPr>
              <a:lvl8pPr marL="34290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8pPr>
              <a:lvl9pPr marL="38862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9pPr>
            </a:lstStyle>
            <a:p>
              <a:pPr algn="ctr" eaLnBrk="1" hangingPunct="1">
                <a:lnSpc>
                  <a:spcPct val="100000"/>
                </a:lnSpc>
                <a:buClrTx/>
                <a:buFontTx/>
                <a:buNone/>
              </a:pPr>
              <a:r>
                <a:rPr lang="zh-CN" altLang="en-US" sz="3200">
                  <a:solidFill>
                    <a:schemeClr val="tx1"/>
                  </a:solidFill>
                  <a:latin typeface="黑体" pitchFamily="2" charset="-122"/>
                  <a:ea typeface="黑体" pitchFamily="2" charset="-122"/>
                </a:rPr>
                <a:t>…</a:t>
              </a:r>
            </a:p>
          </p:txBody>
        </p:sp>
        <p:sp>
          <p:nvSpPr>
            <p:cNvPr id="33851" name="Text Box 96"/>
            <p:cNvSpPr txBox="1">
              <a:spLocks noChangeArrowheads="1"/>
            </p:cNvSpPr>
            <p:nvPr/>
          </p:nvSpPr>
          <p:spPr bwMode="auto">
            <a:xfrm>
              <a:off x="4073" y="1384"/>
              <a:ext cx="376" cy="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ap="sq">
                  <a:solidFill>
                    <a:srgbClr val="000000"/>
                  </a:solidFill>
                  <a:miter lim="800000"/>
                  <a:headEnd type="none" w="sm" len="sm"/>
                  <a:tailEnd type="none" w="sm" len="sm"/>
                </a14:hiddenLine>
              </a:ext>
            </a:extLst>
          </p:spPr>
          <p:txBody>
            <a:bodyPr wrap="none" anchor="ctr">
              <a:spAutoFit/>
            </a:bodyPr>
            <a:lstStyle>
              <a:lvl1pPr eaLnBrk="0" hangingPunct="0">
                <a:defRPr kumimoji="1" sz="2400" b="1">
                  <a:solidFill>
                    <a:schemeClr val="tx2"/>
                  </a:solidFill>
                  <a:latin typeface="楷体_GB2312" pitchFamily="49" charset="-122"/>
                  <a:ea typeface="楷体_GB2312" pitchFamily="49" charset="-122"/>
                </a:defRPr>
              </a:lvl1pPr>
              <a:lvl2pPr marL="742950" indent="-285750" eaLnBrk="0" hangingPunct="0">
                <a:defRPr kumimoji="1" sz="2400" b="1">
                  <a:solidFill>
                    <a:schemeClr val="tx2"/>
                  </a:solidFill>
                  <a:latin typeface="楷体_GB2312" pitchFamily="49" charset="-122"/>
                  <a:ea typeface="楷体_GB2312" pitchFamily="49" charset="-122"/>
                </a:defRPr>
              </a:lvl2pPr>
              <a:lvl3pPr marL="1143000" indent="-228600" eaLnBrk="0" hangingPunct="0">
                <a:defRPr kumimoji="1" sz="2400" b="1">
                  <a:solidFill>
                    <a:schemeClr val="tx2"/>
                  </a:solidFill>
                  <a:latin typeface="楷体_GB2312" pitchFamily="49" charset="-122"/>
                  <a:ea typeface="楷体_GB2312" pitchFamily="49" charset="-122"/>
                </a:defRPr>
              </a:lvl3pPr>
              <a:lvl4pPr marL="1600200" indent="-228600" eaLnBrk="0" hangingPunct="0">
                <a:defRPr kumimoji="1" sz="2400" b="1">
                  <a:solidFill>
                    <a:schemeClr val="tx2"/>
                  </a:solidFill>
                  <a:latin typeface="楷体_GB2312" pitchFamily="49" charset="-122"/>
                  <a:ea typeface="楷体_GB2312" pitchFamily="49" charset="-122"/>
                </a:defRPr>
              </a:lvl4pPr>
              <a:lvl5pPr marL="2057400" indent="-228600" eaLnBrk="0" hangingPunct="0">
                <a:defRPr kumimoji="1" sz="2400" b="1">
                  <a:solidFill>
                    <a:schemeClr val="tx2"/>
                  </a:solidFill>
                  <a:latin typeface="楷体_GB2312" pitchFamily="49" charset="-122"/>
                  <a:ea typeface="楷体_GB2312" pitchFamily="49" charset="-122"/>
                </a:defRPr>
              </a:lvl5pPr>
              <a:lvl6pPr marL="25146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6pPr>
              <a:lvl7pPr marL="29718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7pPr>
              <a:lvl8pPr marL="34290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8pPr>
              <a:lvl9pPr marL="38862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9pPr>
            </a:lstStyle>
            <a:p>
              <a:pPr algn="ctr" eaLnBrk="1" hangingPunct="1">
                <a:lnSpc>
                  <a:spcPct val="100000"/>
                </a:lnSpc>
                <a:buClrTx/>
                <a:buFontTx/>
                <a:buNone/>
              </a:pPr>
              <a:r>
                <a:rPr lang="zh-CN" altLang="en-US" sz="3200">
                  <a:solidFill>
                    <a:schemeClr val="tx1"/>
                  </a:solidFill>
                  <a:latin typeface="黑体" pitchFamily="2" charset="-122"/>
                  <a:ea typeface="黑体" pitchFamily="2" charset="-122"/>
                </a:rPr>
                <a:t>…</a:t>
              </a:r>
            </a:p>
          </p:txBody>
        </p:sp>
        <p:sp>
          <p:nvSpPr>
            <p:cNvPr id="33852" name="Text Box 97"/>
            <p:cNvSpPr txBox="1">
              <a:spLocks noChangeArrowheads="1"/>
            </p:cNvSpPr>
            <p:nvPr/>
          </p:nvSpPr>
          <p:spPr bwMode="auto">
            <a:xfrm>
              <a:off x="4102" y="1849"/>
              <a:ext cx="316" cy="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ap="sq">
                  <a:solidFill>
                    <a:srgbClr val="000000"/>
                  </a:solidFill>
                  <a:miter lim="800000"/>
                  <a:headEnd type="none" w="sm" len="sm"/>
                  <a:tailEnd type="none" w="sm" len="sm"/>
                </a14:hiddenLine>
              </a:ext>
            </a:extLst>
          </p:spPr>
          <p:txBody>
            <a:bodyPr anchor="ctr">
              <a:spAutoFit/>
            </a:bodyPr>
            <a:lstStyle>
              <a:lvl1pPr eaLnBrk="0" hangingPunct="0">
                <a:defRPr kumimoji="1" sz="2400" b="1">
                  <a:solidFill>
                    <a:schemeClr val="tx2"/>
                  </a:solidFill>
                  <a:latin typeface="楷体_GB2312" pitchFamily="49" charset="-122"/>
                  <a:ea typeface="楷体_GB2312" pitchFamily="49" charset="-122"/>
                </a:defRPr>
              </a:lvl1pPr>
              <a:lvl2pPr marL="742950" indent="-285750" eaLnBrk="0" hangingPunct="0">
                <a:defRPr kumimoji="1" sz="2400" b="1">
                  <a:solidFill>
                    <a:schemeClr val="tx2"/>
                  </a:solidFill>
                  <a:latin typeface="楷体_GB2312" pitchFamily="49" charset="-122"/>
                  <a:ea typeface="楷体_GB2312" pitchFamily="49" charset="-122"/>
                </a:defRPr>
              </a:lvl2pPr>
              <a:lvl3pPr marL="1143000" indent="-228600" eaLnBrk="0" hangingPunct="0">
                <a:defRPr kumimoji="1" sz="2400" b="1">
                  <a:solidFill>
                    <a:schemeClr val="tx2"/>
                  </a:solidFill>
                  <a:latin typeface="楷体_GB2312" pitchFamily="49" charset="-122"/>
                  <a:ea typeface="楷体_GB2312" pitchFamily="49" charset="-122"/>
                </a:defRPr>
              </a:lvl3pPr>
              <a:lvl4pPr marL="1600200" indent="-228600" eaLnBrk="0" hangingPunct="0">
                <a:defRPr kumimoji="1" sz="2400" b="1">
                  <a:solidFill>
                    <a:schemeClr val="tx2"/>
                  </a:solidFill>
                  <a:latin typeface="楷体_GB2312" pitchFamily="49" charset="-122"/>
                  <a:ea typeface="楷体_GB2312" pitchFamily="49" charset="-122"/>
                </a:defRPr>
              </a:lvl4pPr>
              <a:lvl5pPr marL="2057400" indent="-228600" eaLnBrk="0" hangingPunct="0">
                <a:defRPr kumimoji="1" sz="2400" b="1">
                  <a:solidFill>
                    <a:schemeClr val="tx2"/>
                  </a:solidFill>
                  <a:latin typeface="楷体_GB2312" pitchFamily="49" charset="-122"/>
                  <a:ea typeface="楷体_GB2312" pitchFamily="49" charset="-122"/>
                </a:defRPr>
              </a:lvl5pPr>
              <a:lvl6pPr marL="25146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6pPr>
              <a:lvl7pPr marL="29718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7pPr>
              <a:lvl8pPr marL="34290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8pPr>
              <a:lvl9pPr marL="38862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9pPr>
            </a:lstStyle>
            <a:p>
              <a:pPr algn="ctr" eaLnBrk="1" hangingPunct="1">
                <a:lnSpc>
                  <a:spcPct val="100000"/>
                </a:lnSpc>
                <a:buClrTx/>
                <a:buFontTx/>
                <a:buNone/>
              </a:pPr>
              <a:r>
                <a:rPr lang="zh-CN" altLang="en-US" sz="3200">
                  <a:solidFill>
                    <a:schemeClr val="tx1"/>
                  </a:solidFill>
                  <a:latin typeface="黑体" pitchFamily="2" charset="-122"/>
                  <a:ea typeface="黑体" pitchFamily="2" charset="-122"/>
                </a:rPr>
                <a:t>…</a:t>
              </a:r>
            </a:p>
          </p:txBody>
        </p:sp>
        <p:sp>
          <p:nvSpPr>
            <p:cNvPr id="33853" name="Text Box 98"/>
            <p:cNvSpPr txBox="1">
              <a:spLocks noChangeArrowheads="1"/>
            </p:cNvSpPr>
            <p:nvPr/>
          </p:nvSpPr>
          <p:spPr bwMode="auto">
            <a:xfrm>
              <a:off x="4073" y="2335"/>
              <a:ext cx="376" cy="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ap="sq">
                  <a:solidFill>
                    <a:srgbClr val="000000"/>
                  </a:solidFill>
                  <a:miter lim="800000"/>
                  <a:headEnd type="none" w="sm" len="sm"/>
                  <a:tailEnd type="none" w="sm" len="sm"/>
                </a14:hiddenLine>
              </a:ext>
            </a:extLst>
          </p:spPr>
          <p:txBody>
            <a:bodyPr wrap="none" anchor="ctr">
              <a:spAutoFit/>
            </a:bodyPr>
            <a:lstStyle>
              <a:lvl1pPr eaLnBrk="0" hangingPunct="0">
                <a:defRPr kumimoji="1" sz="2400" b="1">
                  <a:solidFill>
                    <a:schemeClr val="tx2"/>
                  </a:solidFill>
                  <a:latin typeface="楷体_GB2312" pitchFamily="49" charset="-122"/>
                  <a:ea typeface="楷体_GB2312" pitchFamily="49" charset="-122"/>
                </a:defRPr>
              </a:lvl1pPr>
              <a:lvl2pPr marL="742950" indent="-285750" eaLnBrk="0" hangingPunct="0">
                <a:defRPr kumimoji="1" sz="2400" b="1">
                  <a:solidFill>
                    <a:schemeClr val="tx2"/>
                  </a:solidFill>
                  <a:latin typeface="楷体_GB2312" pitchFamily="49" charset="-122"/>
                  <a:ea typeface="楷体_GB2312" pitchFamily="49" charset="-122"/>
                </a:defRPr>
              </a:lvl2pPr>
              <a:lvl3pPr marL="1143000" indent="-228600" eaLnBrk="0" hangingPunct="0">
                <a:defRPr kumimoji="1" sz="2400" b="1">
                  <a:solidFill>
                    <a:schemeClr val="tx2"/>
                  </a:solidFill>
                  <a:latin typeface="楷体_GB2312" pitchFamily="49" charset="-122"/>
                  <a:ea typeface="楷体_GB2312" pitchFamily="49" charset="-122"/>
                </a:defRPr>
              </a:lvl3pPr>
              <a:lvl4pPr marL="1600200" indent="-228600" eaLnBrk="0" hangingPunct="0">
                <a:defRPr kumimoji="1" sz="2400" b="1">
                  <a:solidFill>
                    <a:schemeClr val="tx2"/>
                  </a:solidFill>
                  <a:latin typeface="楷体_GB2312" pitchFamily="49" charset="-122"/>
                  <a:ea typeface="楷体_GB2312" pitchFamily="49" charset="-122"/>
                </a:defRPr>
              </a:lvl4pPr>
              <a:lvl5pPr marL="2057400" indent="-228600" eaLnBrk="0" hangingPunct="0">
                <a:defRPr kumimoji="1" sz="2400" b="1">
                  <a:solidFill>
                    <a:schemeClr val="tx2"/>
                  </a:solidFill>
                  <a:latin typeface="楷体_GB2312" pitchFamily="49" charset="-122"/>
                  <a:ea typeface="楷体_GB2312" pitchFamily="49" charset="-122"/>
                </a:defRPr>
              </a:lvl5pPr>
              <a:lvl6pPr marL="25146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6pPr>
              <a:lvl7pPr marL="29718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7pPr>
              <a:lvl8pPr marL="34290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8pPr>
              <a:lvl9pPr marL="38862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9pPr>
            </a:lstStyle>
            <a:p>
              <a:pPr algn="ctr" eaLnBrk="1" hangingPunct="1">
                <a:lnSpc>
                  <a:spcPct val="100000"/>
                </a:lnSpc>
                <a:buClrTx/>
                <a:buFontTx/>
                <a:buNone/>
              </a:pPr>
              <a:r>
                <a:rPr lang="zh-CN" altLang="en-US" sz="3200">
                  <a:solidFill>
                    <a:schemeClr val="tx1"/>
                  </a:solidFill>
                  <a:latin typeface="黑体" pitchFamily="2" charset="-122"/>
                  <a:ea typeface="黑体" pitchFamily="2" charset="-122"/>
                </a:rPr>
                <a:t>…</a:t>
              </a:r>
            </a:p>
          </p:txBody>
        </p:sp>
        <p:sp>
          <p:nvSpPr>
            <p:cNvPr id="33854" name="Text Box 99"/>
            <p:cNvSpPr txBox="1">
              <a:spLocks noChangeArrowheads="1"/>
            </p:cNvSpPr>
            <p:nvPr/>
          </p:nvSpPr>
          <p:spPr bwMode="auto">
            <a:xfrm>
              <a:off x="4073" y="2768"/>
              <a:ext cx="376" cy="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ap="sq">
                  <a:solidFill>
                    <a:srgbClr val="000000"/>
                  </a:solidFill>
                  <a:miter lim="800000"/>
                  <a:headEnd type="none" w="sm" len="sm"/>
                  <a:tailEnd type="none" w="sm" len="sm"/>
                </a14:hiddenLine>
              </a:ext>
            </a:extLst>
          </p:spPr>
          <p:txBody>
            <a:bodyPr wrap="none" anchor="ctr">
              <a:spAutoFit/>
            </a:bodyPr>
            <a:lstStyle>
              <a:lvl1pPr eaLnBrk="0" hangingPunct="0">
                <a:defRPr kumimoji="1" sz="2400" b="1">
                  <a:solidFill>
                    <a:schemeClr val="tx2"/>
                  </a:solidFill>
                  <a:latin typeface="楷体_GB2312" pitchFamily="49" charset="-122"/>
                  <a:ea typeface="楷体_GB2312" pitchFamily="49" charset="-122"/>
                </a:defRPr>
              </a:lvl1pPr>
              <a:lvl2pPr marL="742950" indent="-285750" eaLnBrk="0" hangingPunct="0">
                <a:defRPr kumimoji="1" sz="2400" b="1">
                  <a:solidFill>
                    <a:schemeClr val="tx2"/>
                  </a:solidFill>
                  <a:latin typeface="楷体_GB2312" pitchFamily="49" charset="-122"/>
                  <a:ea typeface="楷体_GB2312" pitchFamily="49" charset="-122"/>
                </a:defRPr>
              </a:lvl2pPr>
              <a:lvl3pPr marL="1143000" indent="-228600" eaLnBrk="0" hangingPunct="0">
                <a:defRPr kumimoji="1" sz="2400" b="1">
                  <a:solidFill>
                    <a:schemeClr val="tx2"/>
                  </a:solidFill>
                  <a:latin typeface="楷体_GB2312" pitchFamily="49" charset="-122"/>
                  <a:ea typeface="楷体_GB2312" pitchFamily="49" charset="-122"/>
                </a:defRPr>
              </a:lvl3pPr>
              <a:lvl4pPr marL="1600200" indent="-228600" eaLnBrk="0" hangingPunct="0">
                <a:defRPr kumimoji="1" sz="2400" b="1">
                  <a:solidFill>
                    <a:schemeClr val="tx2"/>
                  </a:solidFill>
                  <a:latin typeface="楷体_GB2312" pitchFamily="49" charset="-122"/>
                  <a:ea typeface="楷体_GB2312" pitchFamily="49" charset="-122"/>
                </a:defRPr>
              </a:lvl4pPr>
              <a:lvl5pPr marL="2057400" indent="-228600" eaLnBrk="0" hangingPunct="0">
                <a:defRPr kumimoji="1" sz="2400" b="1">
                  <a:solidFill>
                    <a:schemeClr val="tx2"/>
                  </a:solidFill>
                  <a:latin typeface="楷体_GB2312" pitchFamily="49" charset="-122"/>
                  <a:ea typeface="楷体_GB2312" pitchFamily="49" charset="-122"/>
                </a:defRPr>
              </a:lvl5pPr>
              <a:lvl6pPr marL="25146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6pPr>
              <a:lvl7pPr marL="29718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7pPr>
              <a:lvl8pPr marL="34290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8pPr>
              <a:lvl9pPr marL="38862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9pPr>
            </a:lstStyle>
            <a:p>
              <a:pPr algn="ctr" eaLnBrk="1" hangingPunct="1">
                <a:lnSpc>
                  <a:spcPct val="100000"/>
                </a:lnSpc>
                <a:buClrTx/>
                <a:buFontTx/>
                <a:buNone/>
              </a:pPr>
              <a:r>
                <a:rPr lang="zh-CN" altLang="en-US" sz="3200">
                  <a:solidFill>
                    <a:schemeClr val="tx1"/>
                  </a:solidFill>
                  <a:latin typeface="黑体" pitchFamily="2" charset="-122"/>
                  <a:ea typeface="黑体" pitchFamily="2" charset="-122"/>
                </a:rPr>
                <a:t>…</a:t>
              </a:r>
            </a:p>
          </p:txBody>
        </p:sp>
        <p:sp>
          <p:nvSpPr>
            <p:cNvPr id="33855" name="Text Box 100"/>
            <p:cNvSpPr txBox="1">
              <a:spLocks noChangeArrowheads="1"/>
            </p:cNvSpPr>
            <p:nvPr/>
          </p:nvSpPr>
          <p:spPr bwMode="auto">
            <a:xfrm rot="16200000">
              <a:off x="2749" y="1490"/>
              <a:ext cx="315"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ap="sq">
                  <a:solidFill>
                    <a:srgbClr val="000000"/>
                  </a:solidFill>
                  <a:miter lim="800000"/>
                  <a:headEnd type="none" w="sm" len="sm"/>
                  <a:tailEnd type="none" w="sm" len="sm"/>
                </a14:hiddenLine>
              </a:ext>
            </a:extLst>
          </p:spPr>
          <p:txBody>
            <a:bodyPr wrap="none" anchor="ctr">
              <a:spAutoFit/>
            </a:bodyPr>
            <a:lstStyle>
              <a:lvl1pPr eaLnBrk="0" hangingPunct="0">
                <a:defRPr kumimoji="1" sz="2400" b="1">
                  <a:solidFill>
                    <a:schemeClr val="tx2"/>
                  </a:solidFill>
                  <a:latin typeface="楷体_GB2312" pitchFamily="49" charset="-122"/>
                  <a:ea typeface="楷体_GB2312" pitchFamily="49" charset="-122"/>
                </a:defRPr>
              </a:lvl1pPr>
              <a:lvl2pPr marL="742950" indent="-285750" eaLnBrk="0" hangingPunct="0">
                <a:defRPr kumimoji="1" sz="2400" b="1">
                  <a:solidFill>
                    <a:schemeClr val="tx2"/>
                  </a:solidFill>
                  <a:latin typeface="楷体_GB2312" pitchFamily="49" charset="-122"/>
                  <a:ea typeface="楷体_GB2312" pitchFamily="49" charset="-122"/>
                </a:defRPr>
              </a:lvl2pPr>
              <a:lvl3pPr marL="1143000" indent="-228600" eaLnBrk="0" hangingPunct="0">
                <a:defRPr kumimoji="1" sz="2400" b="1">
                  <a:solidFill>
                    <a:schemeClr val="tx2"/>
                  </a:solidFill>
                  <a:latin typeface="楷体_GB2312" pitchFamily="49" charset="-122"/>
                  <a:ea typeface="楷体_GB2312" pitchFamily="49" charset="-122"/>
                </a:defRPr>
              </a:lvl3pPr>
              <a:lvl4pPr marL="1600200" indent="-228600" eaLnBrk="0" hangingPunct="0">
                <a:defRPr kumimoji="1" sz="2400" b="1">
                  <a:solidFill>
                    <a:schemeClr val="tx2"/>
                  </a:solidFill>
                  <a:latin typeface="楷体_GB2312" pitchFamily="49" charset="-122"/>
                  <a:ea typeface="楷体_GB2312" pitchFamily="49" charset="-122"/>
                </a:defRPr>
              </a:lvl4pPr>
              <a:lvl5pPr marL="2057400" indent="-228600" eaLnBrk="0" hangingPunct="0">
                <a:defRPr kumimoji="1" sz="2400" b="1">
                  <a:solidFill>
                    <a:schemeClr val="tx2"/>
                  </a:solidFill>
                  <a:latin typeface="楷体_GB2312" pitchFamily="49" charset="-122"/>
                  <a:ea typeface="楷体_GB2312" pitchFamily="49" charset="-122"/>
                </a:defRPr>
              </a:lvl5pPr>
              <a:lvl6pPr marL="25146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6pPr>
              <a:lvl7pPr marL="29718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7pPr>
              <a:lvl8pPr marL="34290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8pPr>
              <a:lvl9pPr marL="38862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9pPr>
            </a:lstStyle>
            <a:p>
              <a:pPr algn="ctr" eaLnBrk="1" hangingPunct="1">
                <a:lnSpc>
                  <a:spcPct val="100000"/>
                </a:lnSpc>
                <a:buClrTx/>
                <a:buFontTx/>
                <a:buNone/>
              </a:pPr>
              <a:r>
                <a:rPr lang="zh-CN" altLang="en-US">
                  <a:solidFill>
                    <a:schemeClr val="tx1"/>
                  </a:solidFill>
                  <a:latin typeface="黑体" pitchFamily="2" charset="-122"/>
                  <a:ea typeface="黑体" pitchFamily="2" charset="-122"/>
                </a:rPr>
                <a:t>…</a:t>
              </a:r>
            </a:p>
          </p:txBody>
        </p:sp>
        <p:sp>
          <p:nvSpPr>
            <p:cNvPr id="33856" name="Text Box 101"/>
            <p:cNvSpPr txBox="1">
              <a:spLocks noChangeArrowheads="1"/>
            </p:cNvSpPr>
            <p:nvPr/>
          </p:nvSpPr>
          <p:spPr bwMode="auto">
            <a:xfrm rot="16200000">
              <a:off x="2757" y="2454"/>
              <a:ext cx="315"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ap="sq">
                  <a:solidFill>
                    <a:srgbClr val="000000"/>
                  </a:solidFill>
                  <a:miter lim="800000"/>
                  <a:headEnd type="none" w="sm" len="sm"/>
                  <a:tailEnd type="none" w="sm" len="sm"/>
                </a14:hiddenLine>
              </a:ext>
            </a:extLst>
          </p:spPr>
          <p:txBody>
            <a:bodyPr wrap="none" anchor="ctr">
              <a:spAutoFit/>
            </a:bodyPr>
            <a:lstStyle>
              <a:lvl1pPr eaLnBrk="0" hangingPunct="0">
                <a:defRPr kumimoji="1" sz="2400" b="1">
                  <a:solidFill>
                    <a:schemeClr val="tx2"/>
                  </a:solidFill>
                  <a:latin typeface="楷体_GB2312" pitchFamily="49" charset="-122"/>
                  <a:ea typeface="楷体_GB2312" pitchFamily="49" charset="-122"/>
                </a:defRPr>
              </a:lvl1pPr>
              <a:lvl2pPr marL="742950" indent="-285750" eaLnBrk="0" hangingPunct="0">
                <a:defRPr kumimoji="1" sz="2400" b="1">
                  <a:solidFill>
                    <a:schemeClr val="tx2"/>
                  </a:solidFill>
                  <a:latin typeface="楷体_GB2312" pitchFamily="49" charset="-122"/>
                  <a:ea typeface="楷体_GB2312" pitchFamily="49" charset="-122"/>
                </a:defRPr>
              </a:lvl2pPr>
              <a:lvl3pPr marL="1143000" indent="-228600" eaLnBrk="0" hangingPunct="0">
                <a:defRPr kumimoji="1" sz="2400" b="1">
                  <a:solidFill>
                    <a:schemeClr val="tx2"/>
                  </a:solidFill>
                  <a:latin typeface="楷体_GB2312" pitchFamily="49" charset="-122"/>
                  <a:ea typeface="楷体_GB2312" pitchFamily="49" charset="-122"/>
                </a:defRPr>
              </a:lvl3pPr>
              <a:lvl4pPr marL="1600200" indent="-228600" eaLnBrk="0" hangingPunct="0">
                <a:defRPr kumimoji="1" sz="2400" b="1">
                  <a:solidFill>
                    <a:schemeClr val="tx2"/>
                  </a:solidFill>
                  <a:latin typeface="楷体_GB2312" pitchFamily="49" charset="-122"/>
                  <a:ea typeface="楷体_GB2312" pitchFamily="49" charset="-122"/>
                </a:defRPr>
              </a:lvl4pPr>
              <a:lvl5pPr marL="2057400" indent="-228600" eaLnBrk="0" hangingPunct="0">
                <a:defRPr kumimoji="1" sz="2400" b="1">
                  <a:solidFill>
                    <a:schemeClr val="tx2"/>
                  </a:solidFill>
                  <a:latin typeface="楷体_GB2312" pitchFamily="49" charset="-122"/>
                  <a:ea typeface="楷体_GB2312" pitchFamily="49" charset="-122"/>
                </a:defRPr>
              </a:lvl5pPr>
              <a:lvl6pPr marL="25146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6pPr>
              <a:lvl7pPr marL="29718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7pPr>
              <a:lvl8pPr marL="34290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8pPr>
              <a:lvl9pPr marL="38862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9pPr>
            </a:lstStyle>
            <a:p>
              <a:pPr algn="ctr" eaLnBrk="1" hangingPunct="1">
                <a:lnSpc>
                  <a:spcPct val="100000"/>
                </a:lnSpc>
                <a:buClrTx/>
                <a:buFontTx/>
                <a:buNone/>
              </a:pPr>
              <a:r>
                <a:rPr lang="zh-CN" altLang="en-US">
                  <a:solidFill>
                    <a:schemeClr val="tx1"/>
                  </a:solidFill>
                  <a:latin typeface="黑体" pitchFamily="2" charset="-122"/>
                  <a:ea typeface="黑体" pitchFamily="2" charset="-122"/>
                </a:rPr>
                <a:t>…</a:t>
              </a:r>
            </a:p>
          </p:txBody>
        </p:sp>
        <p:sp>
          <p:nvSpPr>
            <p:cNvPr id="33857" name="Text Box 102"/>
            <p:cNvSpPr txBox="1">
              <a:spLocks noChangeArrowheads="1"/>
            </p:cNvSpPr>
            <p:nvPr/>
          </p:nvSpPr>
          <p:spPr bwMode="auto">
            <a:xfrm>
              <a:off x="994" y="1056"/>
              <a:ext cx="599"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ap="sq">
                  <a:solidFill>
                    <a:srgbClr val="000000"/>
                  </a:solidFill>
                  <a:miter lim="800000"/>
                  <a:headEnd type="none" w="sm" len="sm"/>
                  <a:tailEnd type="none" w="sm" len="sm"/>
                </a14:hiddenLine>
              </a:ext>
            </a:extLst>
          </p:spPr>
          <p:txBody>
            <a:bodyPr wrap="none" anchor="ctr">
              <a:spAutoFit/>
            </a:bodyPr>
            <a:lstStyle>
              <a:lvl1pPr eaLnBrk="0" hangingPunct="0">
                <a:defRPr kumimoji="1" sz="2400" b="1">
                  <a:solidFill>
                    <a:schemeClr val="tx2"/>
                  </a:solidFill>
                  <a:latin typeface="楷体_GB2312" pitchFamily="49" charset="-122"/>
                  <a:ea typeface="楷体_GB2312" pitchFamily="49" charset="-122"/>
                </a:defRPr>
              </a:lvl1pPr>
              <a:lvl2pPr marL="742950" indent="-285750" eaLnBrk="0" hangingPunct="0">
                <a:defRPr kumimoji="1" sz="2400" b="1">
                  <a:solidFill>
                    <a:schemeClr val="tx2"/>
                  </a:solidFill>
                  <a:latin typeface="楷体_GB2312" pitchFamily="49" charset="-122"/>
                  <a:ea typeface="楷体_GB2312" pitchFamily="49" charset="-122"/>
                </a:defRPr>
              </a:lvl2pPr>
              <a:lvl3pPr marL="1143000" indent="-228600" eaLnBrk="0" hangingPunct="0">
                <a:defRPr kumimoji="1" sz="2400" b="1">
                  <a:solidFill>
                    <a:schemeClr val="tx2"/>
                  </a:solidFill>
                  <a:latin typeface="楷体_GB2312" pitchFamily="49" charset="-122"/>
                  <a:ea typeface="楷体_GB2312" pitchFamily="49" charset="-122"/>
                </a:defRPr>
              </a:lvl3pPr>
              <a:lvl4pPr marL="1600200" indent="-228600" eaLnBrk="0" hangingPunct="0">
                <a:defRPr kumimoji="1" sz="2400" b="1">
                  <a:solidFill>
                    <a:schemeClr val="tx2"/>
                  </a:solidFill>
                  <a:latin typeface="楷体_GB2312" pitchFamily="49" charset="-122"/>
                  <a:ea typeface="楷体_GB2312" pitchFamily="49" charset="-122"/>
                </a:defRPr>
              </a:lvl4pPr>
              <a:lvl5pPr marL="2057400" indent="-228600" eaLnBrk="0" hangingPunct="0">
                <a:defRPr kumimoji="1" sz="2400" b="1">
                  <a:solidFill>
                    <a:schemeClr val="tx2"/>
                  </a:solidFill>
                  <a:latin typeface="楷体_GB2312" pitchFamily="49" charset="-122"/>
                  <a:ea typeface="楷体_GB2312" pitchFamily="49" charset="-122"/>
                </a:defRPr>
              </a:lvl5pPr>
              <a:lvl6pPr marL="25146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6pPr>
              <a:lvl7pPr marL="29718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7pPr>
              <a:lvl8pPr marL="34290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8pPr>
              <a:lvl9pPr marL="38862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9pPr>
            </a:lstStyle>
            <a:p>
              <a:pPr algn="ctr" eaLnBrk="1" hangingPunct="1">
                <a:lnSpc>
                  <a:spcPct val="100000"/>
                </a:lnSpc>
                <a:buClrTx/>
                <a:buFontTx/>
                <a:buNone/>
              </a:pPr>
              <a:r>
                <a:rPr lang="zh-CN" altLang="en-US" sz="2000">
                  <a:solidFill>
                    <a:srgbClr val="FF6600"/>
                  </a:solidFill>
                  <a:latin typeface="黑体" pitchFamily="2" charset="-122"/>
                  <a:ea typeface="黑体" pitchFamily="2" charset="-122"/>
                </a:rPr>
                <a:t>第一级</a:t>
              </a:r>
            </a:p>
          </p:txBody>
        </p:sp>
        <p:sp>
          <p:nvSpPr>
            <p:cNvPr id="33858" name="Text Box 103"/>
            <p:cNvSpPr txBox="1">
              <a:spLocks noChangeArrowheads="1"/>
            </p:cNvSpPr>
            <p:nvPr/>
          </p:nvSpPr>
          <p:spPr bwMode="auto">
            <a:xfrm>
              <a:off x="2681" y="1056"/>
              <a:ext cx="599"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ap="sq">
                  <a:solidFill>
                    <a:srgbClr val="000000"/>
                  </a:solidFill>
                  <a:miter lim="800000"/>
                  <a:headEnd type="none" w="sm" len="sm"/>
                  <a:tailEnd type="none" w="sm" len="sm"/>
                </a14:hiddenLine>
              </a:ext>
            </a:extLst>
          </p:spPr>
          <p:txBody>
            <a:bodyPr wrap="none" anchor="ctr">
              <a:spAutoFit/>
            </a:bodyPr>
            <a:lstStyle>
              <a:lvl1pPr eaLnBrk="0" hangingPunct="0">
                <a:defRPr kumimoji="1" sz="2400" b="1">
                  <a:solidFill>
                    <a:schemeClr val="tx2"/>
                  </a:solidFill>
                  <a:latin typeface="楷体_GB2312" pitchFamily="49" charset="-122"/>
                  <a:ea typeface="楷体_GB2312" pitchFamily="49" charset="-122"/>
                </a:defRPr>
              </a:lvl1pPr>
              <a:lvl2pPr marL="742950" indent="-285750" eaLnBrk="0" hangingPunct="0">
                <a:defRPr kumimoji="1" sz="2400" b="1">
                  <a:solidFill>
                    <a:schemeClr val="tx2"/>
                  </a:solidFill>
                  <a:latin typeface="楷体_GB2312" pitchFamily="49" charset="-122"/>
                  <a:ea typeface="楷体_GB2312" pitchFamily="49" charset="-122"/>
                </a:defRPr>
              </a:lvl2pPr>
              <a:lvl3pPr marL="1143000" indent="-228600" eaLnBrk="0" hangingPunct="0">
                <a:defRPr kumimoji="1" sz="2400" b="1">
                  <a:solidFill>
                    <a:schemeClr val="tx2"/>
                  </a:solidFill>
                  <a:latin typeface="楷体_GB2312" pitchFamily="49" charset="-122"/>
                  <a:ea typeface="楷体_GB2312" pitchFamily="49" charset="-122"/>
                </a:defRPr>
              </a:lvl3pPr>
              <a:lvl4pPr marL="1600200" indent="-228600" eaLnBrk="0" hangingPunct="0">
                <a:defRPr kumimoji="1" sz="2400" b="1">
                  <a:solidFill>
                    <a:schemeClr val="tx2"/>
                  </a:solidFill>
                  <a:latin typeface="楷体_GB2312" pitchFamily="49" charset="-122"/>
                  <a:ea typeface="楷体_GB2312" pitchFamily="49" charset="-122"/>
                </a:defRPr>
              </a:lvl4pPr>
              <a:lvl5pPr marL="2057400" indent="-228600" eaLnBrk="0" hangingPunct="0">
                <a:defRPr kumimoji="1" sz="2400" b="1">
                  <a:solidFill>
                    <a:schemeClr val="tx2"/>
                  </a:solidFill>
                  <a:latin typeface="楷体_GB2312" pitchFamily="49" charset="-122"/>
                  <a:ea typeface="楷体_GB2312" pitchFamily="49" charset="-122"/>
                </a:defRPr>
              </a:lvl5pPr>
              <a:lvl6pPr marL="25146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6pPr>
              <a:lvl7pPr marL="29718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7pPr>
              <a:lvl8pPr marL="34290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8pPr>
              <a:lvl9pPr marL="38862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9pPr>
            </a:lstStyle>
            <a:p>
              <a:pPr algn="ctr" eaLnBrk="1" hangingPunct="1">
                <a:lnSpc>
                  <a:spcPct val="100000"/>
                </a:lnSpc>
                <a:buClrTx/>
                <a:buFontTx/>
                <a:buNone/>
              </a:pPr>
              <a:r>
                <a:rPr lang="zh-CN" altLang="en-US" sz="2000">
                  <a:solidFill>
                    <a:srgbClr val="FF6600"/>
                  </a:solidFill>
                  <a:latin typeface="黑体" pitchFamily="2" charset="-122"/>
                  <a:ea typeface="黑体" pitchFamily="2" charset="-122"/>
                </a:rPr>
                <a:t>第三级</a:t>
              </a:r>
            </a:p>
          </p:txBody>
        </p:sp>
      </p:grpSp>
      <p:sp>
        <p:nvSpPr>
          <p:cNvPr id="33796" name="Rectangle 105"/>
          <p:cNvSpPr>
            <a:spLocks noChangeArrowheads="1"/>
          </p:cNvSpPr>
          <p:nvPr/>
        </p:nvSpPr>
        <p:spPr bwMode="auto">
          <a:xfrm>
            <a:off x="871538" y="1093788"/>
            <a:ext cx="8272462"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00000"/>
              </a:lnSpc>
              <a:spcBef>
                <a:spcPct val="0"/>
              </a:spcBef>
              <a:buClrTx/>
              <a:buFontTx/>
              <a:buNone/>
            </a:pPr>
            <a:r>
              <a:rPr lang="zh-CN" altLang="en-US" sz="2200">
                <a:solidFill>
                  <a:srgbClr val="000080"/>
                </a:solidFill>
                <a:latin typeface="黑体" pitchFamily="2" charset="-122"/>
                <a:ea typeface="黑体" pitchFamily="2" charset="-122"/>
              </a:rPr>
              <a:t>在系统连接上分为四级：主机、通道、设备控制器、外部设备。</a:t>
            </a:r>
            <a:endParaRPr lang="zh-CN" altLang="en-US" b="0">
              <a:solidFill>
                <a:schemeClr val="tx1"/>
              </a:solidFill>
              <a:latin typeface="黑体" pitchFamily="2" charset="-122"/>
              <a:ea typeface="黑体" pitchFamily="2" charset="-122"/>
            </a:endParaRPr>
          </a:p>
        </p:txBody>
      </p:sp>
      <p:sp>
        <p:nvSpPr>
          <p:cNvPr id="33797" name="Text Box 107"/>
          <p:cNvSpPr txBox="1">
            <a:spLocks noChangeArrowheads="1"/>
          </p:cNvSpPr>
          <p:nvPr/>
        </p:nvSpPr>
        <p:spPr bwMode="auto">
          <a:xfrm>
            <a:off x="796925" y="5451475"/>
            <a:ext cx="7666038" cy="9198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kumimoji="1" sz="2400" b="1">
                <a:solidFill>
                  <a:schemeClr val="tx2"/>
                </a:solidFill>
                <a:latin typeface="楷体_GB2312" pitchFamily="49" charset="-122"/>
                <a:ea typeface="楷体_GB2312" pitchFamily="49" charset="-122"/>
              </a:defRPr>
            </a:lvl1pPr>
            <a:lvl2pPr marL="742950" indent="-285750" eaLnBrk="0" hangingPunct="0">
              <a:defRPr kumimoji="1" sz="2400" b="1">
                <a:solidFill>
                  <a:schemeClr val="tx2"/>
                </a:solidFill>
                <a:latin typeface="楷体_GB2312" pitchFamily="49" charset="-122"/>
                <a:ea typeface="楷体_GB2312" pitchFamily="49" charset="-122"/>
              </a:defRPr>
            </a:lvl2pPr>
            <a:lvl3pPr marL="1143000" indent="-228600" eaLnBrk="0" hangingPunct="0">
              <a:defRPr kumimoji="1" sz="2400" b="1">
                <a:solidFill>
                  <a:schemeClr val="tx2"/>
                </a:solidFill>
                <a:latin typeface="楷体_GB2312" pitchFamily="49" charset="-122"/>
                <a:ea typeface="楷体_GB2312" pitchFamily="49" charset="-122"/>
              </a:defRPr>
            </a:lvl3pPr>
            <a:lvl4pPr marL="1600200" indent="-228600" eaLnBrk="0" hangingPunct="0">
              <a:defRPr kumimoji="1" sz="2400" b="1">
                <a:solidFill>
                  <a:schemeClr val="tx2"/>
                </a:solidFill>
                <a:latin typeface="楷体_GB2312" pitchFamily="49" charset="-122"/>
                <a:ea typeface="楷体_GB2312" pitchFamily="49" charset="-122"/>
              </a:defRPr>
            </a:lvl4pPr>
            <a:lvl5pPr marL="2057400" indent="-228600" eaLnBrk="0" hangingPunct="0">
              <a:defRPr kumimoji="1" sz="2400" b="1">
                <a:solidFill>
                  <a:schemeClr val="tx2"/>
                </a:solidFill>
                <a:latin typeface="楷体_GB2312" pitchFamily="49" charset="-122"/>
                <a:ea typeface="楷体_GB2312" pitchFamily="49" charset="-122"/>
              </a:defRPr>
            </a:lvl5pPr>
            <a:lvl6pPr marL="25146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6pPr>
            <a:lvl7pPr marL="29718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7pPr>
            <a:lvl8pPr marL="34290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8pPr>
            <a:lvl9pPr marL="38862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9pPr>
          </a:lstStyle>
          <a:p>
            <a:pPr algn="just" eaLnBrk="1" hangingPunct="1">
              <a:lnSpc>
                <a:spcPct val="120000"/>
              </a:lnSpc>
              <a:spcBef>
                <a:spcPct val="0"/>
              </a:spcBef>
              <a:buClrTx/>
              <a:buFontTx/>
              <a:buNone/>
            </a:pPr>
            <a:r>
              <a:rPr lang="zh-CN" altLang="en-US" dirty="0">
                <a:solidFill>
                  <a:srgbClr val="000080"/>
                </a:solidFill>
                <a:latin typeface="黑体" pitchFamily="2" charset="-122"/>
                <a:ea typeface="黑体" pitchFamily="2" charset="-122"/>
              </a:rPr>
              <a:t>    </a:t>
            </a:r>
            <a:r>
              <a:rPr lang="zh-CN" altLang="en-US" dirty="0">
                <a:solidFill>
                  <a:srgbClr val="FF0000"/>
                </a:solidFill>
                <a:latin typeface="黑体" pitchFamily="2" charset="-122"/>
                <a:ea typeface="黑体" pitchFamily="2" charset="-122"/>
              </a:rPr>
              <a:t>通道</a:t>
            </a:r>
            <a:r>
              <a:rPr lang="zh-CN" altLang="en-US" dirty="0">
                <a:solidFill>
                  <a:srgbClr val="000080"/>
                </a:solidFill>
                <a:latin typeface="黑体" pitchFamily="2" charset="-122"/>
                <a:ea typeface="黑体" pitchFamily="2" charset="-122"/>
              </a:rPr>
              <a:t>是承担</a:t>
            </a:r>
            <a:r>
              <a:rPr lang="en-US" altLang="zh-CN" dirty="0">
                <a:solidFill>
                  <a:srgbClr val="000080"/>
                </a:solidFill>
                <a:latin typeface="黑体" pitchFamily="2" charset="-122"/>
                <a:ea typeface="黑体" pitchFamily="2" charset="-122"/>
              </a:rPr>
              <a:t>I/O</a:t>
            </a:r>
            <a:r>
              <a:rPr lang="zh-CN" altLang="en-US" dirty="0">
                <a:solidFill>
                  <a:srgbClr val="000080"/>
                </a:solidFill>
                <a:latin typeface="黑体" pitchFamily="2" charset="-122"/>
                <a:ea typeface="黑体" pitchFamily="2" charset="-122"/>
              </a:rPr>
              <a:t>操作管理的主要部件，能使</a:t>
            </a:r>
            <a:r>
              <a:rPr lang="en-US" altLang="zh-CN" dirty="0">
                <a:solidFill>
                  <a:srgbClr val="000080"/>
                </a:solidFill>
                <a:latin typeface="黑体" pitchFamily="2" charset="-122"/>
                <a:ea typeface="黑体" pitchFamily="2" charset="-122"/>
              </a:rPr>
              <a:t>CPU</a:t>
            </a:r>
            <a:r>
              <a:rPr lang="zh-CN" altLang="en-US" dirty="0">
                <a:solidFill>
                  <a:srgbClr val="000080"/>
                </a:solidFill>
                <a:latin typeface="黑体" pitchFamily="2" charset="-122"/>
                <a:ea typeface="黑体" pitchFamily="2" charset="-122"/>
              </a:rPr>
              <a:t>的数据处理和与外部设备交换信息这两项操作同时进行。</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ChangeArrowheads="1"/>
          </p:cNvSpPr>
          <p:nvPr/>
        </p:nvSpPr>
        <p:spPr bwMode="auto">
          <a:xfrm>
            <a:off x="0" y="454025"/>
            <a:ext cx="9144000" cy="44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spAutoFit/>
          </a:bodyPr>
          <a:lstStyle/>
          <a:p>
            <a:pPr algn="ctr">
              <a:lnSpc>
                <a:spcPct val="100000"/>
              </a:lnSpc>
              <a:spcBef>
                <a:spcPct val="0"/>
              </a:spcBef>
              <a:buClrTx/>
              <a:buFontTx/>
              <a:buNone/>
            </a:pPr>
            <a:r>
              <a:rPr lang="zh-CN" altLang="en-US" sz="2600">
                <a:solidFill>
                  <a:srgbClr val="800000"/>
                </a:solidFill>
                <a:latin typeface="黑体" pitchFamily="2" charset="-122"/>
                <a:ea typeface="黑体" pitchFamily="2" charset="-122"/>
              </a:rPr>
              <a:t>§1.4 计算机的发展 </a:t>
            </a:r>
          </a:p>
        </p:txBody>
      </p:sp>
      <p:sp>
        <p:nvSpPr>
          <p:cNvPr id="34819" name="Rectangle 68"/>
          <p:cNvSpPr>
            <a:spLocks noChangeArrowheads="1"/>
          </p:cNvSpPr>
          <p:nvPr/>
        </p:nvSpPr>
        <p:spPr bwMode="auto">
          <a:xfrm>
            <a:off x="977900" y="1090613"/>
            <a:ext cx="7848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00000"/>
              </a:lnSpc>
              <a:spcBef>
                <a:spcPct val="0"/>
              </a:spcBef>
              <a:buClrTx/>
              <a:buFontTx/>
              <a:buNone/>
            </a:pPr>
            <a:r>
              <a:rPr lang="zh-CN" altLang="en-US">
                <a:solidFill>
                  <a:srgbClr val="990000"/>
                </a:solidFill>
                <a:latin typeface="黑体" pitchFamily="2" charset="-122"/>
                <a:ea typeface="黑体" pitchFamily="2" charset="-122"/>
              </a:rPr>
              <a:t>1. 第一台电子计算机</a:t>
            </a:r>
            <a:r>
              <a:rPr lang="en-US" altLang="zh-CN" dirty="0">
                <a:solidFill>
                  <a:srgbClr val="990000"/>
                </a:solidFill>
                <a:latin typeface="黑体" pitchFamily="2" charset="-122"/>
                <a:ea typeface="黑体" pitchFamily="2" charset="-122"/>
              </a:rPr>
              <a:t>ENIAC</a:t>
            </a:r>
            <a:r>
              <a:rPr lang="en-US" altLang="zh-CN" dirty="0">
                <a:solidFill>
                  <a:srgbClr val="000080"/>
                </a:solidFill>
                <a:latin typeface="黑体" pitchFamily="2" charset="-122"/>
                <a:ea typeface="黑体" pitchFamily="2" charset="-122"/>
              </a:rPr>
              <a:t>    （1946</a:t>
            </a:r>
            <a:r>
              <a:rPr lang="zh-CN" altLang="en-US">
                <a:solidFill>
                  <a:srgbClr val="000080"/>
                </a:solidFill>
                <a:latin typeface="黑体" pitchFamily="2" charset="-122"/>
                <a:ea typeface="黑体" pitchFamily="2" charset="-122"/>
              </a:rPr>
              <a:t>年）</a:t>
            </a:r>
            <a:endParaRPr lang="zh-CN" altLang="en-US" b="0">
              <a:solidFill>
                <a:schemeClr val="tx1"/>
              </a:solidFill>
              <a:latin typeface="黑体" pitchFamily="2" charset="-122"/>
              <a:ea typeface="黑体" pitchFamily="2" charset="-122"/>
            </a:endParaRPr>
          </a:p>
        </p:txBody>
      </p:sp>
      <p:sp>
        <p:nvSpPr>
          <p:cNvPr id="34820" name="Rectangle 69"/>
          <p:cNvSpPr>
            <a:spLocks noChangeArrowheads="1"/>
          </p:cNvSpPr>
          <p:nvPr/>
        </p:nvSpPr>
        <p:spPr bwMode="auto">
          <a:xfrm>
            <a:off x="1587500" y="1552575"/>
            <a:ext cx="70993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00000"/>
              </a:lnSpc>
              <a:spcBef>
                <a:spcPct val="0"/>
              </a:spcBef>
              <a:buClrTx/>
              <a:buFontTx/>
              <a:buNone/>
            </a:pPr>
            <a:r>
              <a:rPr lang="zh-CN" altLang="en-US" sz="2200" dirty="0">
                <a:solidFill>
                  <a:schemeClr val="tx1"/>
                </a:solidFill>
                <a:latin typeface="黑体" pitchFamily="2" charset="-122"/>
                <a:ea typeface="黑体" pitchFamily="2" charset="-122"/>
              </a:rPr>
              <a:t>(</a:t>
            </a:r>
            <a:r>
              <a:rPr lang="en-US" altLang="zh-CN" sz="2200" dirty="0">
                <a:solidFill>
                  <a:srgbClr val="FF0000"/>
                </a:solidFill>
                <a:latin typeface="黑体" pitchFamily="2" charset="-122"/>
                <a:ea typeface="黑体" pitchFamily="2" charset="-122"/>
              </a:rPr>
              <a:t>E</a:t>
            </a:r>
            <a:r>
              <a:rPr lang="en-US" altLang="zh-CN" sz="2200" dirty="0">
                <a:latin typeface="黑体" pitchFamily="2" charset="-122"/>
                <a:ea typeface="黑体" pitchFamily="2" charset="-122"/>
              </a:rPr>
              <a:t>lectronic </a:t>
            </a:r>
            <a:r>
              <a:rPr lang="en-US" altLang="zh-CN" sz="2200" dirty="0">
                <a:solidFill>
                  <a:srgbClr val="FF0000"/>
                </a:solidFill>
                <a:latin typeface="黑体" pitchFamily="2" charset="-122"/>
                <a:ea typeface="黑体" pitchFamily="2" charset="-122"/>
              </a:rPr>
              <a:t>N</a:t>
            </a:r>
            <a:r>
              <a:rPr lang="en-US" altLang="zh-CN" sz="2200" dirty="0">
                <a:latin typeface="黑体" pitchFamily="2" charset="-122"/>
                <a:ea typeface="黑体" pitchFamily="2" charset="-122"/>
              </a:rPr>
              <a:t>umeirical </a:t>
            </a:r>
            <a:r>
              <a:rPr lang="en-US" altLang="zh-CN" sz="2200" dirty="0">
                <a:solidFill>
                  <a:srgbClr val="FF0000"/>
                </a:solidFill>
                <a:latin typeface="黑体" pitchFamily="2" charset="-122"/>
                <a:ea typeface="黑体" pitchFamily="2" charset="-122"/>
              </a:rPr>
              <a:t>I</a:t>
            </a:r>
            <a:r>
              <a:rPr lang="en-US" altLang="zh-CN" sz="2200" dirty="0">
                <a:latin typeface="黑体" pitchFamily="2" charset="-122"/>
                <a:ea typeface="黑体" pitchFamily="2" charset="-122"/>
              </a:rPr>
              <a:t>ntegrator </a:t>
            </a:r>
            <a:r>
              <a:rPr lang="en-US" altLang="zh-CN" sz="2200" dirty="0">
                <a:solidFill>
                  <a:srgbClr val="FF0000"/>
                </a:solidFill>
                <a:latin typeface="黑体" pitchFamily="2" charset="-122"/>
                <a:ea typeface="黑体" pitchFamily="2" charset="-122"/>
              </a:rPr>
              <a:t>A</a:t>
            </a:r>
            <a:r>
              <a:rPr lang="en-US" altLang="zh-CN" sz="2200" dirty="0">
                <a:latin typeface="黑体" pitchFamily="2" charset="-122"/>
                <a:ea typeface="黑体" pitchFamily="2" charset="-122"/>
              </a:rPr>
              <a:t>nd </a:t>
            </a:r>
            <a:r>
              <a:rPr lang="en-US" altLang="zh-CN" sz="2200" dirty="0">
                <a:solidFill>
                  <a:srgbClr val="FF0000"/>
                </a:solidFill>
                <a:latin typeface="黑体" pitchFamily="2" charset="-122"/>
                <a:ea typeface="黑体" pitchFamily="2" charset="-122"/>
              </a:rPr>
              <a:t>C</a:t>
            </a:r>
            <a:r>
              <a:rPr lang="en-US" altLang="zh-CN" sz="2200" dirty="0">
                <a:latin typeface="黑体" pitchFamily="2" charset="-122"/>
                <a:ea typeface="黑体" pitchFamily="2" charset="-122"/>
              </a:rPr>
              <a:t>alculator)</a:t>
            </a:r>
            <a:r>
              <a:rPr lang="en-US" altLang="zh-CN" sz="1100" dirty="0">
                <a:solidFill>
                  <a:schemeClr val="tx1"/>
                </a:solidFill>
                <a:latin typeface="黑体" pitchFamily="2" charset="-122"/>
                <a:ea typeface="黑体" pitchFamily="2" charset="-122"/>
              </a:rPr>
              <a:t> </a:t>
            </a:r>
            <a:endParaRPr lang="en-US" altLang="zh-CN" b="0" dirty="0">
              <a:solidFill>
                <a:schemeClr val="tx1"/>
              </a:solidFill>
              <a:latin typeface="黑体" pitchFamily="2" charset="-122"/>
              <a:ea typeface="黑体" pitchFamily="2" charset="-122"/>
            </a:endParaRPr>
          </a:p>
        </p:txBody>
      </p:sp>
      <p:pic>
        <p:nvPicPr>
          <p:cNvPr id="34821" name="Picture 73" descr="2-1"/>
          <p:cNvPicPr>
            <a:picLocks noChangeAspect="1" noChangeArrowheads="1"/>
          </p:cNvPicPr>
          <p:nvPr/>
        </p:nvPicPr>
        <p:blipFill>
          <a:blip r:embed="rId3">
            <a:lum bright="12000" contrast="-12000"/>
            <a:extLst>
              <a:ext uri="{28A0092B-C50C-407E-A947-70E740481C1C}">
                <a14:useLocalDpi xmlns:a14="http://schemas.microsoft.com/office/drawing/2010/main" val="0"/>
              </a:ext>
            </a:extLst>
          </a:blip>
          <a:srcRect/>
          <a:stretch>
            <a:fillRect/>
          </a:stretch>
        </p:blipFill>
        <p:spPr bwMode="auto">
          <a:xfrm>
            <a:off x="1231900" y="2338388"/>
            <a:ext cx="3648075" cy="3840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4822" name="Group 74"/>
          <p:cNvGrpSpPr>
            <a:grpSpLocks/>
          </p:cNvGrpSpPr>
          <p:nvPr/>
        </p:nvGrpSpPr>
        <p:grpSpPr bwMode="auto">
          <a:xfrm>
            <a:off x="5221288" y="2289175"/>
            <a:ext cx="3490912" cy="3232151"/>
            <a:chOff x="3289" y="1442"/>
            <a:chExt cx="2199" cy="2036"/>
          </a:xfrm>
        </p:grpSpPr>
        <p:graphicFrame>
          <p:nvGraphicFramePr>
            <p:cNvPr id="34823" name="Object 75"/>
            <p:cNvGraphicFramePr>
              <a:graphicFrameLocks noChangeAspect="1"/>
            </p:cNvGraphicFramePr>
            <p:nvPr/>
          </p:nvGraphicFramePr>
          <p:xfrm>
            <a:off x="3289" y="1473"/>
            <a:ext cx="230" cy="221"/>
          </p:xfrm>
          <a:graphic>
            <a:graphicData uri="http://schemas.openxmlformats.org/presentationml/2006/ole">
              <mc:AlternateContent xmlns:mc="http://schemas.openxmlformats.org/markup-compatibility/2006">
                <mc:Choice xmlns:v="urn:schemas-microsoft-com:vml" Requires="v">
                  <p:oleObj spid="_x0000_s35400" name="BMP 图象" r:id="rId4" imgW="685714" imgH="676369" progId="Paint.Picture">
                    <p:embed/>
                  </p:oleObj>
                </mc:Choice>
                <mc:Fallback>
                  <p:oleObj name="BMP 图象" r:id="rId4" imgW="685714" imgH="676369" progId="Paint.Picture">
                    <p:embed/>
                    <p:pic>
                      <p:nvPicPr>
                        <p:cNvPr id="0" name="Object 75"/>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289" y="1473"/>
                          <a:ext cx="230" cy="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4824" name="Object 76"/>
            <p:cNvGraphicFramePr>
              <a:graphicFrameLocks noChangeAspect="1"/>
            </p:cNvGraphicFramePr>
            <p:nvPr/>
          </p:nvGraphicFramePr>
          <p:xfrm>
            <a:off x="3289" y="1822"/>
            <a:ext cx="230" cy="220"/>
          </p:xfrm>
          <a:graphic>
            <a:graphicData uri="http://schemas.openxmlformats.org/presentationml/2006/ole">
              <mc:AlternateContent xmlns:mc="http://schemas.openxmlformats.org/markup-compatibility/2006">
                <mc:Choice xmlns:v="urn:schemas-microsoft-com:vml" Requires="v">
                  <p:oleObj spid="_x0000_s35401" name="BMP 图象" r:id="rId6" imgW="685714" imgH="676369" progId="Paint.Picture">
                    <p:embed/>
                  </p:oleObj>
                </mc:Choice>
                <mc:Fallback>
                  <p:oleObj name="BMP 图象" r:id="rId6" imgW="685714" imgH="676369" progId="Paint.Picture">
                    <p:embed/>
                    <p:pic>
                      <p:nvPicPr>
                        <p:cNvPr id="0" name="Object 76"/>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289" y="1822"/>
                          <a:ext cx="230" cy="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4825" name="Object 77"/>
            <p:cNvGraphicFramePr>
              <a:graphicFrameLocks noChangeAspect="1"/>
            </p:cNvGraphicFramePr>
            <p:nvPr/>
          </p:nvGraphicFramePr>
          <p:xfrm>
            <a:off x="3289" y="2171"/>
            <a:ext cx="230" cy="221"/>
          </p:xfrm>
          <a:graphic>
            <a:graphicData uri="http://schemas.openxmlformats.org/presentationml/2006/ole">
              <mc:AlternateContent xmlns:mc="http://schemas.openxmlformats.org/markup-compatibility/2006">
                <mc:Choice xmlns:v="urn:schemas-microsoft-com:vml" Requires="v">
                  <p:oleObj spid="_x0000_s35402" name="BMP 图象" r:id="rId7" imgW="685714" imgH="676369" progId="Paint.Picture">
                    <p:embed/>
                  </p:oleObj>
                </mc:Choice>
                <mc:Fallback>
                  <p:oleObj name="BMP 图象" r:id="rId7" imgW="685714" imgH="676369" progId="Paint.Picture">
                    <p:embed/>
                    <p:pic>
                      <p:nvPicPr>
                        <p:cNvPr id="0" name="Object 77"/>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289" y="2171"/>
                          <a:ext cx="230" cy="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4826" name="Object 78"/>
            <p:cNvGraphicFramePr>
              <a:graphicFrameLocks noChangeAspect="1"/>
            </p:cNvGraphicFramePr>
            <p:nvPr/>
          </p:nvGraphicFramePr>
          <p:xfrm>
            <a:off x="3289" y="2520"/>
            <a:ext cx="230" cy="221"/>
          </p:xfrm>
          <a:graphic>
            <a:graphicData uri="http://schemas.openxmlformats.org/presentationml/2006/ole">
              <mc:AlternateContent xmlns:mc="http://schemas.openxmlformats.org/markup-compatibility/2006">
                <mc:Choice xmlns:v="urn:schemas-microsoft-com:vml" Requires="v">
                  <p:oleObj spid="_x0000_s35403" name="BMP 图象" r:id="rId8" imgW="685714" imgH="676369" progId="Paint.Picture">
                    <p:embed/>
                  </p:oleObj>
                </mc:Choice>
                <mc:Fallback>
                  <p:oleObj name="BMP 图象" r:id="rId8" imgW="685714" imgH="676369" progId="Paint.Picture">
                    <p:embed/>
                    <p:pic>
                      <p:nvPicPr>
                        <p:cNvPr id="0" name="Object 78"/>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289" y="2520"/>
                          <a:ext cx="230" cy="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4827" name="Object 79"/>
            <p:cNvGraphicFramePr>
              <a:graphicFrameLocks noChangeAspect="1"/>
            </p:cNvGraphicFramePr>
            <p:nvPr/>
          </p:nvGraphicFramePr>
          <p:xfrm>
            <a:off x="3289" y="2870"/>
            <a:ext cx="230" cy="220"/>
          </p:xfrm>
          <a:graphic>
            <a:graphicData uri="http://schemas.openxmlformats.org/presentationml/2006/ole">
              <mc:AlternateContent xmlns:mc="http://schemas.openxmlformats.org/markup-compatibility/2006">
                <mc:Choice xmlns:v="urn:schemas-microsoft-com:vml" Requires="v">
                  <p:oleObj spid="_x0000_s35404" name="BMP 图象" r:id="rId9" imgW="685714" imgH="676369" progId="Paint.Picture">
                    <p:embed/>
                  </p:oleObj>
                </mc:Choice>
                <mc:Fallback>
                  <p:oleObj name="BMP 图象" r:id="rId9" imgW="685714" imgH="676369" progId="Paint.Picture">
                    <p:embed/>
                    <p:pic>
                      <p:nvPicPr>
                        <p:cNvPr id="0" name="Object 79"/>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289" y="2870"/>
                          <a:ext cx="230" cy="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4828" name="Object 80"/>
            <p:cNvGraphicFramePr>
              <a:graphicFrameLocks noChangeAspect="1"/>
            </p:cNvGraphicFramePr>
            <p:nvPr/>
          </p:nvGraphicFramePr>
          <p:xfrm>
            <a:off x="3289" y="3220"/>
            <a:ext cx="230" cy="220"/>
          </p:xfrm>
          <a:graphic>
            <a:graphicData uri="http://schemas.openxmlformats.org/presentationml/2006/ole">
              <mc:AlternateContent xmlns:mc="http://schemas.openxmlformats.org/markup-compatibility/2006">
                <mc:Choice xmlns:v="urn:schemas-microsoft-com:vml" Requires="v">
                  <p:oleObj spid="_x0000_s35405" name="BMP 图象" r:id="rId10" imgW="685714" imgH="676369" progId="Paint.Picture">
                    <p:embed/>
                  </p:oleObj>
                </mc:Choice>
                <mc:Fallback>
                  <p:oleObj name="BMP 图象" r:id="rId10" imgW="685714" imgH="676369" progId="Paint.Picture">
                    <p:embed/>
                    <p:pic>
                      <p:nvPicPr>
                        <p:cNvPr id="0" name="Object 80"/>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289" y="3220"/>
                          <a:ext cx="230" cy="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4829" name="Rectangle 81"/>
            <p:cNvSpPr>
              <a:spLocks noChangeArrowheads="1"/>
            </p:cNvSpPr>
            <p:nvPr/>
          </p:nvSpPr>
          <p:spPr bwMode="auto">
            <a:xfrm>
              <a:off x="3584" y="1442"/>
              <a:ext cx="1904" cy="2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lnSpc>
                  <a:spcPct val="100000"/>
                </a:lnSpc>
                <a:buClrTx/>
                <a:buFontTx/>
                <a:buNone/>
              </a:pPr>
              <a:r>
                <a:rPr kumimoji="0" lang="zh-CN" altLang="en-US">
                  <a:solidFill>
                    <a:srgbClr val="000066"/>
                  </a:solidFill>
                  <a:latin typeface="黑体" pitchFamily="2" charset="-122"/>
                  <a:ea typeface="黑体" pitchFamily="2" charset="-122"/>
                </a:rPr>
                <a:t>5000次加法/秒</a:t>
              </a:r>
            </a:p>
            <a:p>
              <a:pPr eaLnBrk="0" hangingPunct="0">
                <a:lnSpc>
                  <a:spcPct val="100000"/>
                </a:lnSpc>
                <a:buClrTx/>
                <a:buFontTx/>
                <a:buNone/>
              </a:pPr>
              <a:r>
                <a:rPr kumimoji="0" lang="zh-CN" altLang="en-US">
                  <a:solidFill>
                    <a:srgbClr val="000066"/>
                  </a:solidFill>
                  <a:latin typeface="黑体" pitchFamily="2" charset="-122"/>
                  <a:ea typeface="黑体" pitchFamily="2" charset="-122"/>
                </a:rPr>
                <a:t>体重28吨</a:t>
              </a:r>
            </a:p>
            <a:p>
              <a:pPr eaLnBrk="0" hangingPunct="0">
                <a:lnSpc>
                  <a:spcPct val="100000"/>
                </a:lnSpc>
                <a:buClrTx/>
                <a:buFontTx/>
                <a:buNone/>
              </a:pPr>
              <a:r>
                <a:rPr kumimoji="0" lang="zh-CN" altLang="en-US">
                  <a:solidFill>
                    <a:srgbClr val="000066"/>
                  </a:solidFill>
                  <a:latin typeface="黑体" pitchFamily="2" charset="-122"/>
                  <a:ea typeface="黑体" pitchFamily="2" charset="-122"/>
                </a:rPr>
                <a:t>占地170</a:t>
              </a:r>
              <a:r>
                <a:rPr kumimoji="0" lang="en-US" altLang="zh-CN" dirty="0">
                  <a:solidFill>
                    <a:srgbClr val="000066"/>
                  </a:solidFill>
                  <a:latin typeface="黑体" pitchFamily="2" charset="-122"/>
                  <a:ea typeface="黑体" pitchFamily="2" charset="-122"/>
                </a:rPr>
                <a:t>m</a:t>
              </a:r>
              <a:r>
                <a:rPr kumimoji="0" lang="en-US" altLang="zh-CN" baseline="30000" dirty="0">
                  <a:solidFill>
                    <a:srgbClr val="000066"/>
                  </a:solidFill>
                  <a:latin typeface="黑体" pitchFamily="2" charset="-122"/>
                  <a:ea typeface="黑体" pitchFamily="2" charset="-122"/>
                </a:rPr>
                <a:t>2</a:t>
              </a:r>
            </a:p>
            <a:p>
              <a:pPr eaLnBrk="0" hangingPunct="0">
                <a:lnSpc>
                  <a:spcPct val="100000"/>
                </a:lnSpc>
                <a:buClrTx/>
                <a:buFontTx/>
                <a:buNone/>
              </a:pPr>
              <a:r>
                <a:rPr kumimoji="0" lang="en-US" altLang="zh-CN" dirty="0">
                  <a:solidFill>
                    <a:srgbClr val="000066"/>
                  </a:solidFill>
                  <a:latin typeface="黑体" pitchFamily="2" charset="-122"/>
                  <a:ea typeface="黑体" pitchFamily="2" charset="-122"/>
                </a:rPr>
                <a:t>18800</a:t>
              </a:r>
              <a:r>
                <a:rPr kumimoji="0" lang="zh-CN" altLang="en-US">
                  <a:solidFill>
                    <a:srgbClr val="000066"/>
                  </a:solidFill>
                  <a:latin typeface="黑体" pitchFamily="2" charset="-122"/>
                  <a:ea typeface="黑体" pitchFamily="2" charset="-122"/>
                </a:rPr>
                <a:t>只电子管</a:t>
              </a:r>
            </a:p>
            <a:p>
              <a:pPr eaLnBrk="0" hangingPunct="0">
                <a:lnSpc>
                  <a:spcPct val="100000"/>
                </a:lnSpc>
                <a:buClrTx/>
                <a:buFontTx/>
                <a:buNone/>
              </a:pPr>
              <a:r>
                <a:rPr kumimoji="0" lang="zh-CN" altLang="en-US">
                  <a:solidFill>
                    <a:srgbClr val="000066"/>
                  </a:solidFill>
                  <a:latin typeface="黑体" pitchFamily="2" charset="-122"/>
                  <a:ea typeface="黑体" pitchFamily="2" charset="-122"/>
                </a:rPr>
                <a:t>1500个继电器</a:t>
              </a:r>
            </a:p>
            <a:p>
              <a:pPr eaLnBrk="0" hangingPunct="0">
                <a:lnSpc>
                  <a:spcPct val="100000"/>
                </a:lnSpc>
                <a:buClrTx/>
                <a:buFontTx/>
                <a:buNone/>
              </a:pPr>
              <a:r>
                <a:rPr kumimoji="0" lang="zh-CN" altLang="en-US">
                  <a:solidFill>
                    <a:srgbClr val="000066"/>
                  </a:solidFill>
                  <a:latin typeface="黑体" pitchFamily="2" charset="-122"/>
                  <a:ea typeface="黑体" pitchFamily="2" charset="-122"/>
                </a:rPr>
                <a:t>功率150</a:t>
              </a:r>
              <a:r>
                <a:rPr kumimoji="0" lang="en-US" altLang="zh-CN" dirty="0">
                  <a:solidFill>
                    <a:srgbClr val="000066"/>
                  </a:solidFill>
                  <a:latin typeface="黑体" pitchFamily="2" charset="-122"/>
                  <a:ea typeface="黑体" pitchFamily="2" charset="-122"/>
                </a:rPr>
                <a:t>KW</a:t>
              </a:r>
              <a:endParaRPr kumimoji="0" lang="zh-CN" altLang="en-US">
                <a:solidFill>
                  <a:srgbClr val="000066"/>
                </a:solidFill>
                <a:latin typeface="黑体" pitchFamily="2" charset="-122"/>
                <a:ea typeface="黑体" pitchFamily="2" charset="-122"/>
              </a:endParaRPr>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3"/>
          <p:cNvSpPr>
            <a:spLocks noChangeArrowheads="1"/>
          </p:cNvSpPr>
          <p:nvPr/>
        </p:nvSpPr>
        <p:spPr bwMode="auto">
          <a:xfrm>
            <a:off x="977900" y="1090613"/>
            <a:ext cx="7848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00000"/>
              </a:lnSpc>
              <a:spcBef>
                <a:spcPct val="0"/>
              </a:spcBef>
              <a:buClrTx/>
              <a:buFontTx/>
              <a:buNone/>
            </a:pPr>
            <a:r>
              <a:rPr lang="zh-CN" altLang="en-US">
                <a:solidFill>
                  <a:srgbClr val="990000"/>
                </a:solidFill>
                <a:latin typeface="黑体" pitchFamily="2" charset="-122"/>
                <a:ea typeface="黑体" pitchFamily="2" charset="-122"/>
              </a:rPr>
              <a:t>1. 第一台电子计算机</a:t>
            </a:r>
            <a:r>
              <a:rPr lang="en-US" altLang="zh-CN" dirty="0">
                <a:solidFill>
                  <a:srgbClr val="990000"/>
                </a:solidFill>
                <a:latin typeface="黑体" pitchFamily="2" charset="-122"/>
                <a:ea typeface="黑体" pitchFamily="2" charset="-122"/>
              </a:rPr>
              <a:t>ENIAC</a:t>
            </a:r>
            <a:r>
              <a:rPr lang="en-US" altLang="zh-CN" dirty="0">
                <a:solidFill>
                  <a:srgbClr val="000080"/>
                </a:solidFill>
                <a:latin typeface="黑体" pitchFamily="2" charset="-122"/>
                <a:ea typeface="黑体" pitchFamily="2" charset="-122"/>
              </a:rPr>
              <a:t>    （1946</a:t>
            </a:r>
            <a:r>
              <a:rPr lang="zh-CN" altLang="en-US">
                <a:solidFill>
                  <a:srgbClr val="000080"/>
                </a:solidFill>
                <a:latin typeface="黑体" pitchFamily="2" charset="-122"/>
                <a:ea typeface="黑体" pitchFamily="2" charset="-122"/>
              </a:rPr>
              <a:t>年）</a:t>
            </a:r>
            <a:endParaRPr lang="zh-CN" altLang="en-US" b="0">
              <a:solidFill>
                <a:schemeClr val="tx1"/>
              </a:solidFill>
              <a:latin typeface="黑体" pitchFamily="2" charset="-122"/>
              <a:ea typeface="黑体" pitchFamily="2" charset="-122"/>
            </a:endParaRPr>
          </a:p>
        </p:txBody>
      </p:sp>
      <p:sp>
        <p:nvSpPr>
          <p:cNvPr id="35843" name="Rectangle 4"/>
          <p:cNvSpPr>
            <a:spLocks noChangeArrowheads="1"/>
          </p:cNvSpPr>
          <p:nvPr/>
        </p:nvSpPr>
        <p:spPr bwMode="auto">
          <a:xfrm>
            <a:off x="1587500" y="1552575"/>
            <a:ext cx="70993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00000"/>
              </a:lnSpc>
              <a:spcBef>
                <a:spcPct val="0"/>
              </a:spcBef>
              <a:buClrTx/>
              <a:buFontTx/>
              <a:buNone/>
            </a:pPr>
            <a:r>
              <a:rPr lang="zh-CN" altLang="en-US" sz="2200" dirty="0">
                <a:solidFill>
                  <a:schemeClr val="tx1"/>
                </a:solidFill>
                <a:latin typeface="黑体" pitchFamily="2" charset="-122"/>
                <a:ea typeface="黑体" pitchFamily="2" charset="-122"/>
              </a:rPr>
              <a:t>(</a:t>
            </a:r>
            <a:r>
              <a:rPr lang="en-US" altLang="zh-CN" sz="2200" dirty="0">
                <a:solidFill>
                  <a:srgbClr val="FF0000"/>
                </a:solidFill>
                <a:latin typeface="黑体" pitchFamily="2" charset="-122"/>
                <a:ea typeface="黑体" pitchFamily="2" charset="-122"/>
              </a:rPr>
              <a:t>E</a:t>
            </a:r>
            <a:r>
              <a:rPr lang="en-US" altLang="zh-CN" sz="2200" dirty="0">
                <a:solidFill>
                  <a:srgbClr val="000080"/>
                </a:solidFill>
                <a:latin typeface="黑体" pitchFamily="2" charset="-122"/>
                <a:ea typeface="黑体" pitchFamily="2" charset="-122"/>
              </a:rPr>
              <a:t>lectronic</a:t>
            </a:r>
            <a:r>
              <a:rPr lang="en-US" altLang="zh-CN" sz="2200" dirty="0">
                <a:latin typeface="黑体" pitchFamily="2" charset="-122"/>
                <a:ea typeface="黑体" pitchFamily="2" charset="-122"/>
              </a:rPr>
              <a:t> </a:t>
            </a:r>
            <a:r>
              <a:rPr lang="en-US" altLang="zh-CN" sz="2200" dirty="0">
                <a:solidFill>
                  <a:srgbClr val="FF0000"/>
                </a:solidFill>
                <a:latin typeface="黑体" pitchFamily="2" charset="-122"/>
                <a:ea typeface="黑体" pitchFamily="2" charset="-122"/>
              </a:rPr>
              <a:t>N</a:t>
            </a:r>
            <a:r>
              <a:rPr lang="en-US" altLang="zh-CN" sz="2200" dirty="0">
                <a:solidFill>
                  <a:srgbClr val="000080"/>
                </a:solidFill>
                <a:latin typeface="黑体" pitchFamily="2" charset="-122"/>
                <a:ea typeface="黑体" pitchFamily="2" charset="-122"/>
              </a:rPr>
              <a:t>umeirical</a:t>
            </a:r>
            <a:r>
              <a:rPr lang="en-US" altLang="zh-CN" sz="2200" dirty="0">
                <a:latin typeface="黑体" pitchFamily="2" charset="-122"/>
                <a:ea typeface="黑体" pitchFamily="2" charset="-122"/>
              </a:rPr>
              <a:t> </a:t>
            </a:r>
            <a:r>
              <a:rPr lang="en-US" altLang="zh-CN" sz="2200" dirty="0">
                <a:solidFill>
                  <a:srgbClr val="FF0000"/>
                </a:solidFill>
                <a:latin typeface="黑体" pitchFamily="2" charset="-122"/>
                <a:ea typeface="黑体" pitchFamily="2" charset="-122"/>
              </a:rPr>
              <a:t>I</a:t>
            </a:r>
            <a:r>
              <a:rPr lang="en-US" altLang="zh-CN" sz="2200" dirty="0">
                <a:solidFill>
                  <a:srgbClr val="000080"/>
                </a:solidFill>
                <a:latin typeface="黑体" pitchFamily="2" charset="-122"/>
                <a:ea typeface="黑体" pitchFamily="2" charset="-122"/>
              </a:rPr>
              <a:t>ntegrator </a:t>
            </a:r>
            <a:r>
              <a:rPr lang="en-US" altLang="zh-CN" sz="2200" dirty="0">
                <a:solidFill>
                  <a:srgbClr val="FF0000"/>
                </a:solidFill>
                <a:latin typeface="黑体" pitchFamily="2" charset="-122"/>
                <a:ea typeface="黑体" pitchFamily="2" charset="-122"/>
              </a:rPr>
              <a:t>A</a:t>
            </a:r>
            <a:r>
              <a:rPr lang="en-US" altLang="zh-CN" sz="2200" dirty="0">
                <a:solidFill>
                  <a:srgbClr val="000080"/>
                </a:solidFill>
                <a:latin typeface="黑体" pitchFamily="2" charset="-122"/>
                <a:ea typeface="黑体" pitchFamily="2" charset="-122"/>
              </a:rPr>
              <a:t>nd</a:t>
            </a:r>
            <a:r>
              <a:rPr lang="en-US" altLang="zh-CN" sz="2200" dirty="0">
                <a:latin typeface="黑体" pitchFamily="2" charset="-122"/>
                <a:ea typeface="黑体" pitchFamily="2" charset="-122"/>
              </a:rPr>
              <a:t> </a:t>
            </a:r>
            <a:r>
              <a:rPr lang="en-US" altLang="zh-CN" sz="2200" dirty="0">
                <a:solidFill>
                  <a:srgbClr val="FF0000"/>
                </a:solidFill>
                <a:latin typeface="黑体" pitchFamily="2" charset="-122"/>
                <a:ea typeface="黑体" pitchFamily="2" charset="-122"/>
              </a:rPr>
              <a:t>C</a:t>
            </a:r>
            <a:r>
              <a:rPr lang="en-US" altLang="zh-CN" sz="2200" dirty="0">
                <a:solidFill>
                  <a:srgbClr val="000080"/>
                </a:solidFill>
                <a:latin typeface="黑体" pitchFamily="2" charset="-122"/>
                <a:ea typeface="黑体" pitchFamily="2" charset="-122"/>
              </a:rPr>
              <a:t>alculator</a:t>
            </a:r>
            <a:r>
              <a:rPr lang="en-US" altLang="zh-CN" sz="2200" dirty="0">
                <a:latin typeface="黑体" pitchFamily="2" charset="-122"/>
                <a:ea typeface="黑体" pitchFamily="2" charset="-122"/>
              </a:rPr>
              <a:t>)</a:t>
            </a:r>
            <a:r>
              <a:rPr lang="en-US" altLang="zh-CN" sz="1100" dirty="0">
                <a:solidFill>
                  <a:schemeClr val="tx1"/>
                </a:solidFill>
                <a:latin typeface="黑体" pitchFamily="2" charset="-122"/>
                <a:ea typeface="黑体" pitchFamily="2" charset="-122"/>
              </a:rPr>
              <a:t> </a:t>
            </a:r>
            <a:endParaRPr lang="en-US" altLang="zh-CN" b="0" dirty="0">
              <a:solidFill>
                <a:schemeClr val="tx1"/>
              </a:solidFill>
              <a:latin typeface="黑体" pitchFamily="2" charset="-122"/>
              <a:ea typeface="黑体" pitchFamily="2" charset="-122"/>
            </a:endParaRPr>
          </a:p>
        </p:txBody>
      </p:sp>
      <p:sp>
        <p:nvSpPr>
          <p:cNvPr id="35844" name="Rectangle 5"/>
          <p:cNvSpPr>
            <a:spLocks noChangeArrowheads="1"/>
          </p:cNvSpPr>
          <p:nvPr/>
        </p:nvSpPr>
        <p:spPr bwMode="auto">
          <a:xfrm>
            <a:off x="406400" y="2043113"/>
            <a:ext cx="7734300"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50000"/>
              </a:lnSpc>
              <a:spcBef>
                <a:spcPct val="0"/>
              </a:spcBef>
              <a:buClrTx/>
              <a:buFontTx/>
              <a:buNone/>
            </a:pPr>
            <a:r>
              <a:rPr lang="zh-CN" altLang="en-US">
                <a:solidFill>
                  <a:srgbClr val="800000"/>
                </a:solidFill>
                <a:latin typeface="黑体" pitchFamily="2" charset="-122"/>
                <a:ea typeface="黑体" pitchFamily="2" charset="-122"/>
              </a:rPr>
              <a:t>        电子计算机诞生的基础：</a:t>
            </a:r>
            <a:r>
              <a:rPr lang="zh-CN" altLang="en-US">
                <a:solidFill>
                  <a:srgbClr val="000080"/>
                </a:solidFill>
                <a:latin typeface="黑体" pitchFamily="2" charset="-122"/>
                <a:ea typeface="黑体" pitchFamily="2" charset="-122"/>
              </a:rPr>
              <a:t> </a:t>
            </a:r>
            <a:endParaRPr lang="zh-CN" altLang="en-US">
              <a:latin typeface="黑体" pitchFamily="2" charset="-122"/>
              <a:ea typeface="黑体" pitchFamily="2" charset="-122"/>
            </a:endParaRPr>
          </a:p>
          <a:p>
            <a:pPr algn="just" eaLnBrk="0" hangingPunct="0">
              <a:lnSpc>
                <a:spcPct val="150000"/>
              </a:lnSpc>
              <a:spcBef>
                <a:spcPct val="0"/>
              </a:spcBef>
              <a:buClrTx/>
              <a:buFontTx/>
              <a:buNone/>
            </a:pPr>
            <a:r>
              <a:rPr lang="zh-CN" altLang="en-US">
                <a:solidFill>
                  <a:srgbClr val="000080"/>
                </a:solidFill>
                <a:latin typeface="黑体" pitchFamily="2" charset="-122"/>
                <a:ea typeface="黑体" pitchFamily="2" charset="-122"/>
              </a:rPr>
              <a:t>             1) 电子管的出现； 	</a:t>
            </a:r>
          </a:p>
          <a:p>
            <a:pPr eaLnBrk="0" hangingPunct="0">
              <a:lnSpc>
                <a:spcPct val="150000"/>
              </a:lnSpc>
              <a:spcBef>
                <a:spcPct val="0"/>
              </a:spcBef>
              <a:buClrTx/>
              <a:buFontTx/>
              <a:buNone/>
            </a:pPr>
            <a:r>
              <a:rPr lang="zh-CN" altLang="en-US">
                <a:solidFill>
                  <a:srgbClr val="000080"/>
                </a:solidFill>
                <a:latin typeface="黑体" pitchFamily="2" charset="-122"/>
                <a:ea typeface="黑体" pitchFamily="2" charset="-122"/>
              </a:rPr>
              <a:t>             2) 战争的需要</a:t>
            </a:r>
            <a:r>
              <a:rPr lang="zh-CN" altLang="en-US">
                <a:latin typeface="黑体" pitchFamily="2" charset="-122"/>
                <a:ea typeface="黑体" pitchFamily="2" charset="-122"/>
              </a:rPr>
              <a:t> </a:t>
            </a:r>
            <a:endParaRPr lang="zh-CN" altLang="en-US" b="0">
              <a:solidFill>
                <a:schemeClr val="tx1"/>
              </a:solidFill>
              <a:latin typeface="黑体" pitchFamily="2" charset="-122"/>
              <a:ea typeface="黑体" pitchFamily="2" charset="-122"/>
            </a:endParaRPr>
          </a:p>
        </p:txBody>
      </p:sp>
      <p:sp>
        <p:nvSpPr>
          <p:cNvPr id="576518" name="Rectangle 6"/>
          <p:cNvSpPr>
            <a:spLocks noChangeArrowheads="1"/>
          </p:cNvSpPr>
          <p:nvPr/>
        </p:nvSpPr>
        <p:spPr bwMode="auto">
          <a:xfrm>
            <a:off x="393700" y="3744913"/>
            <a:ext cx="7556500" cy="175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50000"/>
              </a:lnSpc>
              <a:spcBef>
                <a:spcPct val="0"/>
              </a:spcBef>
              <a:buClrTx/>
              <a:buFontTx/>
              <a:buNone/>
            </a:pPr>
            <a:r>
              <a:rPr lang="zh-CN" altLang="en-US">
                <a:solidFill>
                  <a:srgbClr val="800000"/>
                </a:solidFill>
                <a:latin typeface="黑体" pitchFamily="2" charset="-122"/>
                <a:ea typeface="黑体" pitchFamily="2" charset="-122"/>
              </a:rPr>
              <a:t>        计算机发展的主要动力：</a:t>
            </a:r>
            <a:r>
              <a:rPr lang="zh-CN" altLang="en-US">
                <a:solidFill>
                  <a:srgbClr val="008000"/>
                </a:solidFill>
                <a:latin typeface="黑体" pitchFamily="2" charset="-122"/>
                <a:ea typeface="黑体" pitchFamily="2" charset="-122"/>
              </a:rPr>
              <a:t> </a:t>
            </a:r>
            <a:endParaRPr lang="zh-CN" altLang="en-US">
              <a:latin typeface="黑体" pitchFamily="2" charset="-122"/>
              <a:ea typeface="黑体" pitchFamily="2" charset="-122"/>
            </a:endParaRPr>
          </a:p>
          <a:p>
            <a:pPr algn="just" eaLnBrk="0" hangingPunct="0">
              <a:lnSpc>
                <a:spcPct val="150000"/>
              </a:lnSpc>
              <a:spcBef>
                <a:spcPct val="0"/>
              </a:spcBef>
              <a:buClrTx/>
              <a:buFontTx/>
              <a:buNone/>
            </a:pPr>
            <a:r>
              <a:rPr lang="zh-CN" altLang="en-US">
                <a:solidFill>
                  <a:srgbClr val="000080"/>
                </a:solidFill>
                <a:latin typeface="黑体" pitchFamily="2" charset="-122"/>
                <a:ea typeface="黑体" pitchFamily="2" charset="-122"/>
              </a:rPr>
              <a:t>             1) 微电子技术的发展;	</a:t>
            </a:r>
          </a:p>
          <a:p>
            <a:pPr eaLnBrk="0" hangingPunct="0">
              <a:lnSpc>
                <a:spcPct val="150000"/>
              </a:lnSpc>
              <a:spcBef>
                <a:spcPct val="0"/>
              </a:spcBef>
              <a:buClrTx/>
              <a:buFontTx/>
              <a:buNone/>
            </a:pPr>
            <a:r>
              <a:rPr lang="zh-CN" altLang="en-US">
                <a:solidFill>
                  <a:srgbClr val="000080"/>
                </a:solidFill>
                <a:latin typeface="黑体" pitchFamily="2" charset="-122"/>
                <a:ea typeface="黑体" pitchFamily="2" charset="-122"/>
              </a:rPr>
              <a:t>             2) 应用</a:t>
            </a:r>
            <a:r>
              <a:rPr lang="zh-CN" altLang="en-US">
                <a:latin typeface="黑体" pitchFamily="2" charset="-122"/>
                <a:ea typeface="黑体" pitchFamily="2" charset="-122"/>
              </a:rPr>
              <a:t> </a:t>
            </a:r>
            <a:endParaRPr lang="zh-CN" altLang="en-US" b="0">
              <a:solidFill>
                <a:schemeClr val="tx1"/>
              </a:solidFill>
              <a:latin typeface="黑体" pitchFamily="2" charset="-122"/>
              <a:ea typeface="黑体" pitchFamily="2" charset="-122"/>
            </a:endParaRPr>
          </a:p>
        </p:txBody>
      </p:sp>
      <p:sp>
        <p:nvSpPr>
          <p:cNvPr id="35846" name="Rectangle 2"/>
          <p:cNvSpPr>
            <a:spLocks noChangeArrowheads="1"/>
          </p:cNvSpPr>
          <p:nvPr/>
        </p:nvSpPr>
        <p:spPr bwMode="auto">
          <a:xfrm>
            <a:off x="0" y="454025"/>
            <a:ext cx="9144000" cy="44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spAutoFit/>
          </a:bodyPr>
          <a:lstStyle/>
          <a:p>
            <a:pPr algn="ctr">
              <a:lnSpc>
                <a:spcPct val="100000"/>
              </a:lnSpc>
              <a:spcBef>
                <a:spcPct val="0"/>
              </a:spcBef>
              <a:buClrTx/>
              <a:buFontTx/>
              <a:buNone/>
            </a:pPr>
            <a:r>
              <a:rPr lang="zh-CN" altLang="en-US" sz="2600">
                <a:solidFill>
                  <a:srgbClr val="800000"/>
                </a:solidFill>
                <a:latin typeface="黑体" pitchFamily="2" charset="-122"/>
                <a:ea typeface="黑体" pitchFamily="2" charset="-122"/>
              </a:rPr>
              <a:t>§1.4 计算机的发展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76518"/>
                                        </p:tgtEl>
                                        <p:attrNameLst>
                                          <p:attrName>style.visibility</p:attrName>
                                        </p:attrNameLst>
                                      </p:cBhvr>
                                      <p:to>
                                        <p:strVal val="visible"/>
                                      </p:to>
                                    </p:set>
                                    <p:animEffect transition="in" filter="wipe(up)">
                                      <p:cBhvr>
                                        <p:cTn id="7" dur="500"/>
                                        <p:tgtEl>
                                          <p:spTgt spid="5765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6518" grpId="0"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ChangeArrowheads="1"/>
          </p:cNvSpPr>
          <p:nvPr/>
        </p:nvSpPr>
        <p:spPr bwMode="auto">
          <a:xfrm>
            <a:off x="609600" y="928688"/>
            <a:ext cx="7734300" cy="247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indent="266700" algn="just">
              <a:lnSpc>
                <a:spcPct val="150000"/>
              </a:lnSpc>
              <a:spcBef>
                <a:spcPct val="0"/>
              </a:spcBef>
              <a:buClrTx/>
              <a:buFontTx/>
              <a:buNone/>
            </a:pPr>
            <a:r>
              <a:rPr lang="zh-CN" altLang="en-US">
                <a:solidFill>
                  <a:srgbClr val="990000"/>
                </a:solidFill>
                <a:latin typeface="黑体" pitchFamily="2" charset="-122"/>
                <a:ea typeface="黑体" pitchFamily="2" charset="-122"/>
              </a:rPr>
              <a:t>2. 计算机发展的几个阶段</a:t>
            </a:r>
          </a:p>
          <a:p>
            <a:pPr indent="266700" algn="just" eaLnBrk="0" hangingPunct="0">
              <a:lnSpc>
                <a:spcPct val="150000"/>
              </a:lnSpc>
              <a:spcBef>
                <a:spcPct val="0"/>
              </a:spcBef>
              <a:buClrTx/>
              <a:buFontTx/>
              <a:buNone/>
            </a:pPr>
            <a:r>
              <a:rPr lang="zh-CN" altLang="en-US" sz="1600">
                <a:solidFill>
                  <a:srgbClr val="000080"/>
                </a:solidFill>
                <a:latin typeface="黑体" pitchFamily="2" charset="-122"/>
                <a:ea typeface="黑体" pitchFamily="2" charset="-122"/>
              </a:rPr>
              <a:t>       1946—1959 电子管,软件处于初级阶段,使用机器/汇编语言；(</a:t>
            </a:r>
            <a:r>
              <a:rPr lang="en-US" altLang="zh-CN" sz="1600" dirty="0">
                <a:solidFill>
                  <a:srgbClr val="000080"/>
                </a:solidFill>
                <a:latin typeface="黑体" pitchFamily="2" charset="-122"/>
                <a:ea typeface="黑体" pitchFamily="2" charset="-122"/>
              </a:rPr>
              <a:t>IAS)</a:t>
            </a:r>
            <a:endParaRPr lang="en-US" altLang="zh-CN" sz="1000" dirty="0">
              <a:solidFill>
                <a:srgbClr val="000080"/>
              </a:solidFill>
              <a:latin typeface="黑体" pitchFamily="2" charset="-122"/>
              <a:ea typeface="黑体" pitchFamily="2" charset="-122"/>
            </a:endParaRPr>
          </a:p>
          <a:p>
            <a:pPr indent="266700" algn="just" eaLnBrk="0" hangingPunct="0">
              <a:lnSpc>
                <a:spcPct val="150000"/>
              </a:lnSpc>
              <a:spcBef>
                <a:spcPct val="0"/>
              </a:spcBef>
              <a:buClrTx/>
              <a:buFontTx/>
              <a:buNone/>
            </a:pPr>
            <a:r>
              <a:rPr lang="en-US" altLang="zh-CN" sz="1600" dirty="0">
                <a:solidFill>
                  <a:srgbClr val="000080"/>
                </a:solidFill>
                <a:latin typeface="黑体" pitchFamily="2" charset="-122"/>
                <a:ea typeface="黑体" pitchFamily="2" charset="-122"/>
              </a:rPr>
              <a:t>       1959—1964 </a:t>
            </a:r>
            <a:r>
              <a:rPr lang="zh-CN" altLang="en-US" sz="1600">
                <a:solidFill>
                  <a:srgbClr val="000080"/>
                </a:solidFill>
                <a:latin typeface="黑体" pitchFamily="2" charset="-122"/>
                <a:ea typeface="黑体" pitchFamily="2" charset="-122"/>
              </a:rPr>
              <a:t>晶体管, 软件开始使用高级语言；(</a:t>
            </a:r>
            <a:r>
              <a:rPr lang="en-US" altLang="zh-CN" sz="1600" dirty="0">
                <a:solidFill>
                  <a:srgbClr val="000080"/>
                </a:solidFill>
                <a:latin typeface="黑体" pitchFamily="2" charset="-122"/>
                <a:ea typeface="黑体" pitchFamily="2" charset="-122"/>
              </a:rPr>
              <a:t>IBM7094,CDC1604)</a:t>
            </a:r>
            <a:endParaRPr lang="en-US" altLang="zh-CN" sz="1000" dirty="0">
              <a:solidFill>
                <a:srgbClr val="000080"/>
              </a:solidFill>
              <a:latin typeface="黑体" pitchFamily="2" charset="-122"/>
              <a:ea typeface="黑体" pitchFamily="2" charset="-122"/>
            </a:endParaRPr>
          </a:p>
          <a:p>
            <a:pPr indent="266700" algn="just" eaLnBrk="0" hangingPunct="0">
              <a:lnSpc>
                <a:spcPct val="150000"/>
              </a:lnSpc>
              <a:spcBef>
                <a:spcPct val="0"/>
              </a:spcBef>
              <a:buClrTx/>
              <a:buFontTx/>
              <a:buNone/>
            </a:pPr>
            <a:r>
              <a:rPr lang="en-US" altLang="zh-CN" sz="1600" dirty="0">
                <a:solidFill>
                  <a:srgbClr val="000080"/>
                </a:solidFill>
                <a:latin typeface="黑体" pitchFamily="2" charset="-122"/>
                <a:ea typeface="黑体" pitchFamily="2" charset="-122"/>
              </a:rPr>
              <a:t>       1964—1975 SSI，MSI，</a:t>
            </a:r>
            <a:r>
              <a:rPr lang="zh-CN" altLang="en-US" sz="1600">
                <a:solidFill>
                  <a:srgbClr val="000080"/>
                </a:solidFill>
                <a:latin typeface="黑体" pitchFamily="2" charset="-122"/>
                <a:ea typeface="黑体" pitchFamily="2" charset="-122"/>
              </a:rPr>
              <a:t>出现操作系统、</a:t>
            </a:r>
            <a:r>
              <a:rPr lang="en-US" altLang="zh-CN" sz="1600" dirty="0">
                <a:solidFill>
                  <a:srgbClr val="000080"/>
                </a:solidFill>
                <a:latin typeface="黑体" pitchFamily="2" charset="-122"/>
                <a:ea typeface="黑体" pitchFamily="2" charset="-122"/>
              </a:rPr>
              <a:t>MIS, </a:t>
            </a:r>
            <a:r>
              <a:rPr lang="zh-CN" altLang="en-US" sz="1600">
                <a:solidFill>
                  <a:srgbClr val="000080"/>
                </a:solidFill>
                <a:latin typeface="黑体" pitchFamily="2" charset="-122"/>
                <a:ea typeface="黑体" pitchFamily="2" charset="-122"/>
              </a:rPr>
              <a:t>微型机、系列机</a:t>
            </a:r>
            <a:endParaRPr lang="zh-CN" altLang="en-US" sz="1000">
              <a:solidFill>
                <a:srgbClr val="000080"/>
              </a:solidFill>
              <a:latin typeface="黑体" pitchFamily="2" charset="-122"/>
              <a:ea typeface="黑体" pitchFamily="2" charset="-122"/>
            </a:endParaRPr>
          </a:p>
          <a:p>
            <a:pPr indent="266700" algn="just" eaLnBrk="0" hangingPunct="0">
              <a:lnSpc>
                <a:spcPct val="150000"/>
              </a:lnSpc>
              <a:spcBef>
                <a:spcPct val="0"/>
              </a:spcBef>
              <a:buClrTx/>
              <a:buFontTx/>
              <a:buNone/>
            </a:pPr>
            <a:r>
              <a:rPr lang="zh-CN" altLang="en-US" sz="1600">
                <a:solidFill>
                  <a:srgbClr val="000080"/>
                </a:solidFill>
                <a:latin typeface="黑体" pitchFamily="2" charset="-122"/>
                <a:ea typeface="黑体" pitchFamily="2" charset="-122"/>
              </a:rPr>
              <a:t>       1975—1990 </a:t>
            </a:r>
            <a:r>
              <a:rPr lang="en-US" altLang="zh-CN" sz="1600" dirty="0">
                <a:solidFill>
                  <a:srgbClr val="000080"/>
                </a:solidFill>
                <a:latin typeface="黑体" pitchFamily="2" charset="-122"/>
                <a:ea typeface="黑体" pitchFamily="2" charset="-122"/>
              </a:rPr>
              <a:t>LSI,VLSI，</a:t>
            </a:r>
            <a:r>
              <a:rPr lang="zh-CN" altLang="en-US" sz="1600">
                <a:solidFill>
                  <a:srgbClr val="000080"/>
                </a:solidFill>
                <a:latin typeface="黑体" pitchFamily="2" charset="-122"/>
                <a:ea typeface="黑体" pitchFamily="2" charset="-122"/>
              </a:rPr>
              <a:t>出现</a:t>
            </a:r>
            <a:r>
              <a:rPr lang="en-US" altLang="zh-CN" sz="1600" dirty="0">
                <a:solidFill>
                  <a:srgbClr val="000080"/>
                </a:solidFill>
                <a:latin typeface="黑体" pitchFamily="2" charset="-122"/>
                <a:ea typeface="黑体" pitchFamily="2" charset="-122"/>
              </a:rPr>
              <a:t>DBMS、</a:t>
            </a:r>
            <a:r>
              <a:rPr lang="zh-CN" altLang="en-US" sz="1600">
                <a:solidFill>
                  <a:srgbClr val="000080"/>
                </a:solidFill>
                <a:latin typeface="黑体" pitchFamily="2" charset="-122"/>
                <a:ea typeface="黑体" pitchFamily="2" charset="-122"/>
              </a:rPr>
              <a:t>网络，软件产业迅速发展。微机分支</a:t>
            </a:r>
            <a:endParaRPr lang="zh-CN" altLang="en-US" sz="1000">
              <a:solidFill>
                <a:srgbClr val="000080"/>
              </a:solidFill>
              <a:latin typeface="黑体" pitchFamily="2" charset="-122"/>
              <a:ea typeface="黑体" pitchFamily="2" charset="-122"/>
            </a:endParaRPr>
          </a:p>
          <a:p>
            <a:pPr indent="266700" eaLnBrk="0" hangingPunct="0">
              <a:lnSpc>
                <a:spcPct val="150000"/>
              </a:lnSpc>
              <a:spcBef>
                <a:spcPct val="0"/>
              </a:spcBef>
              <a:buClrTx/>
              <a:buFontTx/>
              <a:buNone/>
            </a:pPr>
            <a:r>
              <a:rPr lang="zh-CN" altLang="en-US" sz="1600">
                <a:solidFill>
                  <a:srgbClr val="000080"/>
                </a:solidFill>
                <a:latin typeface="黑体" pitchFamily="2" charset="-122"/>
                <a:ea typeface="黑体" pitchFamily="2" charset="-122"/>
              </a:rPr>
              <a:t>       1990—     </a:t>
            </a:r>
            <a:r>
              <a:rPr lang="en-US" altLang="zh-CN" sz="1600" dirty="0">
                <a:solidFill>
                  <a:srgbClr val="000080"/>
                </a:solidFill>
                <a:latin typeface="黑体" pitchFamily="2" charset="-122"/>
                <a:ea typeface="黑体" pitchFamily="2" charset="-122"/>
              </a:rPr>
              <a:t>ULSI/ ELSI（</a:t>
            </a:r>
            <a:r>
              <a:rPr lang="zh-CN" altLang="en-US" sz="1600">
                <a:solidFill>
                  <a:srgbClr val="000080"/>
                </a:solidFill>
                <a:latin typeface="黑体" pitchFamily="2" charset="-122"/>
                <a:ea typeface="黑体" pitchFamily="2" charset="-122"/>
              </a:rPr>
              <a:t>甚大/极大规模集成电路），超标量技术</a:t>
            </a:r>
            <a:r>
              <a:rPr lang="zh-CN" altLang="en-US" sz="1100">
                <a:latin typeface="黑体" pitchFamily="2" charset="-122"/>
                <a:ea typeface="黑体" pitchFamily="2" charset="-122"/>
              </a:rPr>
              <a:t> </a:t>
            </a:r>
            <a:endParaRPr lang="zh-CN" altLang="en-US" b="0">
              <a:solidFill>
                <a:schemeClr val="tx1"/>
              </a:solidFill>
              <a:latin typeface="黑体" pitchFamily="2" charset="-122"/>
              <a:ea typeface="黑体" pitchFamily="2" charset="-122"/>
            </a:endParaRPr>
          </a:p>
        </p:txBody>
      </p:sp>
      <p:sp>
        <p:nvSpPr>
          <p:cNvPr id="566280" name="Rectangle 8"/>
          <p:cNvSpPr>
            <a:spLocks noChangeArrowheads="1"/>
          </p:cNvSpPr>
          <p:nvPr/>
        </p:nvSpPr>
        <p:spPr bwMode="auto">
          <a:xfrm>
            <a:off x="622300" y="3506788"/>
            <a:ext cx="8128000" cy="247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indent="266700" algn="just">
              <a:lnSpc>
                <a:spcPct val="150000"/>
              </a:lnSpc>
              <a:spcBef>
                <a:spcPct val="0"/>
              </a:spcBef>
              <a:buClrTx/>
              <a:buFontTx/>
              <a:buNone/>
            </a:pPr>
            <a:r>
              <a:rPr lang="zh-CN" altLang="en-US">
                <a:solidFill>
                  <a:srgbClr val="990000"/>
                </a:solidFill>
                <a:latin typeface="黑体" pitchFamily="2" charset="-122"/>
                <a:ea typeface="黑体" pitchFamily="2" charset="-122"/>
              </a:rPr>
              <a:t>3. 微型计算机发展的五个阶段</a:t>
            </a:r>
          </a:p>
          <a:p>
            <a:pPr indent="266700" algn="just" eaLnBrk="0" hangingPunct="0">
              <a:lnSpc>
                <a:spcPct val="150000"/>
              </a:lnSpc>
              <a:spcBef>
                <a:spcPct val="0"/>
              </a:spcBef>
              <a:buClrTx/>
              <a:buFontTx/>
              <a:buNone/>
            </a:pPr>
            <a:r>
              <a:rPr lang="zh-CN" altLang="en-US" sz="1600">
                <a:solidFill>
                  <a:srgbClr val="000080"/>
                </a:solidFill>
                <a:latin typeface="黑体" pitchFamily="2" charset="-122"/>
                <a:ea typeface="黑体" pitchFamily="2" charset="-122"/>
              </a:rPr>
              <a:t>      1971—1972 4位和8位微处理器，2000器件/片。</a:t>
            </a:r>
            <a:endParaRPr lang="zh-CN" altLang="en-US" sz="1000">
              <a:solidFill>
                <a:srgbClr val="000080"/>
              </a:solidFill>
              <a:latin typeface="黑体" pitchFamily="2" charset="-122"/>
              <a:ea typeface="黑体" pitchFamily="2" charset="-122"/>
            </a:endParaRPr>
          </a:p>
          <a:p>
            <a:pPr indent="266700" algn="just" eaLnBrk="0" hangingPunct="0">
              <a:lnSpc>
                <a:spcPct val="150000"/>
              </a:lnSpc>
              <a:spcBef>
                <a:spcPct val="0"/>
              </a:spcBef>
              <a:buClrTx/>
              <a:buFontTx/>
              <a:buNone/>
            </a:pPr>
            <a:r>
              <a:rPr lang="zh-CN" altLang="en-US" sz="1600">
                <a:solidFill>
                  <a:srgbClr val="000080"/>
                </a:solidFill>
                <a:latin typeface="黑体" pitchFamily="2" charset="-122"/>
                <a:ea typeface="黑体" pitchFamily="2" charset="-122"/>
              </a:rPr>
              <a:t>      1973—1977 8位微处理器，10000器件/片，微机外设得到发展。</a:t>
            </a:r>
            <a:endParaRPr lang="zh-CN" altLang="en-US" sz="1000">
              <a:solidFill>
                <a:srgbClr val="000080"/>
              </a:solidFill>
              <a:latin typeface="黑体" pitchFamily="2" charset="-122"/>
              <a:ea typeface="黑体" pitchFamily="2" charset="-122"/>
            </a:endParaRPr>
          </a:p>
          <a:p>
            <a:pPr indent="266700" algn="just" eaLnBrk="0" hangingPunct="0">
              <a:lnSpc>
                <a:spcPct val="150000"/>
              </a:lnSpc>
              <a:spcBef>
                <a:spcPct val="0"/>
              </a:spcBef>
              <a:buClrTx/>
              <a:buFontTx/>
              <a:buNone/>
            </a:pPr>
            <a:r>
              <a:rPr lang="zh-CN" altLang="en-US" sz="1600">
                <a:solidFill>
                  <a:srgbClr val="000080"/>
                </a:solidFill>
                <a:latin typeface="黑体" pitchFamily="2" charset="-122"/>
                <a:ea typeface="黑体" pitchFamily="2" charset="-122"/>
              </a:rPr>
              <a:t>      1978—1980 16位微处理器，30000器件/片，功能相当于过去小型机。 </a:t>
            </a:r>
            <a:endParaRPr lang="zh-CN" altLang="en-US" sz="1000">
              <a:solidFill>
                <a:srgbClr val="000080"/>
              </a:solidFill>
              <a:latin typeface="黑体" pitchFamily="2" charset="-122"/>
              <a:ea typeface="黑体" pitchFamily="2" charset="-122"/>
            </a:endParaRPr>
          </a:p>
          <a:p>
            <a:pPr indent="266700" algn="just" eaLnBrk="0" hangingPunct="0">
              <a:lnSpc>
                <a:spcPct val="150000"/>
              </a:lnSpc>
              <a:spcBef>
                <a:spcPct val="0"/>
              </a:spcBef>
              <a:buClrTx/>
              <a:buFontTx/>
              <a:buNone/>
            </a:pPr>
            <a:r>
              <a:rPr lang="zh-CN" altLang="en-US" sz="1600">
                <a:solidFill>
                  <a:srgbClr val="000080"/>
                </a:solidFill>
                <a:latin typeface="黑体" pitchFamily="2" charset="-122"/>
                <a:ea typeface="黑体" pitchFamily="2" charset="-122"/>
              </a:rPr>
              <a:t>      1981—1995 32位微处理器，50万器件/片，相当于过去大中型机。</a:t>
            </a:r>
            <a:endParaRPr lang="zh-CN" altLang="en-US" sz="1000">
              <a:solidFill>
                <a:srgbClr val="000080"/>
              </a:solidFill>
              <a:latin typeface="黑体" pitchFamily="2" charset="-122"/>
              <a:ea typeface="黑体" pitchFamily="2" charset="-122"/>
            </a:endParaRPr>
          </a:p>
          <a:p>
            <a:pPr indent="266700" eaLnBrk="0" hangingPunct="0">
              <a:lnSpc>
                <a:spcPct val="150000"/>
              </a:lnSpc>
              <a:spcBef>
                <a:spcPct val="0"/>
              </a:spcBef>
              <a:buClrTx/>
              <a:buFontTx/>
              <a:buNone/>
            </a:pPr>
            <a:r>
              <a:rPr lang="zh-CN" altLang="en-US" sz="1600">
                <a:solidFill>
                  <a:srgbClr val="000080"/>
                </a:solidFill>
                <a:latin typeface="黑体" pitchFamily="2" charset="-122"/>
                <a:ea typeface="黑体" pitchFamily="2" charset="-122"/>
              </a:rPr>
              <a:t>      1996—  32-64位微处理器，100万器件以上/片，具有音频、视频处理能力。</a:t>
            </a:r>
            <a:r>
              <a:rPr lang="zh-CN" altLang="en-US" sz="1100">
                <a:latin typeface="黑体" pitchFamily="2" charset="-122"/>
                <a:ea typeface="黑体" pitchFamily="2" charset="-122"/>
              </a:rPr>
              <a:t> </a:t>
            </a:r>
            <a:endParaRPr lang="zh-CN" altLang="en-US" b="0">
              <a:solidFill>
                <a:schemeClr val="tx1"/>
              </a:solidFill>
              <a:latin typeface="黑体" pitchFamily="2" charset="-122"/>
              <a:ea typeface="黑体" pitchFamily="2" charset="-122"/>
            </a:endParaRPr>
          </a:p>
        </p:txBody>
      </p:sp>
      <p:sp>
        <p:nvSpPr>
          <p:cNvPr id="36868" name="Rectangle 2"/>
          <p:cNvSpPr>
            <a:spLocks noChangeArrowheads="1"/>
          </p:cNvSpPr>
          <p:nvPr/>
        </p:nvSpPr>
        <p:spPr bwMode="auto">
          <a:xfrm>
            <a:off x="0" y="454025"/>
            <a:ext cx="9144000" cy="44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spAutoFit/>
          </a:bodyPr>
          <a:lstStyle/>
          <a:p>
            <a:pPr algn="ctr">
              <a:lnSpc>
                <a:spcPct val="100000"/>
              </a:lnSpc>
              <a:spcBef>
                <a:spcPct val="0"/>
              </a:spcBef>
              <a:buClrTx/>
              <a:buFontTx/>
              <a:buNone/>
            </a:pPr>
            <a:r>
              <a:rPr lang="zh-CN" altLang="en-US" sz="2600">
                <a:solidFill>
                  <a:srgbClr val="800000"/>
                </a:solidFill>
                <a:latin typeface="黑体" pitchFamily="2" charset="-122"/>
                <a:ea typeface="黑体" pitchFamily="2" charset="-122"/>
              </a:rPr>
              <a:t>§1.4 计算机的发展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66280"/>
                                        </p:tgtEl>
                                        <p:attrNameLst>
                                          <p:attrName>style.visibility</p:attrName>
                                        </p:attrNameLst>
                                      </p:cBhvr>
                                      <p:to>
                                        <p:strVal val="visible"/>
                                      </p:to>
                                    </p:set>
                                    <p:animEffect transition="in" filter="wipe(up)">
                                      <p:cBhvr>
                                        <p:cTn id="7" dur="500"/>
                                        <p:tgtEl>
                                          <p:spTgt spid="5662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6280" grpId="0"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3"/>
          <p:cNvSpPr>
            <a:spLocks noChangeArrowheads="1"/>
          </p:cNvSpPr>
          <p:nvPr/>
        </p:nvSpPr>
        <p:spPr bwMode="auto">
          <a:xfrm>
            <a:off x="825500" y="1065213"/>
            <a:ext cx="7493000" cy="1338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spAutoFit/>
          </a:bodyPr>
          <a:lstStyle/>
          <a:p>
            <a:pPr>
              <a:lnSpc>
                <a:spcPct val="100000"/>
              </a:lnSpc>
              <a:spcBef>
                <a:spcPct val="0"/>
              </a:spcBef>
              <a:buClrTx/>
              <a:buFontTx/>
              <a:buNone/>
            </a:pPr>
            <a:r>
              <a:rPr lang="en-US" altLang="zh-CN" dirty="0">
                <a:solidFill>
                  <a:srgbClr val="800000"/>
                </a:solidFill>
                <a:latin typeface="黑体" pitchFamily="2" charset="-122"/>
                <a:ea typeface="黑体" pitchFamily="2" charset="-122"/>
              </a:rPr>
              <a:t>4</a:t>
            </a:r>
            <a:r>
              <a:rPr lang="zh-CN" altLang="en-US" dirty="0">
                <a:solidFill>
                  <a:srgbClr val="800000"/>
                </a:solidFill>
                <a:latin typeface="黑体" pitchFamily="2" charset="-122"/>
                <a:ea typeface="黑体" pitchFamily="2" charset="-122"/>
              </a:rPr>
              <a:t>．当代超级计算机</a:t>
            </a:r>
          </a:p>
          <a:p>
            <a:pPr eaLnBrk="0" hangingPunct="0">
              <a:lnSpc>
                <a:spcPct val="150000"/>
              </a:lnSpc>
              <a:spcBef>
                <a:spcPct val="0"/>
              </a:spcBef>
              <a:buClrTx/>
              <a:buFontTx/>
              <a:buNone/>
            </a:pPr>
            <a:r>
              <a:rPr lang="zh-CN" altLang="en-US" dirty="0">
                <a:solidFill>
                  <a:srgbClr val="000080"/>
                </a:solidFill>
                <a:latin typeface="黑体" pitchFamily="2" charset="-122"/>
                <a:ea typeface="黑体" pitchFamily="2" charset="-122"/>
              </a:rPr>
              <a:t>   世界超算</a:t>
            </a:r>
            <a:r>
              <a:rPr lang="en-US" altLang="zh-CN" dirty="0">
                <a:solidFill>
                  <a:srgbClr val="000080"/>
                </a:solidFill>
                <a:latin typeface="黑体" pitchFamily="2" charset="-122"/>
                <a:ea typeface="黑体" pitchFamily="2" charset="-122"/>
              </a:rPr>
              <a:t>500</a:t>
            </a:r>
            <a:r>
              <a:rPr lang="zh-CN" altLang="en-US" dirty="0">
                <a:solidFill>
                  <a:srgbClr val="000080"/>
                </a:solidFill>
                <a:latin typeface="黑体" pitchFamily="2" charset="-122"/>
                <a:ea typeface="黑体" pitchFamily="2" charset="-122"/>
              </a:rPr>
              <a:t>强排行榜（</a:t>
            </a:r>
            <a:r>
              <a:rPr lang="en-US" altLang="zh-CN" dirty="0" smtClean="0">
                <a:solidFill>
                  <a:srgbClr val="000080"/>
                </a:solidFill>
                <a:latin typeface="黑体" pitchFamily="2" charset="-122"/>
                <a:ea typeface="黑体" pitchFamily="2" charset="-122"/>
              </a:rPr>
              <a:t>2023.2</a:t>
            </a:r>
            <a:r>
              <a:rPr lang="zh-CN" altLang="en-US" dirty="0" smtClean="0">
                <a:solidFill>
                  <a:srgbClr val="000080"/>
                </a:solidFill>
                <a:latin typeface="黑体" pitchFamily="2" charset="-122"/>
                <a:ea typeface="黑体" pitchFamily="2" charset="-122"/>
              </a:rPr>
              <a:t>）</a:t>
            </a:r>
            <a:endParaRPr lang="zh-CN" altLang="en-US" dirty="0">
              <a:solidFill>
                <a:srgbClr val="000080"/>
              </a:solidFill>
              <a:latin typeface="黑体" pitchFamily="2" charset="-122"/>
              <a:ea typeface="黑体" pitchFamily="2" charset="-122"/>
            </a:endParaRPr>
          </a:p>
          <a:p>
            <a:pPr eaLnBrk="0" hangingPunct="0">
              <a:lnSpc>
                <a:spcPct val="100000"/>
              </a:lnSpc>
              <a:spcBef>
                <a:spcPct val="0"/>
              </a:spcBef>
              <a:buClrTx/>
              <a:buFontTx/>
              <a:buNone/>
            </a:pPr>
            <a:r>
              <a:rPr lang="zh-CN" altLang="en-US" dirty="0">
                <a:solidFill>
                  <a:schemeClr val="hlink"/>
                </a:solidFill>
                <a:latin typeface="黑体" pitchFamily="2" charset="-122"/>
                <a:ea typeface="黑体" pitchFamily="2" charset="-122"/>
              </a:rPr>
              <a:t>      </a:t>
            </a:r>
            <a:r>
              <a:rPr lang="zh-CN" altLang="en-US" dirty="0" smtClean="0">
                <a:solidFill>
                  <a:srgbClr val="FF0000"/>
                </a:solidFill>
                <a:latin typeface="黑体" pitchFamily="2" charset="-122"/>
                <a:ea typeface="黑体" pitchFamily="2" charset="-122"/>
              </a:rPr>
              <a:t>（ </a:t>
            </a:r>
            <a:r>
              <a:rPr lang="en-US" altLang="zh-CN" dirty="0" smtClean="0">
                <a:solidFill>
                  <a:srgbClr val="FF0000"/>
                </a:solidFill>
                <a:latin typeface="黑体" pitchFamily="2" charset="-122"/>
                <a:ea typeface="黑体" pitchFamily="2" charset="-122"/>
              </a:rPr>
              <a:t>http://www.top500.org</a:t>
            </a:r>
            <a:r>
              <a:rPr lang="zh-CN" altLang="en-US" dirty="0" smtClean="0">
                <a:solidFill>
                  <a:srgbClr val="FF0000"/>
                </a:solidFill>
                <a:latin typeface="黑体" pitchFamily="2" charset="-122"/>
                <a:ea typeface="黑体" pitchFamily="2" charset="-122"/>
              </a:rPr>
              <a:t>）</a:t>
            </a:r>
            <a:endParaRPr lang="zh-CN" altLang="en-US" dirty="0">
              <a:solidFill>
                <a:srgbClr val="FF0000"/>
              </a:solidFill>
              <a:latin typeface="黑体" pitchFamily="2" charset="-122"/>
              <a:ea typeface="黑体" pitchFamily="2" charset="-122"/>
            </a:endParaRPr>
          </a:p>
        </p:txBody>
      </p:sp>
      <p:sp>
        <p:nvSpPr>
          <p:cNvPr id="37891" name="Rectangle 4"/>
          <p:cNvSpPr>
            <a:spLocks noChangeArrowheads="1"/>
          </p:cNvSpPr>
          <p:nvPr/>
        </p:nvSpPr>
        <p:spPr bwMode="auto">
          <a:xfrm>
            <a:off x="1433513" y="2502733"/>
            <a:ext cx="7324725" cy="3194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1816100" indent="-1816100">
              <a:lnSpc>
                <a:spcPct val="120000"/>
              </a:lnSpc>
              <a:spcBef>
                <a:spcPct val="0"/>
              </a:spcBef>
              <a:buClrTx/>
              <a:buFontTx/>
              <a:buNone/>
            </a:pPr>
            <a:r>
              <a:rPr lang="zh-CN" altLang="en-US" dirty="0">
                <a:solidFill>
                  <a:srgbClr val="000080"/>
                </a:solidFill>
                <a:latin typeface="黑体" pitchFamily="2" charset="-122"/>
                <a:ea typeface="黑体" pitchFamily="2" charset="-122"/>
              </a:rPr>
              <a:t> </a:t>
            </a:r>
            <a:r>
              <a:rPr lang="en-US" altLang="zh-CN" dirty="0">
                <a:solidFill>
                  <a:srgbClr val="000080"/>
                </a:solidFill>
                <a:latin typeface="黑体" pitchFamily="2" charset="-122"/>
                <a:ea typeface="黑体" pitchFamily="2" charset="-122"/>
              </a:rPr>
              <a:t>(1) </a:t>
            </a:r>
            <a:r>
              <a:rPr lang="en-US" altLang="zh-CN" dirty="0" smtClean="0">
                <a:solidFill>
                  <a:srgbClr val="000080"/>
                </a:solidFill>
                <a:latin typeface="黑体" pitchFamily="2" charset="-122"/>
                <a:ea typeface="黑体" pitchFamily="2" charset="-122"/>
              </a:rPr>
              <a:t>Frontier </a:t>
            </a:r>
            <a:r>
              <a:rPr lang="zh-CN" altLang="en-US" dirty="0" smtClean="0">
                <a:solidFill>
                  <a:srgbClr val="000080"/>
                </a:solidFill>
                <a:latin typeface="黑体" pitchFamily="2" charset="-122"/>
                <a:ea typeface="黑体" pitchFamily="2" charset="-122"/>
              </a:rPr>
              <a:t>美国 </a:t>
            </a:r>
            <a:r>
              <a:rPr lang="en-US" altLang="zh-CN" dirty="0" smtClean="0">
                <a:solidFill>
                  <a:srgbClr val="000080"/>
                </a:solidFill>
                <a:latin typeface="黑体" pitchFamily="2" charset="-122"/>
                <a:ea typeface="黑体" pitchFamily="2" charset="-122"/>
              </a:rPr>
              <a:t>ORNL</a:t>
            </a:r>
            <a:endParaRPr lang="en-US" altLang="zh-CN" dirty="0">
              <a:solidFill>
                <a:srgbClr val="000080"/>
              </a:solidFill>
              <a:latin typeface="黑体" pitchFamily="2" charset="-122"/>
              <a:ea typeface="黑体" pitchFamily="2" charset="-122"/>
            </a:endParaRPr>
          </a:p>
          <a:p>
            <a:pPr marL="1816100" indent="-1816100">
              <a:lnSpc>
                <a:spcPct val="120000"/>
              </a:lnSpc>
              <a:spcBef>
                <a:spcPct val="0"/>
              </a:spcBef>
              <a:buClrTx/>
              <a:buFontTx/>
              <a:buNone/>
            </a:pPr>
            <a:r>
              <a:rPr lang="en-US" altLang="zh-CN" dirty="0" smtClean="0">
                <a:solidFill>
                  <a:srgbClr val="000080"/>
                </a:solidFill>
                <a:latin typeface="黑体" pitchFamily="2" charset="-122"/>
                <a:ea typeface="黑体" pitchFamily="2" charset="-122"/>
              </a:rPr>
              <a:t> (2) Supercomputer </a:t>
            </a:r>
            <a:r>
              <a:rPr lang="en-US" altLang="zh-CN" dirty="0" err="1" smtClean="0">
                <a:solidFill>
                  <a:srgbClr val="000080"/>
                </a:solidFill>
                <a:latin typeface="黑体" pitchFamily="2" charset="-122"/>
                <a:ea typeface="黑体" pitchFamily="2" charset="-122"/>
              </a:rPr>
              <a:t>Fugaku</a:t>
            </a:r>
            <a:r>
              <a:rPr lang="en-US" altLang="zh-CN" dirty="0" smtClean="0">
                <a:solidFill>
                  <a:srgbClr val="000080"/>
                </a:solidFill>
                <a:latin typeface="黑体" pitchFamily="2" charset="-122"/>
                <a:ea typeface="黑体" pitchFamily="2" charset="-122"/>
              </a:rPr>
              <a:t>  </a:t>
            </a:r>
            <a:r>
              <a:rPr lang="zh-CN" altLang="en-US" dirty="0" smtClean="0">
                <a:solidFill>
                  <a:srgbClr val="000080"/>
                </a:solidFill>
                <a:latin typeface="黑体" pitchFamily="2" charset="-122"/>
                <a:ea typeface="黑体" pitchFamily="2" charset="-122"/>
              </a:rPr>
              <a:t>日本 富士通</a:t>
            </a:r>
            <a:endParaRPr lang="en-US" altLang="zh-CN" dirty="0" smtClean="0">
              <a:solidFill>
                <a:srgbClr val="000080"/>
              </a:solidFill>
              <a:latin typeface="黑体" pitchFamily="2" charset="-122"/>
              <a:ea typeface="黑体" pitchFamily="2" charset="-122"/>
            </a:endParaRPr>
          </a:p>
          <a:p>
            <a:pPr marL="1816100" indent="-1816100">
              <a:lnSpc>
                <a:spcPct val="120000"/>
              </a:lnSpc>
              <a:spcBef>
                <a:spcPct val="0"/>
              </a:spcBef>
              <a:buClrTx/>
              <a:buFontTx/>
              <a:buNone/>
            </a:pPr>
            <a:r>
              <a:rPr lang="en-US" altLang="zh-CN" dirty="0">
                <a:solidFill>
                  <a:srgbClr val="000080"/>
                </a:solidFill>
                <a:latin typeface="黑体" pitchFamily="2" charset="-122"/>
                <a:ea typeface="黑体" pitchFamily="2" charset="-122"/>
              </a:rPr>
              <a:t> </a:t>
            </a:r>
            <a:r>
              <a:rPr lang="en-US" altLang="zh-CN" dirty="0" smtClean="0">
                <a:solidFill>
                  <a:srgbClr val="000080"/>
                </a:solidFill>
                <a:latin typeface="黑体" pitchFamily="2" charset="-122"/>
                <a:ea typeface="黑体" pitchFamily="2" charset="-122"/>
              </a:rPr>
              <a:t>(3) LUMI    </a:t>
            </a:r>
            <a:r>
              <a:rPr lang="en-US" altLang="zh-CN" dirty="0" err="1" smtClean="0">
                <a:solidFill>
                  <a:srgbClr val="000080"/>
                </a:solidFill>
                <a:latin typeface="黑体" pitchFamily="2" charset="-122"/>
                <a:ea typeface="黑体" pitchFamily="2" charset="-122"/>
              </a:rPr>
              <a:t>EuroHPC</a:t>
            </a:r>
            <a:r>
              <a:rPr lang="zh-CN" altLang="en-US" dirty="0" smtClean="0">
                <a:solidFill>
                  <a:srgbClr val="000080"/>
                </a:solidFill>
                <a:latin typeface="黑体" pitchFamily="2" charset="-122"/>
                <a:ea typeface="黑体" pitchFamily="2" charset="-122"/>
              </a:rPr>
              <a:t>（欧洲</a:t>
            </a:r>
            <a:r>
              <a:rPr lang="zh-CN" altLang="en-US" dirty="0">
                <a:solidFill>
                  <a:srgbClr val="000080"/>
                </a:solidFill>
                <a:latin typeface="黑体" pitchFamily="2" charset="-122"/>
                <a:ea typeface="黑体" pitchFamily="2" charset="-122"/>
              </a:rPr>
              <a:t>高性能计算联合</a:t>
            </a:r>
            <a:r>
              <a:rPr lang="zh-CN" altLang="en-US" dirty="0" smtClean="0">
                <a:solidFill>
                  <a:srgbClr val="000080"/>
                </a:solidFill>
                <a:latin typeface="黑体" pitchFamily="2" charset="-122"/>
                <a:ea typeface="黑体" pitchFamily="2" charset="-122"/>
              </a:rPr>
              <a:t>企业）</a:t>
            </a:r>
            <a:endParaRPr lang="en-US" altLang="zh-CN" dirty="0" smtClean="0">
              <a:solidFill>
                <a:srgbClr val="000080"/>
              </a:solidFill>
              <a:latin typeface="黑体" pitchFamily="2" charset="-122"/>
              <a:ea typeface="黑体" pitchFamily="2" charset="-122"/>
            </a:endParaRPr>
          </a:p>
          <a:p>
            <a:pPr marL="1816100" indent="-1816100">
              <a:lnSpc>
                <a:spcPct val="120000"/>
              </a:lnSpc>
              <a:spcBef>
                <a:spcPct val="0"/>
              </a:spcBef>
              <a:buClrTx/>
              <a:buFontTx/>
              <a:buNone/>
            </a:pPr>
            <a:r>
              <a:rPr lang="zh-CN" altLang="en-US" dirty="0" smtClean="0">
                <a:solidFill>
                  <a:srgbClr val="000080"/>
                </a:solidFill>
                <a:latin typeface="黑体" pitchFamily="2" charset="-122"/>
                <a:ea typeface="黑体" pitchFamily="2" charset="-122"/>
              </a:rPr>
              <a:t>（</a:t>
            </a:r>
            <a:r>
              <a:rPr lang="en-US" altLang="zh-CN" dirty="0" smtClean="0">
                <a:solidFill>
                  <a:srgbClr val="000080"/>
                </a:solidFill>
                <a:latin typeface="黑体" pitchFamily="2" charset="-122"/>
                <a:ea typeface="黑体" pitchFamily="2" charset="-122"/>
              </a:rPr>
              <a:t>4</a:t>
            </a:r>
            <a:r>
              <a:rPr lang="zh-CN" altLang="en-US" dirty="0" smtClean="0">
                <a:solidFill>
                  <a:srgbClr val="000080"/>
                </a:solidFill>
                <a:latin typeface="黑体" pitchFamily="2" charset="-122"/>
                <a:ea typeface="黑体" pitchFamily="2" charset="-122"/>
              </a:rPr>
              <a:t>）</a:t>
            </a:r>
            <a:r>
              <a:rPr lang="en-US" altLang="zh-CN" dirty="0" smtClean="0">
                <a:solidFill>
                  <a:srgbClr val="000080"/>
                </a:solidFill>
                <a:latin typeface="黑体" pitchFamily="2" charset="-122"/>
                <a:ea typeface="黑体" pitchFamily="2" charset="-122"/>
              </a:rPr>
              <a:t>Leonardo </a:t>
            </a:r>
            <a:r>
              <a:rPr lang="en-US" altLang="zh-CN" dirty="0" err="1" smtClean="0">
                <a:solidFill>
                  <a:srgbClr val="000080"/>
                </a:solidFill>
                <a:latin typeface="黑体" pitchFamily="2" charset="-122"/>
                <a:ea typeface="黑体" pitchFamily="2" charset="-122"/>
              </a:rPr>
              <a:t>EuroHPC</a:t>
            </a:r>
            <a:r>
              <a:rPr lang="en-US" altLang="zh-CN" dirty="0" smtClean="0">
                <a:solidFill>
                  <a:srgbClr val="000080"/>
                </a:solidFill>
                <a:latin typeface="黑体" pitchFamily="2" charset="-122"/>
                <a:ea typeface="黑体" pitchFamily="2" charset="-122"/>
              </a:rPr>
              <a:t> Atos</a:t>
            </a:r>
            <a:endParaRPr lang="en-US" altLang="zh-CN" dirty="0">
              <a:solidFill>
                <a:srgbClr val="000080"/>
              </a:solidFill>
              <a:latin typeface="黑体" pitchFamily="2" charset="-122"/>
              <a:ea typeface="黑体" pitchFamily="2" charset="-122"/>
            </a:endParaRPr>
          </a:p>
          <a:p>
            <a:pPr marL="1816100" indent="-1816100">
              <a:lnSpc>
                <a:spcPct val="120000"/>
              </a:lnSpc>
              <a:spcBef>
                <a:spcPct val="0"/>
              </a:spcBef>
              <a:buClrTx/>
            </a:pPr>
            <a:r>
              <a:rPr lang="zh-CN" altLang="en-US" dirty="0">
                <a:solidFill>
                  <a:srgbClr val="000080"/>
                </a:solidFill>
                <a:latin typeface="黑体" pitchFamily="2" charset="-122"/>
                <a:ea typeface="黑体" pitchFamily="2" charset="-122"/>
              </a:rPr>
              <a:t> </a:t>
            </a:r>
            <a:r>
              <a:rPr lang="en-US" altLang="zh-CN" dirty="0" smtClean="0">
                <a:solidFill>
                  <a:srgbClr val="000080"/>
                </a:solidFill>
                <a:latin typeface="黑体" pitchFamily="2" charset="-122"/>
                <a:ea typeface="黑体" pitchFamily="2" charset="-122"/>
              </a:rPr>
              <a:t>(5) </a:t>
            </a:r>
            <a:r>
              <a:rPr lang="en-US" altLang="zh-CN" dirty="0">
                <a:solidFill>
                  <a:srgbClr val="000080"/>
                </a:solidFill>
                <a:latin typeface="黑体" pitchFamily="2" charset="-122"/>
                <a:ea typeface="黑体" pitchFamily="2" charset="-122"/>
              </a:rPr>
              <a:t>Summit  </a:t>
            </a:r>
            <a:r>
              <a:rPr lang="zh-CN" altLang="en-US" dirty="0">
                <a:solidFill>
                  <a:srgbClr val="000080"/>
                </a:solidFill>
                <a:latin typeface="黑体" pitchFamily="2" charset="-122"/>
                <a:ea typeface="黑体" pitchFamily="2" charset="-122"/>
              </a:rPr>
              <a:t>美国 </a:t>
            </a:r>
            <a:r>
              <a:rPr lang="en-US" altLang="zh-CN" dirty="0">
                <a:solidFill>
                  <a:srgbClr val="000080"/>
                </a:solidFill>
                <a:latin typeface="黑体" pitchFamily="2" charset="-122"/>
                <a:ea typeface="黑体" pitchFamily="2" charset="-122"/>
              </a:rPr>
              <a:t>IBM </a:t>
            </a:r>
          </a:p>
          <a:p>
            <a:pPr marL="1816100" indent="-1816100">
              <a:lnSpc>
                <a:spcPct val="120000"/>
              </a:lnSpc>
              <a:spcBef>
                <a:spcPct val="0"/>
              </a:spcBef>
              <a:buClrTx/>
            </a:pPr>
            <a:r>
              <a:rPr lang="zh-CN" altLang="en-US" dirty="0" smtClean="0">
                <a:solidFill>
                  <a:srgbClr val="000080"/>
                </a:solidFill>
                <a:latin typeface="黑体" pitchFamily="2" charset="-122"/>
                <a:ea typeface="黑体" pitchFamily="2" charset="-122"/>
              </a:rPr>
              <a:t> </a:t>
            </a:r>
            <a:r>
              <a:rPr lang="en-US" altLang="zh-CN" dirty="0" smtClean="0">
                <a:solidFill>
                  <a:srgbClr val="000080"/>
                </a:solidFill>
                <a:latin typeface="黑体" pitchFamily="2" charset="-122"/>
                <a:ea typeface="黑体" pitchFamily="2" charset="-122"/>
              </a:rPr>
              <a:t>(6) </a:t>
            </a:r>
            <a:r>
              <a:rPr lang="en-US" altLang="zh-CN" dirty="0">
                <a:solidFill>
                  <a:srgbClr val="000080"/>
                </a:solidFill>
                <a:latin typeface="黑体" pitchFamily="2" charset="-122"/>
                <a:ea typeface="黑体" pitchFamily="2" charset="-122"/>
              </a:rPr>
              <a:t>Sierra  </a:t>
            </a:r>
            <a:r>
              <a:rPr lang="zh-CN" altLang="en-US" dirty="0">
                <a:solidFill>
                  <a:srgbClr val="000080"/>
                </a:solidFill>
                <a:latin typeface="黑体" pitchFamily="2" charset="-122"/>
                <a:ea typeface="黑体" pitchFamily="2" charset="-122"/>
              </a:rPr>
              <a:t>美国 </a:t>
            </a:r>
            <a:r>
              <a:rPr lang="en-US" altLang="zh-CN" dirty="0">
                <a:solidFill>
                  <a:srgbClr val="000080"/>
                </a:solidFill>
                <a:latin typeface="黑体" pitchFamily="2" charset="-122"/>
                <a:ea typeface="黑体" pitchFamily="2" charset="-122"/>
              </a:rPr>
              <a:t>IBM </a:t>
            </a:r>
          </a:p>
          <a:p>
            <a:pPr marL="1816100" indent="-1816100">
              <a:lnSpc>
                <a:spcPct val="120000"/>
              </a:lnSpc>
              <a:spcBef>
                <a:spcPct val="0"/>
              </a:spcBef>
              <a:buClrTx/>
              <a:buFontTx/>
              <a:buNone/>
            </a:pPr>
            <a:r>
              <a:rPr lang="en-US" altLang="zh-CN" dirty="0" smtClean="0">
                <a:solidFill>
                  <a:srgbClr val="000080"/>
                </a:solidFill>
                <a:latin typeface="黑体" pitchFamily="2" charset="-122"/>
                <a:ea typeface="黑体" pitchFamily="2" charset="-122"/>
              </a:rPr>
              <a:t> (7) </a:t>
            </a:r>
            <a:r>
              <a:rPr lang="en-US" altLang="zh-CN" dirty="0">
                <a:solidFill>
                  <a:srgbClr val="000080"/>
                </a:solidFill>
                <a:latin typeface="黑体" pitchFamily="2" charset="-122"/>
                <a:ea typeface="黑体" pitchFamily="2" charset="-122"/>
              </a:rPr>
              <a:t>Sunway TaihuLight</a:t>
            </a:r>
            <a:r>
              <a:rPr lang="en-US" altLang="zh-CN" dirty="0" smtClean="0">
                <a:solidFill>
                  <a:srgbClr val="000080"/>
                </a:solidFill>
                <a:latin typeface="黑体" pitchFamily="2" charset="-122"/>
                <a:ea typeface="黑体" pitchFamily="2" charset="-122"/>
              </a:rPr>
              <a:t>(</a:t>
            </a:r>
            <a:r>
              <a:rPr lang="zh-CN" altLang="en-US" dirty="0">
                <a:solidFill>
                  <a:srgbClr val="000080"/>
                </a:solidFill>
                <a:latin typeface="黑体" pitchFamily="2" charset="-122"/>
                <a:ea typeface="黑体" pitchFamily="2" charset="-122"/>
              </a:rPr>
              <a:t>神威</a:t>
            </a:r>
            <a:r>
              <a:rPr lang="en-US" altLang="zh-CN" dirty="0">
                <a:solidFill>
                  <a:srgbClr val="000080"/>
                </a:solidFill>
                <a:latin typeface="黑体" pitchFamily="2" charset="-122"/>
                <a:ea typeface="黑体" pitchFamily="2" charset="-122"/>
              </a:rPr>
              <a:t>·</a:t>
            </a:r>
            <a:r>
              <a:rPr lang="zh-CN" altLang="en-US" dirty="0">
                <a:solidFill>
                  <a:srgbClr val="000080"/>
                </a:solidFill>
                <a:latin typeface="黑体" pitchFamily="2" charset="-122"/>
                <a:ea typeface="黑体" pitchFamily="2" charset="-122"/>
              </a:rPr>
              <a:t>太湖之光</a:t>
            </a:r>
            <a:r>
              <a:rPr lang="en-US" altLang="zh-CN" dirty="0" smtClean="0">
                <a:solidFill>
                  <a:srgbClr val="000080"/>
                </a:solidFill>
                <a:latin typeface="黑体" pitchFamily="2" charset="-122"/>
                <a:ea typeface="黑体" pitchFamily="2" charset="-122"/>
              </a:rPr>
              <a:t>)</a:t>
            </a:r>
            <a:r>
              <a:rPr lang="zh-CN" altLang="en-US" dirty="0" smtClean="0">
                <a:solidFill>
                  <a:srgbClr val="000080"/>
                </a:solidFill>
                <a:latin typeface="黑体" pitchFamily="2" charset="-122"/>
                <a:ea typeface="黑体" pitchFamily="2" charset="-122"/>
              </a:rPr>
              <a:t> 中国</a:t>
            </a:r>
            <a:endParaRPr lang="zh-CN" altLang="en-US" dirty="0">
              <a:solidFill>
                <a:srgbClr val="000080"/>
              </a:solidFill>
              <a:latin typeface="黑体" pitchFamily="2" charset="-122"/>
              <a:ea typeface="黑体" pitchFamily="2" charset="-122"/>
            </a:endParaRPr>
          </a:p>
        </p:txBody>
      </p:sp>
      <p:sp>
        <p:nvSpPr>
          <p:cNvPr id="37892" name="Rectangle 4"/>
          <p:cNvSpPr>
            <a:spLocks noChangeArrowheads="1"/>
          </p:cNvSpPr>
          <p:nvPr/>
        </p:nvSpPr>
        <p:spPr bwMode="auto">
          <a:xfrm>
            <a:off x="1157288" y="5679747"/>
            <a:ext cx="6518275" cy="476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1816100" indent="-1816100">
              <a:lnSpc>
                <a:spcPct val="120000"/>
              </a:lnSpc>
              <a:spcBef>
                <a:spcPct val="0"/>
              </a:spcBef>
              <a:buClrTx/>
              <a:buFontTx/>
              <a:buNone/>
            </a:pPr>
            <a:r>
              <a:rPr lang="zh-CN" altLang="en-US" dirty="0">
                <a:solidFill>
                  <a:srgbClr val="FF0000"/>
                </a:solidFill>
                <a:latin typeface="黑体" pitchFamily="2" charset="-122"/>
                <a:ea typeface="黑体" pitchFamily="2" charset="-122"/>
              </a:rPr>
              <a:t>超算的主要难题：</a:t>
            </a:r>
            <a:r>
              <a:rPr lang="zh-CN" altLang="en-US" dirty="0">
                <a:solidFill>
                  <a:srgbClr val="000080"/>
                </a:solidFill>
                <a:latin typeface="黑体" pitchFamily="2" charset="-122"/>
                <a:ea typeface="黑体" pitchFamily="2" charset="-122"/>
              </a:rPr>
              <a:t>编程、功耗。</a:t>
            </a:r>
          </a:p>
        </p:txBody>
      </p:sp>
      <p:sp>
        <p:nvSpPr>
          <p:cNvPr id="37893" name="Rectangle 2"/>
          <p:cNvSpPr>
            <a:spLocks noChangeArrowheads="1"/>
          </p:cNvSpPr>
          <p:nvPr/>
        </p:nvSpPr>
        <p:spPr bwMode="auto">
          <a:xfrm>
            <a:off x="0" y="454025"/>
            <a:ext cx="9144000" cy="44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spAutoFit/>
          </a:bodyPr>
          <a:lstStyle/>
          <a:p>
            <a:pPr algn="ctr">
              <a:lnSpc>
                <a:spcPct val="100000"/>
              </a:lnSpc>
              <a:spcBef>
                <a:spcPct val="0"/>
              </a:spcBef>
              <a:buClrTx/>
              <a:buFontTx/>
              <a:buNone/>
            </a:pPr>
            <a:r>
              <a:rPr lang="zh-CN" altLang="en-US" sz="2600">
                <a:solidFill>
                  <a:srgbClr val="800000"/>
                </a:solidFill>
                <a:latin typeface="黑体" pitchFamily="2" charset="-122"/>
                <a:ea typeface="黑体" pitchFamily="2" charset="-122"/>
              </a:rPr>
              <a:t>§1.4 计算机的发展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Text Box 15"/>
          <p:cNvSpPr txBox="1">
            <a:spLocks noChangeArrowheads="1"/>
          </p:cNvSpPr>
          <p:nvPr/>
        </p:nvSpPr>
        <p:spPr bwMode="auto">
          <a:xfrm>
            <a:off x="941388" y="2098675"/>
            <a:ext cx="7419975" cy="3657600"/>
          </a:xfrm>
          <a:prstGeom prst="rect">
            <a:avLst/>
          </a:prstGeom>
          <a:gradFill rotWithShape="0">
            <a:gsLst>
              <a:gs pos="0">
                <a:srgbClr val="F5E3F3"/>
              </a:gs>
              <a:gs pos="50000">
                <a:srgbClr val="ADD6FF"/>
              </a:gs>
              <a:gs pos="100000">
                <a:srgbClr val="F5E3F3"/>
              </a:gs>
            </a:gsLst>
            <a:lin ang="2700000" scaled="1"/>
          </a:gradFill>
          <a:ln w="9525">
            <a:solidFill>
              <a:srgbClr val="000080"/>
            </a:solidFill>
            <a:miter lim="800000"/>
            <a:headEnd/>
            <a:tailEnd/>
          </a:ln>
        </p:spPr>
        <p:txBody>
          <a:bodyPr/>
          <a:lstStyle>
            <a:lvl1pPr eaLnBrk="0" hangingPunct="0">
              <a:defRPr kumimoji="1" sz="2400" b="1">
                <a:solidFill>
                  <a:schemeClr val="tx2"/>
                </a:solidFill>
                <a:latin typeface="楷体_GB2312" pitchFamily="49" charset="-122"/>
                <a:ea typeface="楷体_GB2312" pitchFamily="49" charset="-122"/>
              </a:defRPr>
            </a:lvl1pPr>
            <a:lvl2pPr marL="742950" indent="-285750" eaLnBrk="0" hangingPunct="0">
              <a:defRPr kumimoji="1" sz="2400" b="1">
                <a:solidFill>
                  <a:schemeClr val="tx2"/>
                </a:solidFill>
                <a:latin typeface="楷体_GB2312" pitchFamily="49" charset="-122"/>
                <a:ea typeface="楷体_GB2312" pitchFamily="49" charset="-122"/>
              </a:defRPr>
            </a:lvl2pPr>
            <a:lvl3pPr marL="1143000" indent="-228600" eaLnBrk="0" hangingPunct="0">
              <a:defRPr kumimoji="1" sz="2400" b="1">
                <a:solidFill>
                  <a:schemeClr val="tx2"/>
                </a:solidFill>
                <a:latin typeface="楷体_GB2312" pitchFamily="49" charset="-122"/>
                <a:ea typeface="楷体_GB2312" pitchFamily="49" charset="-122"/>
              </a:defRPr>
            </a:lvl3pPr>
            <a:lvl4pPr marL="1600200" indent="-228600" eaLnBrk="0" hangingPunct="0">
              <a:defRPr kumimoji="1" sz="2400" b="1">
                <a:solidFill>
                  <a:schemeClr val="tx2"/>
                </a:solidFill>
                <a:latin typeface="楷体_GB2312" pitchFamily="49" charset="-122"/>
                <a:ea typeface="楷体_GB2312" pitchFamily="49" charset="-122"/>
              </a:defRPr>
            </a:lvl4pPr>
            <a:lvl5pPr marL="2057400" indent="-228600" eaLnBrk="0" hangingPunct="0">
              <a:defRPr kumimoji="1" sz="2400" b="1">
                <a:solidFill>
                  <a:schemeClr val="tx2"/>
                </a:solidFill>
                <a:latin typeface="楷体_GB2312" pitchFamily="49" charset="-122"/>
                <a:ea typeface="楷体_GB2312" pitchFamily="49" charset="-122"/>
              </a:defRPr>
            </a:lvl5pPr>
            <a:lvl6pPr marL="25146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6pPr>
            <a:lvl7pPr marL="29718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7pPr>
            <a:lvl8pPr marL="34290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8pPr>
            <a:lvl9pPr marL="38862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9pPr>
          </a:lstStyle>
          <a:p>
            <a:pPr algn="just">
              <a:lnSpc>
                <a:spcPct val="130000"/>
              </a:lnSpc>
              <a:spcBef>
                <a:spcPct val="0"/>
              </a:spcBef>
              <a:buClrTx/>
              <a:buFontTx/>
              <a:buNone/>
            </a:pPr>
            <a:r>
              <a:rPr kumimoji="0" lang="zh-CN" altLang="en-US">
                <a:solidFill>
                  <a:srgbClr val="800000"/>
                </a:solidFill>
                <a:latin typeface="黑体" pitchFamily="2" charset="-122"/>
                <a:ea typeface="黑体" pitchFamily="2" charset="-122"/>
              </a:rPr>
              <a:t>本章要点：</a:t>
            </a:r>
          </a:p>
          <a:p>
            <a:pPr algn="just">
              <a:lnSpc>
                <a:spcPct val="130000"/>
              </a:lnSpc>
              <a:spcBef>
                <a:spcPct val="0"/>
              </a:spcBef>
              <a:buClrTx/>
              <a:buFontTx/>
              <a:buNone/>
            </a:pPr>
            <a:r>
              <a:rPr kumimoji="0" lang="zh-CN" altLang="en-US">
                <a:solidFill>
                  <a:srgbClr val="000080"/>
                </a:solidFill>
                <a:latin typeface="黑体" pitchFamily="2" charset="-122"/>
                <a:ea typeface="黑体" pitchFamily="2" charset="-122"/>
              </a:rPr>
              <a:t>    1．计算机系统的概念:</a:t>
            </a:r>
          </a:p>
          <a:p>
            <a:pPr algn="just">
              <a:lnSpc>
                <a:spcPct val="130000"/>
              </a:lnSpc>
              <a:spcBef>
                <a:spcPct val="0"/>
              </a:spcBef>
              <a:buClrTx/>
              <a:buFontTx/>
              <a:buNone/>
            </a:pPr>
            <a:r>
              <a:rPr kumimoji="0" lang="zh-CN" altLang="en-US">
                <a:solidFill>
                  <a:srgbClr val="000080"/>
                </a:solidFill>
                <a:latin typeface="黑体" pitchFamily="2" charset="-122"/>
                <a:ea typeface="黑体" pitchFamily="2" charset="-122"/>
              </a:rPr>
              <a:t>       硬件和软件的综合体，软硬件的逻辑等价</a:t>
            </a:r>
          </a:p>
          <a:p>
            <a:pPr algn="just">
              <a:lnSpc>
                <a:spcPct val="130000"/>
              </a:lnSpc>
              <a:spcBef>
                <a:spcPct val="0"/>
              </a:spcBef>
              <a:buClrTx/>
              <a:buFontTx/>
              <a:buNone/>
            </a:pPr>
            <a:r>
              <a:rPr kumimoji="0" lang="zh-CN" altLang="en-US">
                <a:solidFill>
                  <a:srgbClr val="000080"/>
                </a:solidFill>
                <a:latin typeface="黑体" pitchFamily="2" charset="-122"/>
                <a:ea typeface="黑体" pitchFamily="2" charset="-122"/>
              </a:rPr>
              <a:t>    2. 层次结构及虚拟机器概念</a:t>
            </a:r>
          </a:p>
          <a:p>
            <a:pPr algn="just">
              <a:lnSpc>
                <a:spcPct val="130000"/>
              </a:lnSpc>
              <a:spcBef>
                <a:spcPct val="0"/>
              </a:spcBef>
              <a:buClrTx/>
              <a:buFontTx/>
              <a:buNone/>
            </a:pPr>
            <a:r>
              <a:rPr kumimoji="0" lang="zh-CN" altLang="en-US">
                <a:solidFill>
                  <a:srgbClr val="000080"/>
                </a:solidFill>
                <a:latin typeface="黑体" pitchFamily="2" charset="-122"/>
                <a:ea typeface="黑体" pitchFamily="2" charset="-122"/>
              </a:rPr>
              <a:t>    3. 计算机硬件的典型组成结构</a:t>
            </a:r>
          </a:p>
          <a:p>
            <a:pPr algn="just">
              <a:lnSpc>
                <a:spcPct val="130000"/>
              </a:lnSpc>
              <a:spcBef>
                <a:spcPct val="0"/>
              </a:spcBef>
              <a:buClrTx/>
              <a:buFontTx/>
              <a:buNone/>
            </a:pPr>
            <a:r>
              <a:rPr kumimoji="0" lang="zh-CN" altLang="en-US">
                <a:solidFill>
                  <a:srgbClr val="000080"/>
                </a:solidFill>
                <a:latin typeface="黑体" pitchFamily="2" charset="-122"/>
                <a:ea typeface="黑体" pitchFamily="2" charset="-122"/>
              </a:rPr>
              <a:t>    4．诺依曼体制的要点及存储程序控制的含义</a:t>
            </a:r>
          </a:p>
          <a:p>
            <a:pPr algn="just">
              <a:lnSpc>
                <a:spcPct val="130000"/>
              </a:lnSpc>
              <a:spcBef>
                <a:spcPct val="0"/>
              </a:spcBef>
              <a:buClrTx/>
              <a:buFontTx/>
              <a:buNone/>
            </a:pPr>
            <a:r>
              <a:rPr kumimoji="0" lang="zh-CN" altLang="en-US">
                <a:solidFill>
                  <a:srgbClr val="000080"/>
                </a:solidFill>
                <a:latin typeface="黑体" pitchFamily="2" charset="-122"/>
                <a:ea typeface="黑体" pitchFamily="2" charset="-122"/>
              </a:rPr>
              <a:t>    5．计算机的主要性能指标</a:t>
            </a:r>
          </a:p>
        </p:txBody>
      </p:sp>
      <p:sp>
        <p:nvSpPr>
          <p:cNvPr id="4" name="Rectangle 3"/>
          <p:cNvSpPr>
            <a:spLocks noChangeArrowheads="1"/>
          </p:cNvSpPr>
          <p:nvPr/>
        </p:nvSpPr>
        <p:spPr bwMode="auto">
          <a:xfrm>
            <a:off x="693738" y="874713"/>
            <a:ext cx="7848600" cy="838200"/>
          </a:xfrm>
          <a:prstGeom prst="rect">
            <a:avLst/>
          </a:prstGeom>
          <a:noFill/>
          <a:ln>
            <a:noFill/>
          </a:ln>
          <a:extLst/>
        </p:spPr>
        <p:txBody>
          <a:bodyPr/>
          <a:lstStyle/>
          <a:p>
            <a:pPr algn="ctr">
              <a:lnSpc>
                <a:spcPct val="100000"/>
              </a:lnSpc>
              <a:spcBef>
                <a:spcPct val="0"/>
              </a:spcBef>
              <a:buClrTx/>
              <a:buFontTx/>
              <a:buNone/>
            </a:pPr>
            <a:r>
              <a:rPr lang="zh-CN" altLang="en-US" sz="3200" dirty="0">
                <a:solidFill>
                  <a:srgbClr val="990000"/>
                </a:solidFill>
                <a:latin typeface="黑体" pitchFamily="2" charset="-122"/>
                <a:ea typeface="黑体" pitchFamily="2" charset="-122"/>
              </a:rPr>
              <a:t>第1章 概 论</a:t>
            </a:r>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3"/>
          <p:cNvSpPr>
            <a:spLocks noChangeArrowheads="1"/>
          </p:cNvSpPr>
          <p:nvPr/>
        </p:nvSpPr>
        <p:spPr bwMode="auto">
          <a:xfrm>
            <a:off x="825500" y="1065213"/>
            <a:ext cx="7493000" cy="1338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spAutoFit/>
          </a:bodyPr>
          <a:lstStyle/>
          <a:p>
            <a:pPr>
              <a:lnSpc>
                <a:spcPct val="100000"/>
              </a:lnSpc>
              <a:spcBef>
                <a:spcPct val="0"/>
              </a:spcBef>
              <a:buClrTx/>
              <a:buFontTx/>
              <a:buNone/>
            </a:pPr>
            <a:r>
              <a:rPr lang="en-US" altLang="zh-CN" dirty="0">
                <a:solidFill>
                  <a:srgbClr val="800000"/>
                </a:solidFill>
                <a:latin typeface="黑体" pitchFamily="2" charset="-122"/>
                <a:ea typeface="黑体" pitchFamily="2" charset="-122"/>
              </a:rPr>
              <a:t>4</a:t>
            </a:r>
            <a:r>
              <a:rPr lang="zh-CN" altLang="en-US" dirty="0">
                <a:solidFill>
                  <a:srgbClr val="800000"/>
                </a:solidFill>
                <a:latin typeface="黑体" pitchFamily="2" charset="-122"/>
                <a:ea typeface="黑体" pitchFamily="2" charset="-122"/>
              </a:rPr>
              <a:t>．当代超级计算机</a:t>
            </a:r>
          </a:p>
          <a:p>
            <a:pPr eaLnBrk="0" hangingPunct="0">
              <a:lnSpc>
                <a:spcPct val="150000"/>
              </a:lnSpc>
              <a:spcBef>
                <a:spcPct val="0"/>
              </a:spcBef>
              <a:buClrTx/>
              <a:buFontTx/>
              <a:buNone/>
            </a:pPr>
            <a:r>
              <a:rPr lang="zh-CN" altLang="en-US" dirty="0">
                <a:solidFill>
                  <a:srgbClr val="000080"/>
                </a:solidFill>
                <a:latin typeface="黑体" pitchFamily="2" charset="-122"/>
                <a:ea typeface="黑体" pitchFamily="2" charset="-122"/>
              </a:rPr>
              <a:t>   </a:t>
            </a:r>
            <a:r>
              <a:rPr lang="en-US" altLang="zh-CN" dirty="0">
                <a:solidFill>
                  <a:srgbClr val="FF0000"/>
                </a:solidFill>
                <a:latin typeface="黑体" pitchFamily="2" charset="-122"/>
                <a:ea typeface="黑体" pitchFamily="2" charset="-122"/>
              </a:rPr>
              <a:t>【</a:t>
            </a:r>
            <a:r>
              <a:rPr lang="zh-CN" altLang="en-US" dirty="0">
                <a:solidFill>
                  <a:srgbClr val="FF0000"/>
                </a:solidFill>
                <a:latin typeface="黑体" pitchFamily="2" charset="-122"/>
                <a:ea typeface="黑体" pitchFamily="2" charset="-122"/>
              </a:rPr>
              <a:t>去年</a:t>
            </a:r>
            <a:r>
              <a:rPr lang="en-US" altLang="zh-CN" dirty="0">
                <a:solidFill>
                  <a:srgbClr val="FF0000"/>
                </a:solidFill>
                <a:latin typeface="黑体" pitchFamily="2" charset="-122"/>
                <a:ea typeface="黑体" pitchFamily="2" charset="-122"/>
              </a:rPr>
              <a:t>】</a:t>
            </a:r>
            <a:r>
              <a:rPr lang="zh-CN" altLang="en-US" dirty="0" smtClean="0">
                <a:solidFill>
                  <a:srgbClr val="000080"/>
                </a:solidFill>
                <a:latin typeface="黑体" pitchFamily="2" charset="-122"/>
                <a:ea typeface="黑体" pitchFamily="2" charset="-122"/>
              </a:rPr>
              <a:t>世界</a:t>
            </a:r>
            <a:r>
              <a:rPr lang="zh-CN" altLang="en-US" dirty="0">
                <a:solidFill>
                  <a:srgbClr val="000080"/>
                </a:solidFill>
                <a:latin typeface="黑体" pitchFamily="2" charset="-122"/>
                <a:ea typeface="黑体" pitchFamily="2" charset="-122"/>
              </a:rPr>
              <a:t>超算</a:t>
            </a:r>
            <a:r>
              <a:rPr lang="en-US" altLang="zh-CN" dirty="0">
                <a:solidFill>
                  <a:srgbClr val="000080"/>
                </a:solidFill>
                <a:latin typeface="黑体" pitchFamily="2" charset="-122"/>
                <a:ea typeface="黑体" pitchFamily="2" charset="-122"/>
              </a:rPr>
              <a:t>500</a:t>
            </a:r>
            <a:r>
              <a:rPr lang="zh-CN" altLang="en-US" dirty="0">
                <a:solidFill>
                  <a:srgbClr val="000080"/>
                </a:solidFill>
                <a:latin typeface="黑体" pitchFamily="2" charset="-122"/>
                <a:ea typeface="黑体" pitchFamily="2" charset="-122"/>
              </a:rPr>
              <a:t>强排行榜（</a:t>
            </a:r>
            <a:r>
              <a:rPr lang="en-US" altLang="zh-CN" dirty="0" smtClean="0">
                <a:solidFill>
                  <a:srgbClr val="000080"/>
                </a:solidFill>
                <a:latin typeface="黑体" pitchFamily="2" charset="-122"/>
                <a:ea typeface="黑体" pitchFamily="2" charset="-122"/>
              </a:rPr>
              <a:t>2022.2.3</a:t>
            </a:r>
            <a:r>
              <a:rPr lang="zh-CN" altLang="en-US" dirty="0" smtClean="0">
                <a:solidFill>
                  <a:srgbClr val="000080"/>
                </a:solidFill>
                <a:latin typeface="黑体" pitchFamily="2" charset="-122"/>
                <a:ea typeface="黑体" pitchFamily="2" charset="-122"/>
              </a:rPr>
              <a:t>）</a:t>
            </a:r>
            <a:endParaRPr lang="zh-CN" altLang="en-US" dirty="0">
              <a:solidFill>
                <a:srgbClr val="FF0000"/>
              </a:solidFill>
              <a:latin typeface="黑体" pitchFamily="2" charset="-122"/>
              <a:ea typeface="黑体" pitchFamily="2" charset="-122"/>
            </a:endParaRPr>
          </a:p>
          <a:p>
            <a:pPr eaLnBrk="0" hangingPunct="0">
              <a:lnSpc>
                <a:spcPct val="100000"/>
              </a:lnSpc>
              <a:spcBef>
                <a:spcPct val="0"/>
              </a:spcBef>
              <a:buClrTx/>
              <a:buFontTx/>
              <a:buNone/>
            </a:pPr>
            <a:r>
              <a:rPr lang="zh-CN" altLang="en-US" dirty="0">
                <a:solidFill>
                  <a:schemeClr val="hlink"/>
                </a:solidFill>
                <a:latin typeface="黑体" pitchFamily="2" charset="-122"/>
                <a:ea typeface="黑体" pitchFamily="2" charset="-122"/>
              </a:rPr>
              <a:t>      </a:t>
            </a:r>
            <a:r>
              <a:rPr lang="zh-CN" altLang="en-US" dirty="0" smtClean="0">
                <a:solidFill>
                  <a:srgbClr val="FF0000"/>
                </a:solidFill>
                <a:latin typeface="黑体" pitchFamily="2" charset="-122"/>
                <a:ea typeface="黑体" pitchFamily="2" charset="-122"/>
              </a:rPr>
              <a:t>（ </a:t>
            </a:r>
            <a:r>
              <a:rPr lang="en-US" altLang="zh-CN" dirty="0" smtClean="0">
                <a:solidFill>
                  <a:srgbClr val="FF0000"/>
                </a:solidFill>
                <a:latin typeface="黑体" pitchFamily="2" charset="-122"/>
                <a:ea typeface="黑体" pitchFamily="2" charset="-122"/>
              </a:rPr>
              <a:t>http://www.top500.org</a:t>
            </a:r>
            <a:r>
              <a:rPr lang="zh-CN" altLang="en-US" dirty="0" smtClean="0">
                <a:solidFill>
                  <a:srgbClr val="FF0000"/>
                </a:solidFill>
                <a:latin typeface="黑体" pitchFamily="2" charset="-122"/>
                <a:ea typeface="黑体" pitchFamily="2" charset="-122"/>
              </a:rPr>
              <a:t>）</a:t>
            </a:r>
            <a:endParaRPr lang="zh-CN" altLang="en-US" dirty="0">
              <a:solidFill>
                <a:srgbClr val="FF0000"/>
              </a:solidFill>
              <a:latin typeface="黑体" pitchFamily="2" charset="-122"/>
              <a:ea typeface="黑体" pitchFamily="2" charset="-122"/>
            </a:endParaRPr>
          </a:p>
        </p:txBody>
      </p:sp>
      <p:sp>
        <p:nvSpPr>
          <p:cNvPr id="37891" name="Rectangle 4"/>
          <p:cNvSpPr>
            <a:spLocks noChangeArrowheads="1"/>
          </p:cNvSpPr>
          <p:nvPr/>
        </p:nvSpPr>
        <p:spPr bwMode="auto">
          <a:xfrm>
            <a:off x="1433513" y="2502733"/>
            <a:ext cx="7324725" cy="3194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1816100" indent="-1816100">
              <a:lnSpc>
                <a:spcPct val="120000"/>
              </a:lnSpc>
              <a:spcBef>
                <a:spcPct val="0"/>
              </a:spcBef>
              <a:buClrTx/>
              <a:buFontTx/>
              <a:buNone/>
            </a:pPr>
            <a:r>
              <a:rPr lang="zh-CN" altLang="en-US" dirty="0">
                <a:solidFill>
                  <a:srgbClr val="000080"/>
                </a:solidFill>
                <a:latin typeface="黑体" pitchFamily="2" charset="-122"/>
                <a:ea typeface="黑体" pitchFamily="2" charset="-122"/>
              </a:rPr>
              <a:t> </a:t>
            </a:r>
            <a:r>
              <a:rPr lang="en-US" altLang="zh-CN" dirty="0">
                <a:solidFill>
                  <a:srgbClr val="000080"/>
                </a:solidFill>
                <a:latin typeface="黑体" pitchFamily="2" charset="-122"/>
                <a:ea typeface="黑体" pitchFamily="2" charset="-122"/>
              </a:rPr>
              <a:t>(1) Supercomputer Fugaku  </a:t>
            </a:r>
            <a:r>
              <a:rPr lang="zh-CN" altLang="en-US" dirty="0" smtClean="0">
                <a:solidFill>
                  <a:srgbClr val="000080"/>
                </a:solidFill>
                <a:latin typeface="黑体" pitchFamily="2" charset="-122"/>
                <a:ea typeface="黑体" pitchFamily="2" charset="-122"/>
              </a:rPr>
              <a:t>日本 富士通</a:t>
            </a:r>
            <a:r>
              <a:rPr lang="en-US" altLang="zh-CN" dirty="0" smtClean="0">
                <a:solidFill>
                  <a:srgbClr val="000080"/>
                </a:solidFill>
                <a:latin typeface="黑体" pitchFamily="2" charset="-122"/>
                <a:ea typeface="黑体" pitchFamily="2" charset="-122"/>
              </a:rPr>
              <a:t> </a:t>
            </a:r>
            <a:endParaRPr lang="en-US" altLang="zh-CN" dirty="0">
              <a:solidFill>
                <a:srgbClr val="000080"/>
              </a:solidFill>
              <a:latin typeface="黑体" pitchFamily="2" charset="-122"/>
              <a:ea typeface="黑体" pitchFamily="2" charset="-122"/>
            </a:endParaRPr>
          </a:p>
          <a:p>
            <a:pPr marL="1816100" indent="-1816100">
              <a:lnSpc>
                <a:spcPct val="120000"/>
              </a:lnSpc>
              <a:spcBef>
                <a:spcPct val="0"/>
              </a:spcBef>
              <a:buClrTx/>
            </a:pPr>
            <a:r>
              <a:rPr lang="zh-CN" altLang="en-US" dirty="0">
                <a:solidFill>
                  <a:srgbClr val="000080"/>
                </a:solidFill>
                <a:latin typeface="黑体" pitchFamily="2" charset="-122"/>
                <a:ea typeface="黑体" pitchFamily="2" charset="-122"/>
              </a:rPr>
              <a:t> </a:t>
            </a:r>
            <a:r>
              <a:rPr lang="en-US" altLang="zh-CN" dirty="0" smtClean="0">
                <a:solidFill>
                  <a:srgbClr val="000080"/>
                </a:solidFill>
                <a:latin typeface="黑体" pitchFamily="2" charset="-122"/>
                <a:ea typeface="黑体" pitchFamily="2" charset="-122"/>
              </a:rPr>
              <a:t>(2) </a:t>
            </a:r>
            <a:r>
              <a:rPr lang="en-US" altLang="zh-CN" dirty="0">
                <a:solidFill>
                  <a:srgbClr val="000080"/>
                </a:solidFill>
                <a:latin typeface="黑体" pitchFamily="2" charset="-122"/>
                <a:ea typeface="黑体" pitchFamily="2" charset="-122"/>
              </a:rPr>
              <a:t>Summit  </a:t>
            </a:r>
            <a:r>
              <a:rPr lang="zh-CN" altLang="en-US" dirty="0">
                <a:solidFill>
                  <a:srgbClr val="000080"/>
                </a:solidFill>
                <a:latin typeface="黑体" pitchFamily="2" charset="-122"/>
                <a:ea typeface="黑体" pitchFamily="2" charset="-122"/>
              </a:rPr>
              <a:t>美国 </a:t>
            </a:r>
            <a:r>
              <a:rPr lang="en-US" altLang="zh-CN" dirty="0">
                <a:solidFill>
                  <a:srgbClr val="000080"/>
                </a:solidFill>
                <a:latin typeface="黑体" pitchFamily="2" charset="-122"/>
                <a:ea typeface="黑体" pitchFamily="2" charset="-122"/>
              </a:rPr>
              <a:t>IBM </a:t>
            </a:r>
          </a:p>
          <a:p>
            <a:pPr marL="1816100" indent="-1816100">
              <a:lnSpc>
                <a:spcPct val="120000"/>
              </a:lnSpc>
              <a:spcBef>
                <a:spcPct val="0"/>
              </a:spcBef>
              <a:buClrTx/>
            </a:pPr>
            <a:r>
              <a:rPr lang="zh-CN" altLang="en-US" dirty="0" smtClean="0">
                <a:solidFill>
                  <a:srgbClr val="000080"/>
                </a:solidFill>
                <a:latin typeface="黑体" pitchFamily="2" charset="-122"/>
                <a:ea typeface="黑体" pitchFamily="2" charset="-122"/>
              </a:rPr>
              <a:t> </a:t>
            </a:r>
            <a:r>
              <a:rPr lang="en-US" altLang="zh-CN" dirty="0" smtClean="0">
                <a:solidFill>
                  <a:srgbClr val="000080"/>
                </a:solidFill>
                <a:latin typeface="黑体" pitchFamily="2" charset="-122"/>
                <a:ea typeface="黑体" pitchFamily="2" charset="-122"/>
              </a:rPr>
              <a:t>(3) </a:t>
            </a:r>
            <a:r>
              <a:rPr lang="en-US" altLang="zh-CN" dirty="0">
                <a:solidFill>
                  <a:srgbClr val="000080"/>
                </a:solidFill>
                <a:latin typeface="黑体" pitchFamily="2" charset="-122"/>
                <a:ea typeface="黑体" pitchFamily="2" charset="-122"/>
              </a:rPr>
              <a:t>Sierra  </a:t>
            </a:r>
            <a:r>
              <a:rPr lang="zh-CN" altLang="en-US" dirty="0">
                <a:solidFill>
                  <a:srgbClr val="000080"/>
                </a:solidFill>
                <a:latin typeface="黑体" pitchFamily="2" charset="-122"/>
                <a:ea typeface="黑体" pitchFamily="2" charset="-122"/>
              </a:rPr>
              <a:t>美国 </a:t>
            </a:r>
            <a:r>
              <a:rPr lang="en-US" altLang="zh-CN" dirty="0">
                <a:solidFill>
                  <a:srgbClr val="000080"/>
                </a:solidFill>
                <a:latin typeface="黑体" pitchFamily="2" charset="-122"/>
                <a:ea typeface="黑体" pitchFamily="2" charset="-122"/>
              </a:rPr>
              <a:t>IBM </a:t>
            </a:r>
          </a:p>
          <a:p>
            <a:pPr marL="1816100" indent="-1816100">
              <a:lnSpc>
                <a:spcPct val="120000"/>
              </a:lnSpc>
              <a:spcBef>
                <a:spcPct val="0"/>
              </a:spcBef>
              <a:buClrTx/>
              <a:buFontTx/>
              <a:buNone/>
            </a:pPr>
            <a:r>
              <a:rPr lang="en-US" altLang="zh-CN" dirty="0" smtClean="0">
                <a:solidFill>
                  <a:srgbClr val="000080"/>
                </a:solidFill>
                <a:latin typeface="黑体" pitchFamily="2" charset="-122"/>
                <a:ea typeface="黑体" pitchFamily="2" charset="-122"/>
              </a:rPr>
              <a:t> (4) </a:t>
            </a:r>
            <a:r>
              <a:rPr lang="en-US" altLang="zh-CN" dirty="0">
                <a:solidFill>
                  <a:srgbClr val="000080"/>
                </a:solidFill>
                <a:latin typeface="黑体" pitchFamily="2" charset="-122"/>
                <a:ea typeface="黑体" pitchFamily="2" charset="-122"/>
              </a:rPr>
              <a:t>Sunway TaihuLight</a:t>
            </a:r>
            <a:r>
              <a:rPr lang="en-US" altLang="zh-CN" dirty="0" smtClean="0">
                <a:solidFill>
                  <a:srgbClr val="000080"/>
                </a:solidFill>
                <a:latin typeface="黑体" pitchFamily="2" charset="-122"/>
                <a:ea typeface="黑体" pitchFamily="2" charset="-122"/>
              </a:rPr>
              <a:t>(</a:t>
            </a:r>
            <a:r>
              <a:rPr lang="zh-CN" altLang="en-US" dirty="0">
                <a:solidFill>
                  <a:srgbClr val="000080"/>
                </a:solidFill>
                <a:latin typeface="黑体" pitchFamily="2" charset="-122"/>
                <a:ea typeface="黑体" pitchFamily="2" charset="-122"/>
              </a:rPr>
              <a:t>神威</a:t>
            </a:r>
            <a:r>
              <a:rPr lang="en-US" altLang="zh-CN" dirty="0">
                <a:solidFill>
                  <a:srgbClr val="000080"/>
                </a:solidFill>
                <a:latin typeface="黑体" pitchFamily="2" charset="-122"/>
                <a:ea typeface="黑体" pitchFamily="2" charset="-122"/>
              </a:rPr>
              <a:t>·</a:t>
            </a:r>
            <a:r>
              <a:rPr lang="zh-CN" altLang="en-US" dirty="0">
                <a:solidFill>
                  <a:srgbClr val="000080"/>
                </a:solidFill>
                <a:latin typeface="黑体" pitchFamily="2" charset="-122"/>
                <a:ea typeface="黑体" pitchFamily="2" charset="-122"/>
              </a:rPr>
              <a:t>太湖之光</a:t>
            </a:r>
            <a:r>
              <a:rPr lang="en-US" altLang="zh-CN" dirty="0" smtClean="0">
                <a:solidFill>
                  <a:srgbClr val="000080"/>
                </a:solidFill>
                <a:latin typeface="黑体" pitchFamily="2" charset="-122"/>
                <a:ea typeface="黑体" pitchFamily="2" charset="-122"/>
              </a:rPr>
              <a:t>)</a:t>
            </a:r>
            <a:r>
              <a:rPr lang="zh-CN" altLang="en-US" dirty="0" smtClean="0">
                <a:solidFill>
                  <a:srgbClr val="000080"/>
                </a:solidFill>
                <a:latin typeface="黑体" pitchFamily="2" charset="-122"/>
                <a:ea typeface="黑体" pitchFamily="2" charset="-122"/>
              </a:rPr>
              <a:t> 中国</a:t>
            </a:r>
            <a:endParaRPr lang="en-US" altLang="zh-CN" dirty="0" smtClean="0">
              <a:solidFill>
                <a:srgbClr val="000080"/>
              </a:solidFill>
              <a:latin typeface="黑体" pitchFamily="2" charset="-122"/>
              <a:ea typeface="黑体" pitchFamily="2" charset="-122"/>
            </a:endParaRPr>
          </a:p>
          <a:p>
            <a:pPr marL="1816100" indent="-1816100">
              <a:lnSpc>
                <a:spcPct val="120000"/>
              </a:lnSpc>
              <a:spcBef>
                <a:spcPct val="0"/>
              </a:spcBef>
              <a:buClrTx/>
              <a:buFontTx/>
              <a:buNone/>
            </a:pPr>
            <a:r>
              <a:rPr lang="en-US" altLang="zh-CN" dirty="0">
                <a:solidFill>
                  <a:srgbClr val="000080"/>
                </a:solidFill>
                <a:latin typeface="黑体" pitchFamily="2" charset="-122"/>
                <a:ea typeface="黑体" pitchFamily="2" charset="-122"/>
              </a:rPr>
              <a:t> (5) </a:t>
            </a:r>
            <a:r>
              <a:rPr lang="en-US" altLang="zh-CN" dirty="0" smtClean="0">
                <a:solidFill>
                  <a:srgbClr val="000080"/>
                </a:solidFill>
                <a:latin typeface="黑体" pitchFamily="2" charset="-122"/>
                <a:ea typeface="黑体" pitchFamily="2" charset="-122"/>
              </a:rPr>
              <a:t>Perlmutter </a:t>
            </a:r>
            <a:r>
              <a:rPr lang="zh-CN" altLang="en-US" dirty="0" smtClean="0">
                <a:solidFill>
                  <a:srgbClr val="000080"/>
                </a:solidFill>
                <a:latin typeface="黑体" pitchFamily="2" charset="-122"/>
                <a:ea typeface="黑体" pitchFamily="2" charset="-122"/>
              </a:rPr>
              <a:t>美国 </a:t>
            </a:r>
            <a:r>
              <a:rPr lang="en-US" altLang="zh-CN" dirty="0" smtClean="0">
                <a:solidFill>
                  <a:srgbClr val="000080"/>
                </a:solidFill>
                <a:latin typeface="黑体" pitchFamily="2" charset="-122"/>
                <a:ea typeface="黑体" pitchFamily="2" charset="-122"/>
              </a:rPr>
              <a:t>HPE</a:t>
            </a:r>
          </a:p>
          <a:p>
            <a:pPr marL="1816100" indent="-1816100">
              <a:lnSpc>
                <a:spcPct val="120000"/>
              </a:lnSpc>
              <a:spcBef>
                <a:spcPct val="0"/>
              </a:spcBef>
              <a:buClrTx/>
              <a:buFontTx/>
              <a:buNone/>
            </a:pPr>
            <a:r>
              <a:rPr lang="en-US" altLang="zh-CN" dirty="0" smtClean="0">
                <a:solidFill>
                  <a:srgbClr val="000080"/>
                </a:solidFill>
                <a:latin typeface="黑体" pitchFamily="2" charset="-122"/>
                <a:ea typeface="黑体" pitchFamily="2" charset="-122"/>
              </a:rPr>
              <a:t> (6) </a:t>
            </a:r>
            <a:r>
              <a:rPr lang="en-US" altLang="zh-CN" dirty="0">
                <a:solidFill>
                  <a:srgbClr val="000080"/>
                </a:solidFill>
                <a:latin typeface="黑体" pitchFamily="2" charset="-122"/>
                <a:ea typeface="黑体" pitchFamily="2" charset="-122"/>
              </a:rPr>
              <a:t>Selene  </a:t>
            </a:r>
            <a:r>
              <a:rPr lang="zh-CN" altLang="en-US" dirty="0">
                <a:solidFill>
                  <a:srgbClr val="000080"/>
                </a:solidFill>
                <a:latin typeface="黑体" pitchFamily="2" charset="-122"/>
                <a:ea typeface="黑体" pitchFamily="2" charset="-122"/>
              </a:rPr>
              <a:t>美国 </a:t>
            </a:r>
            <a:r>
              <a:rPr lang="en-US" altLang="zh-CN" dirty="0">
                <a:solidFill>
                  <a:srgbClr val="000080"/>
                </a:solidFill>
                <a:latin typeface="黑体" pitchFamily="2" charset="-122"/>
                <a:ea typeface="黑体" pitchFamily="2" charset="-122"/>
              </a:rPr>
              <a:t>Nvidia</a:t>
            </a:r>
          </a:p>
          <a:p>
            <a:pPr marL="1816100" indent="-1816100">
              <a:lnSpc>
                <a:spcPct val="120000"/>
              </a:lnSpc>
              <a:spcBef>
                <a:spcPct val="0"/>
              </a:spcBef>
              <a:buClrTx/>
              <a:buFontTx/>
              <a:buNone/>
            </a:pPr>
            <a:r>
              <a:rPr lang="en-US" altLang="zh-CN" dirty="0" smtClean="0">
                <a:solidFill>
                  <a:srgbClr val="000080"/>
                </a:solidFill>
                <a:latin typeface="黑体" pitchFamily="2" charset="-122"/>
                <a:ea typeface="黑体" pitchFamily="2" charset="-122"/>
              </a:rPr>
              <a:t>  ……</a:t>
            </a:r>
            <a:endParaRPr lang="zh-CN" altLang="en-US" dirty="0">
              <a:solidFill>
                <a:srgbClr val="000080"/>
              </a:solidFill>
              <a:latin typeface="黑体" pitchFamily="2" charset="-122"/>
              <a:ea typeface="黑体" pitchFamily="2" charset="-122"/>
            </a:endParaRPr>
          </a:p>
        </p:txBody>
      </p:sp>
      <p:sp>
        <p:nvSpPr>
          <p:cNvPr id="37892" name="Rectangle 4"/>
          <p:cNvSpPr>
            <a:spLocks noChangeArrowheads="1"/>
          </p:cNvSpPr>
          <p:nvPr/>
        </p:nvSpPr>
        <p:spPr bwMode="auto">
          <a:xfrm>
            <a:off x="1157288" y="5632449"/>
            <a:ext cx="6518275" cy="476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1816100" indent="-1816100">
              <a:lnSpc>
                <a:spcPct val="120000"/>
              </a:lnSpc>
              <a:spcBef>
                <a:spcPct val="0"/>
              </a:spcBef>
              <a:buClrTx/>
              <a:buFontTx/>
              <a:buNone/>
            </a:pPr>
            <a:r>
              <a:rPr lang="zh-CN" altLang="en-US" dirty="0">
                <a:solidFill>
                  <a:srgbClr val="FF0000"/>
                </a:solidFill>
                <a:latin typeface="黑体" pitchFamily="2" charset="-122"/>
                <a:ea typeface="黑体" pitchFamily="2" charset="-122"/>
              </a:rPr>
              <a:t>超算的主要难题：</a:t>
            </a:r>
            <a:r>
              <a:rPr lang="zh-CN" altLang="en-US" dirty="0">
                <a:solidFill>
                  <a:srgbClr val="000080"/>
                </a:solidFill>
                <a:latin typeface="黑体" pitchFamily="2" charset="-122"/>
                <a:ea typeface="黑体" pitchFamily="2" charset="-122"/>
              </a:rPr>
              <a:t>编程、功耗。</a:t>
            </a:r>
          </a:p>
        </p:txBody>
      </p:sp>
      <p:sp>
        <p:nvSpPr>
          <p:cNvPr id="37893" name="Rectangle 2"/>
          <p:cNvSpPr>
            <a:spLocks noChangeArrowheads="1"/>
          </p:cNvSpPr>
          <p:nvPr/>
        </p:nvSpPr>
        <p:spPr bwMode="auto">
          <a:xfrm>
            <a:off x="0" y="454025"/>
            <a:ext cx="9144000" cy="44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spAutoFit/>
          </a:bodyPr>
          <a:lstStyle/>
          <a:p>
            <a:pPr algn="ctr">
              <a:lnSpc>
                <a:spcPct val="100000"/>
              </a:lnSpc>
              <a:spcBef>
                <a:spcPct val="0"/>
              </a:spcBef>
              <a:buClrTx/>
              <a:buFontTx/>
              <a:buNone/>
            </a:pPr>
            <a:r>
              <a:rPr lang="zh-CN" altLang="en-US" sz="2600">
                <a:solidFill>
                  <a:srgbClr val="800000"/>
                </a:solidFill>
                <a:latin typeface="黑体" pitchFamily="2" charset="-122"/>
                <a:ea typeface="黑体" pitchFamily="2" charset="-122"/>
              </a:rPr>
              <a:t>§1.4 计算机的发展 </a:t>
            </a:r>
          </a:p>
        </p:txBody>
      </p:sp>
    </p:spTree>
    <p:extLst>
      <p:ext uri="{BB962C8B-B14F-4D97-AF65-F5344CB8AC3E}">
        <p14:creationId xmlns:p14="http://schemas.microsoft.com/office/powerpoint/2010/main" val="33980570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3"/>
          <p:cNvSpPr>
            <a:spLocks noChangeArrowheads="1"/>
          </p:cNvSpPr>
          <p:nvPr/>
        </p:nvSpPr>
        <p:spPr bwMode="auto">
          <a:xfrm>
            <a:off x="825500" y="1065213"/>
            <a:ext cx="7493000"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spAutoFit/>
          </a:bodyPr>
          <a:lstStyle/>
          <a:p>
            <a:pPr>
              <a:lnSpc>
                <a:spcPct val="100000"/>
              </a:lnSpc>
              <a:spcBef>
                <a:spcPct val="0"/>
              </a:spcBef>
              <a:buClrTx/>
              <a:buFontTx/>
              <a:buNone/>
            </a:pPr>
            <a:r>
              <a:rPr lang="en-US" altLang="zh-CN" dirty="0">
                <a:solidFill>
                  <a:srgbClr val="800000"/>
                </a:solidFill>
                <a:latin typeface="黑体" pitchFamily="2" charset="-122"/>
                <a:ea typeface="黑体" pitchFamily="2" charset="-122"/>
              </a:rPr>
              <a:t>4</a:t>
            </a:r>
            <a:r>
              <a:rPr lang="zh-CN" altLang="en-US">
                <a:solidFill>
                  <a:srgbClr val="800000"/>
                </a:solidFill>
                <a:latin typeface="黑体" pitchFamily="2" charset="-122"/>
                <a:ea typeface="黑体" pitchFamily="2" charset="-122"/>
              </a:rPr>
              <a:t>．当代超级计算机</a:t>
            </a:r>
          </a:p>
        </p:txBody>
      </p:sp>
      <p:sp>
        <p:nvSpPr>
          <p:cNvPr id="38915" name="Rectangle 4"/>
          <p:cNvSpPr>
            <a:spLocks noChangeArrowheads="1"/>
          </p:cNvSpPr>
          <p:nvPr/>
        </p:nvSpPr>
        <p:spPr bwMode="auto">
          <a:xfrm>
            <a:off x="1139826" y="1643063"/>
            <a:ext cx="7763542"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1816100" indent="-1816100">
              <a:lnSpc>
                <a:spcPct val="120000"/>
              </a:lnSpc>
              <a:spcBef>
                <a:spcPct val="0"/>
              </a:spcBef>
              <a:buClrTx/>
              <a:buFontTx/>
              <a:buNone/>
            </a:pPr>
            <a:r>
              <a:rPr lang="zh-CN" altLang="en-US" dirty="0">
                <a:solidFill>
                  <a:srgbClr val="FF0000"/>
                </a:solidFill>
                <a:latin typeface="黑体" pitchFamily="2" charset="-122"/>
                <a:ea typeface="黑体" pitchFamily="2" charset="-122"/>
              </a:rPr>
              <a:t>美国</a:t>
            </a:r>
            <a:r>
              <a:rPr lang="zh-CN" altLang="en-US" dirty="0" smtClean="0">
                <a:solidFill>
                  <a:srgbClr val="FF0000"/>
                </a:solidFill>
                <a:latin typeface="黑体" pitchFamily="2" charset="-122"/>
                <a:ea typeface="黑体" pitchFamily="2" charset="-122"/>
              </a:rPr>
              <a:t> </a:t>
            </a:r>
            <a:r>
              <a:rPr lang="en-US" altLang="zh-CN" dirty="0">
                <a:solidFill>
                  <a:srgbClr val="FF0000"/>
                </a:solidFill>
                <a:latin typeface="黑体" pitchFamily="2" charset="-122"/>
                <a:ea typeface="黑体" pitchFamily="2" charset="-122"/>
              </a:rPr>
              <a:t>Frontier</a:t>
            </a:r>
            <a:r>
              <a:rPr lang="en-US" altLang="zh-CN" dirty="0">
                <a:solidFill>
                  <a:srgbClr val="000080"/>
                </a:solidFill>
                <a:latin typeface="黑体" pitchFamily="2" charset="-122"/>
                <a:ea typeface="黑体" pitchFamily="2" charset="-122"/>
              </a:rPr>
              <a:t> </a:t>
            </a:r>
            <a:endParaRPr lang="zh-CN" altLang="en-US" dirty="0" smtClean="0">
              <a:solidFill>
                <a:srgbClr val="FF0000"/>
              </a:solidFill>
              <a:latin typeface="黑体" pitchFamily="2" charset="-122"/>
              <a:ea typeface="黑体" pitchFamily="2" charset="-122"/>
            </a:endParaRPr>
          </a:p>
          <a:p>
            <a:pPr marL="1816100" indent="-1816100">
              <a:lnSpc>
                <a:spcPct val="120000"/>
              </a:lnSpc>
              <a:spcBef>
                <a:spcPct val="0"/>
              </a:spcBef>
              <a:buClrTx/>
              <a:buFontTx/>
              <a:buNone/>
            </a:pPr>
            <a:r>
              <a:rPr lang="zh-CN" altLang="en-US" dirty="0" smtClean="0">
                <a:solidFill>
                  <a:srgbClr val="000080"/>
                </a:solidFill>
                <a:latin typeface="黑体" pitchFamily="2" charset="-122"/>
                <a:ea typeface="黑体" pitchFamily="2" charset="-122"/>
              </a:rPr>
              <a:t>    当前系统内核个数：</a:t>
            </a:r>
            <a:r>
              <a:rPr lang="zh-CN" altLang="en-US" b="0" dirty="0"/>
              <a:t> </a:t>
            </a:r>
            <a:r>
              <a:rPr lang="en-US" altLang="zh-CN" dirty="0">
                <a:solidFill>
                  <a:srgbClr val="000080"/>
                </a:solidFill>
                <a:latin typeface="黑体" pitchFamily="2" charset="-122"/>
                <a:ea typeface="黑体" pitchFamily="2" charset="-122"/>
              </a:rPr>
              <a:t>8,730,112</a:t>
            </a:r>
            <a:r>
              <a:rPr lang="zh-CN" altLang="en-US" dirty="0" smtClean="0">
                <a:solidFill>
                  <a:srgbClr val="000080"/>
                </a:solidFill>
                <a:latin typeface="黑体" pitchFamily="2" charset="-122"/>
                <a:ea typeface="黑体" pitchFamily="2" charset="-122"/>
              </a:rPr>
              <a:t>个</a:t>
            </a:r>
            <a:endParaRPr lang="en-US" altLang="zh-CN" dirty="0" smtClean="0">
              <a:solidFill>
                <a:srgbClr val="000080"/>
              </a:solidFill>
              <a:latin typeface="黑体" pitchFamily="2" charset="-122"/>
              <a:ea typeface="黑体" pitchFamily="2" charset="-122"/>
            </a:endParaRPr>
          </a:p>
          <a:p>
            <a:pPr marL="1816100" indent="-1816100">
              <a:lnSpc>
                <a:spcPct val="120000"/>
              </a:lnSpc>
              <a:spcBef>
                <a:spcPct val="0"/>
              </a:spcBef>
              <a:buClrTx/>
              <a:buFontTx/>
              <a:buNone/>
            </a:pPr>
            <a:r>
              <a:rPr lang="en-US" altLang="zh-CN" dirty="0" smtClean="0">
                <a:solidFill>
                  <a:srgbClr val="000080"/>
                </a:solidFill>
                <a:latin typeface="黑体" pitchFamily="2" charset="-122"/>
                <a:ea typeface="黑体" pitchFamily="2" charset="-122"/>
              </a:rPr>
              <a:t>    </a:t>
            </a:r>
            <a:r>
              <a:rPr lang="zh-CN" altLang="en-US" dirty="0" smtClean="0">
                <a:solidFill>
                  <a:srgbClr val="000080"/>
                </a:solidFill>
                <a:latin typeface="黑体" pitchFamily="2" charset="-122"/>
                <a:ea typeface="黑体" pitchFamily="2" charset="-122"/>
              </a:rPr>
              <a:t>峰值速度：</a:t>
            </a:r>
            <a:r>
              <a:rPr lang="en-US" altLang="zh-CN" dirty="0" smtClean="0">
                <a:solidFill>
                  <a:srgbClr val="000080"/>
                </a:solidFill>
                <a:latin typeface="黑体" pitchFamily="2" charset="-122"/>
                <a:ea typeface="黑体" pitchFamily="2" charset="-122"/>
              </a:rPr>
              <a:t>1,102 </a:t>
            </a:r>
            <a:r>
              <a:rPr lang="en-US" altLang="zh-CN" dirty="0" err="1" smtClean="0">
                <a:solidFill>
                  <a:srgbClr val="000080"/>
                </a:solidFill>
                <a:latin typeface="黑体" pitchFamily="2" charset="-122"/>
                <a:ea typeface="黑体" pitchFamily="2" charset="-122"/>
              </a:rPr>
              <a:t>PFlop</a:t>
            </a:r>
            <a:r>
              <a:rPr lang="en-US" altLang="zh-CN" dirty="0" smtClean="0">
                <a:solidFill>
                  <a:srgbClr val="000080"/>
                </a:solidFill>
                <a:latin typeface="黑体" pitchFamily="2" charset="-122"/>
                <a:ea typeface="黑体" pitchFamily="2" charset="-122"/>
              </a:rPr>
              <a:t>/s  </a:t>
            </a:r>
            <a:r>
              <a:rPr lang="zh-CN" altLang="en-US" dirty="0" smtClean="0">
                <a:solidFill>
                  <a:srgbClr val="000080"/>
                </a:solidFill>
                <a:latin typeface="黑体" pitchFamily="2" charset="-122"/>
                <a:ea typeface="黑体" pitchFamily="2" charset="-122"/>
              </a:rPr>
              <a:t>每秒百亿亿级别</a:t>
            </a:r>
            <a:endParaRPr lang="zh-CN" altLang="en-US" dirty="0">
              <a:solidFill>
                <a:srgbClr val="000080"/>
              </a:solidFill>
              <a:latin typeface="黑体" pitchFamily="2" charset="-122"/>
              <a:ea typeface="黑体" pitchFamily="2" charset="-122"/>
            </a:endParaRPr>
          </a:p>
          <a:p>
            <a:pPr marL="1816100" indent="-1816100">
              <a:lnSpc>
                <a:spcPct val="120000"/>
              </a:lnSpc>
              <a:spcBef>
                <a:spcPct val="0"/>
              </a:spcBef>
              <a:buClrTx/>
              <a:buFontTx/>
              <a:buNone/>
            </a:pPr>
            <a:r>
              <a:rPr lang="zh-CN" altLang="en-US" dirty="0" smtClean="0">
                <a:solidFill>
                  <a:srgbClr val="000080"/>
                </a:solidFill>
                <a:latin typeface="黑体" pitchFamily="2" charset="-122"/>
                <a:ea typeface="黑体" pitchFamily="2" charset="-122"/>
              </a:rPr>
              <a:t>    能效</a:t>
            </a:r>
            <a:r>
              <a:rPr lang="zh-CN" altLang="en-US" dirty="0">
                <a:solidFill>
                  <a:srgbClr val="000080"/>
                </a:solidFill>
                <a:latin typeface="黑体" pitchFamily="2" charset="-122"/>
                <a:ea typeface="黑体" pitchFamily="2" charset="-122"/>
              </a:rPr>
              <a:t>等级</a:t>
            </a:r>
            <a:r>
              <a:rPr lang="zh-CN" altLang="en-US" dirty="0" smtClean="0">
                <a:solidFill>
                  <a:srgbClr val="000080"/>
                </a:solidFill>
                <a:latin typeface="黑体" pitchFamily="2" charset="-122"/>
                <a:ea typeface="黑体" pitchFamily="2" charset="-122"/>
              </a:rPr>
              <a:t>：</a:t>
            </a:r>
            <a:r>
              <a:rPr lang="en-US" altLang="zh-CN" dirty="0" smtClean="0">
                <a:solidFill>
                  <a:srgbClr val="000080"/>
                </a:solidFill>
                <a:latin typeface="黑体" pitchFamily="2" charset="-122"/>
                <a:ea typeface="黑体" pitchFamily="2" charset="-122"/>
              </a:rPr>
              <a:t>52.23gigaflops/watt</a:t>
            </a:r>
            <a:endParaRPr lang="zh-CN" altLang="en-US" dirty="0">
              <a:solidFill>
                <a:srgbClr val="000080"/>
              </a:solidFill>
              <a:latin typeface="黑体" pitchFamily="2" charset="-122"/>
              <a:ea typeface="黑体" pitchFamily="2" charset="-122"/>
            </a:endParaRPr>
          </a:p>
          <a:p>
            <a:pPr marL="1816100" indent="-1816100">
              <a:lnSpc>
                <a:spcPct val="120000"/>
              </a:lnSpc>
              <a:spcBef>
                <a:spcPct val="0"/>
              </a:spcBef>
              <a:buClrTx/>
              <a:buFontTx/>
              <a:buNone/>
            </a:pPr>
            <a:r>
              <a:rPr lang="zh-CN" altLang="en-US" dirty="0">
                <a:solidFill>
                  <a:srgbClr val="000080"/>
                </a:solidFill>
                <a:latin typeface="黑体" pitchFamily="2" charset="-122"/>
                <a:ea typeface="黑体" pitchFamily="2" charset="-122"/>
              </a:rPr>
              <a:t> </a:t>
            </a:r>
            <a:r>
              <a:rPr lang="zh-CN" altLang="en-US" dirty="0" smtClean="0">
                <a:solidFill>
                  <a:srgbClr val="000080"/>
                </a:solidFill>
                <a:latin typeface="黑体" pitchFamily="2" charset="-122"/>
                <a:ea typeface="黑体" pitchFamily="2" charset="-122"/>
              </a:rPr>
              <a:t>            </a:t>
            </a:r>
            <a:endParaRPr lang="zh-CN" altLang="en-US" dirty="0">
              <a:solidFill>
                <a:srgbClr val="000080"/>
              </a:solidFill>
              <a:latin typeface="黑体" pitchFamily="2" charset="-122"/>
              <a:ea typeface="黑体" pitchFamily="2" charset="-122"/>
            </a:endParaRPr>
          </a:p>
        </p:txBody>
      </p:sp>
      <p:sp>
        <p:nvSpPr>
          <p:cNvPr id="38916" name="Rectangle 2"/>
          <p:cNvSpPr>
            <a:spLocks noChangeArrowheads="1"/>
          </p:cNvSpPr>
          <p:nvPr/>
        </p:nvSpPr>
        <p:spPr bwMode="auto">
          <a:xfrm>
            <a:off x="0" y="454025"/>
            <a:ext cx="9144000" cy="44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spAutoFit/>
          </a:bodyPr>
          <a:lstStyle/>
          <a:p>
            <a:pPr algn="ctr">
              <a:lnSpc>
                <a:spcPct val="100000"/>
              </a:lnSpc>
              <a:spcBef>
                <a:spcPct val="0"/>
              </a:spcBef>
              <a:buClrTx/>
              <a:buFontTx/>
              <a:buNone/>
            </a:pPr>
            <a:r>
              <a:rPr lang="zh-CN" altLang="en-US" sz="2600">
                <a:solidFill>
                  <a:srgbClr val="800000"/>
                </a:solidFill>
                <a:latin typeface="黑体" pitchFamily="2" charset="-122"/>
                <a:ea typeface="黑体" pitchFamily="2" charset="-122"/>
              </a:rPr>
              <a:t>§1.4 计算机的发展 </a:t>
            </a:r>
          </a:p>
        </p:txBody>
      </p:sp>
    </p:spTree>
    <p:extLst>
      <p:ext uri="{BB962C8B-B14F-4D97-AF65-F5344CB8AC3E}">
        <p14:creationId xmlns:p14="http://schemas.microsoft.com/office/powerpoint/2010/main" val="22095790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3"/>
          <p:cNvSpPr>
            <a:spLocks noChangeArrowheads="1"/>
          </p:cNvSpPr>
          <p:nvPr/>
        </p:nvSpPr>
        <p:spPr bwMode="auto">
          <a:xfrm>
            <a:off x="825500" y="1065213"/>
            <a:ext cx="7493000"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spAutoFit/>
          </a:bodyPr>
          <a:lstStyle/>
          <a:p>
            <a:pPr>
              <a:lnSpc>
                <a:spcPct val="100000"/>
              </a:lnSpc>
              <a:spcBef>
                <a:spcPct val="0"/>
              </a:spcBef>
              <a:buClrTx/>
              <a:buFontTx/>
              <a:buNone/>
            </a:pPr>
            <a:r>
              <a:rPr lang="en-US" altLang="zh-CN" dirty="0">
                <a:solidFill>
                  <a:srgbClr val="800000"/>
                </a:solidFill>
                <a:latin typeface="黑体" pitchFamily="2" charset="-122"/>
                <a:ea typeface="黑体" pitchFamily="2" charset="-122"/>
              </a:rPr>
              <a:t>4</a:t>
            </a:r>
            <a:r>
              <a:rPr lang="zh-CN" altLang="en-US">
                <a:solidFill>
                  <a:srgbClr val="800000"/>
                </a:solidFill>
                <a:latin typeface="黑体" pitchFamily="2" charset="-122"/>
                <a:ea typeface="黑体" pitchFamily="2" charset="-122"/>
              </a:rPr>
              <a:t>．当代超级计算机</a:t>
            </a:r>
          </a:p>
        </p:txBody>
      </p:sp>
      <p:sp>
        <p:nvSpPr>
          <p:cNvPr id="38915" name="Rectangle 4"/>
          <p:cNvSpPr>
            <a:spLocks noChangeArrowheads="1"/>
          </p:cNvSpPr>
          <p:nvPr/>
        </p:nvSpPr>
        <p:spPr bwMode="auto">
          <a:xfrm>
            <a:off x="1139826" y="1643063"/>
            <a:ext cx="7414628" cy="5121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1816100" indent="-1816100">
              <a:lnSpc>
                <a:spcPct val="120000"/>
              </a:lnSpc>
              <a:spcBef>
                <a:spcPct val="0"/>
              </a:spcBef>
              <a:buClrTx/>
              <a:buFontTx/>
              <a:buNone/>
            </a:pPr>
            <a:r>
              <a:rPr lang="zh-CN" altLang="en-US" dirty="0">
                <a:solidFill>
                  <a:srgbClr val="FF0000"/>
                </a:solidFill>
                <a:latin typeface="黑体" pitchFamily="2" charset="-122"/>
                <a:ea typeface="黑体" pitchFamily="2" charset="-122"/>
              </a:rPr>
              <a:t>神威</a:t>
            </a:r>
            <a:r>
              <a:rPr lang="en-US" altLang="zh-CN" dirty="0">
                <a:solidFill>
                  <a:srgbClr val="FF0000"/>
                </a:solidFill>
                <a:latin typeface="黑体" pitchFamily="2" charset="-122"/>
                <a:ea typeface="黑体" pitchFamily="2" charset="-122"/>
              </a:rPr>
              <a:t>·</a:t>
            </a:r>
            <a:r>
              <a:rPr lang="zh-CN" altLang="en-US" dirty="0">
                <a:solidFill>
                  <a:srgbClr val="FF0000"/>
                </a:solidFill>
                <a:latin typeface="黑体" pitchFamily="2" charset="-122"/>
                <a:ea typeface="黑体" pitchFamily="2" charset="-122"/>
              </a:rPr>
              <a:t>太湖之光</a:t>
            </a:r>
            <a:r>
              <a:rPr lang="en-US" altLang="zh-CN" dirty="0" smtClean="0">
                <a:solidFill>
                  <a:srgbClr val="FF0000"/>
                </a:solidFill>
                <a:latin typeface="黑体" pitchFamily="2" charset="-122"/>
                <a:ea typeface="黑体" pitchFamily="2" charset="-122"/>
              </a:rPr>
              <a:t>: -- </a:t>
            </a:r>
            <a:r>
              <a:rPr lang="zh-CN" altLang="en-US" dirty="0" smtClean="0">
                <a:solidFill>
                  <a:srgbClr val="FF0000"/>
                </a:solidFill>
                <a:latin typeface="黑体" pitchFamily="2" charset="-122"/>
                <a:ea typeface="黑体" pitchFamily="2" charset="-122"/>
              </a:rPr>
              <a:t>国产化！  </a:t>
            </a:r>
            <a:r>
              <a:rPr lang="en-US" altLang="zh-CN" dirty="0" smtClean="0">
                <a:solidFill>
                  <a:srgbClr val="FF0000"/>
                </a:solidFill>
                <a:latin typeface="黑体" pitchFamily="2" charset="-122"/>
                <a:ea typeface="黑体" pitchFamily="2" charset="-122"/>
              </a:rPr>
              <a:t>2016</a:t>
            </a:r>
            <a:r>
              <a:rPr lang="zh-CN" altLang="en-US" dirty="0" smtClean="0">
                <a:solidFill>
                  <a:srgbClr val="FF0000"/>
                </a:solidFill>
                <a:latin typeface="黑体" pitchFamily="2" charset="-122"/>
                <a:ea typeface="黑体" pitchFamily="2" charset="-122"/>
              </a:rPr>
              <a:t>年夺冠</a:t>
            </a:r>
            <a:endParaRPr lang="zh-CN" altLang="en-US" dirty="0">
              <a:solidFill>
                <a:srgbClr val="FF0000"/>
              </a:solidFill>
              <a:latin typeface="黑体" pitchFamily="2" charset="-122"/>
              <a:ea typeface="黑体" pitchFamily="2" charset="-122"/>
            </a:endParaRPr>
          </a:p>
          <a:p>
            <a:pPr marL="1816100" indent="-1816100">
              <a:lnSpc>
                <a:spcPct val="120000"/>
              </a:lnSpc>
              <a:spcBef>
                <a:spcPct val="0"/>
              </a:spcBef>
              <a:buClrTx/>
              <a:buFontTx/>
              <a:buNone/>
            </a:pPr>
            <a:r>
              <a:rPr lang="zh-CN" altLang="en-US" dirty="0">
                <a:solidFill>
                  <a:srgbClr val="000080"/>
                </a:solidFill>
                <a:latin typeface="黑体" pitchFamily="2" charset="-122"/>
                <a:ea typeface="黑体" pitchFamily="2" charset="-122"/>
              </a:rPr>
              <a:t>    </a:t>
            </a:r>
            <a:r>
              <a:rPr lang="zh-CN" altLang="en-US" dirty="0" smtClean="0">
                <a:solidFill>
                  <a:srgbClr val="000080"/>
                </a:solidFill>
                <a:latin typeface="黑体" pitchFamily="2" charset="-122"/>
                <a:ea typeface="黑体" pitchFamily="2" charset="-122"/>
              </a:rPr>
              <a:t>处理器个数：</a:t>
            </a:r>
            <a:r>
              <a:rPr lang="en-US" altLang="zh-CN" dirty="0">
                <a:solidFill>
                  <a:srgbClr val="000080"/>
                </a:solidFill>
                <a:latin typeface="黑体" pitchFamily="2" charset="-122"/>
                <a:ea typeface="黑体" pitchFamily="2" charset="-122"/>
              </a:rPr>
              <a:t>10,649,600</a:t>
            </a:r>
            <a:endParaRPr lang="en-US" altLang="zh-CN" dirty="0" smtClean="0">
              <a:solidFill>
                <a:srgbClr val="000080"/>
              </a:solidFill>
              <a:latin typeface="黑体" pitchFamily="2" charset="-122"/>
              <a:ea typeface="黑体" pitchFamily="2" charset="-122"/>
            </a:endParaRPr>
          </a:p>
          <a:p>
            <a:pPr marL="1816100" indent="-1816100">
              <a:lnSpc>
                <a:spcPct val="120000"/>
              </a:lnSpc>
              <a:spcBef>
                <a:spcPct val="0"/>
              </a:spcBef>
              <a:buClrTx/>
              <a:buFontTx/>
              <a:buNone/>
            </a:pPr>
            <a:r>
              <a:rPr lang="en-US" altLang="zh-CN" dirty="0">
                <a:solidFill>
                  <a:srgbClr val="000080"/>
                </a:solidFill>
                <a:latin typeface="黑体" pitchFamily="2" charset="-122"/>
                <a:ea typeface="黑体" pitchFamily="2" charset="-122"/>
              </a:rPr>
              <a:t> </a:t>
            </a:r>
            <a:r>
              <a:rPr lang="en-US" altLang="zh-CN" dirty="0" smtClean="0">
                <a:solidFill>
                  <a:srgbClr val="000080"/>
                </a:solidFill>
                <a:latin typeface="黑体" pitchFamily="2" charset="-122"/>
                <a:ea typeface="黑体" pitchFamily="2" charset="-122"/>
              </a:rPr>
              <a:t>   </a:t>
            </a:r>
            <a:r>
              <a:rPr lang="zh-CN" altLang="en-US" dirty="0" smtClean="0">
                <a:solidFill>
                  <a:srgbClr val="000080"/>
                </a:solidFill>
                <a:latin typeface="黑体" pitchFamily="2" charset="-122"/>
                <a:ea typeface="黑体" pitchFamily="2" charset="-122"/>
              </a:rPr>
              <a:t>峰值速度：</a:t>
            </a:r>
            <a:r>
              <a:rPr lang="en-US" altLang="zh-CN" dirty="0" smtClean="0">
                <a:solidFill>
                  <a:srgbClr val="000080"/>
                </a:solidFill>
                <a:latin typeface="黑体" pitchFamily="2" charset="-122"/>
                <a:ea typeface="黑体" pitchFamily="2" charset="-122"/>
              </a:rPr>
              <a:t>12.54 </a:t>
            </a:r>
            <a:r>
              <a:rPr lang="zh-CN" altLang="en-US" dirty="0">
                <a:solidFill>
                  <a:srgbClr val="000080"/>
                </a:solidFill>
                <a:latin typeface="黑体" pitchFamily="2" charset="-122"/>
                <a:ea typeface="黑体" pitchFamily="2" charset="-122"/>
              </a:rPr>
              <a:t>亿亿次</a:t>
            </a:r>
            <a:r>
              <a:rPr lang="en-US" altLang="zh-CN" dirty="0">
                <a:solidFill>
                  <a:srgbClr val="000080"/>
                </a:solidFill>
                <a:latin typeface="黑体" pitchFamily="2" charset="-122"/>
                <a:ea typeface="黑体" pitchFamily="2" charset="-122"/>
              </a:rPr>
              <a:t>/</a:t>
            </a:r>
            <a:r>
              <a:rPr lang="zh-CN" altLang="en-US" dirty="0">
                <a:solidFill>
                  <a:srgbClr val="000080"/>
                </a:solidFill>
                <a:latin typeface="黑体" pitchFamily="2" charset="-122"/>
                <a:ea typeface="黑体" pitchFamily="2" charset="-122"/>
              </a:rPr>
              <a:t>秒</a:t>
            </a:r>
          </a:p>
          <a:p>
            <a:pPr marL="1816100" indent="-1816100">
              <a:lnSpc>
                <a:spcPct val="120000"/>
              </a:lnSpc>
              <a:spcBef>
                <a:spcPct val="0"/>
              </a:spcBef>
              <a:buClrTx/>
              <a:buFontTx/>
              <a:buNone/>
            </a:pPr>
            <a:r>
              <a:rPr lang="zh-CN" altLang="en-US" dirty="0">
                <a:solidFill>
                  <a:srgbClr val="000080"/>
                </a:solidFill>
                <a:latin typeface="黑体" pitchFamily="2" charset="-122"/>
                <a:ea typeface="黑体" pitchFamily="2" charset="-122"/>
              </a:rPr>
              <a:t>    持续速度</a:t>
            </a:r>
            <a:r>
              <a:rPr lang="zh-CN" altLang="en-US" dirty="0" smtClean="0">
                <a:solidFill>
                  <a:srgbClr val="000080"/>
                </a:solidFill>
                <a:latin typeface="黑体" pitchFamily="2" charset="-122"/>
                <a:ea typeface="黑体" pitchFamily="2" charset="-122"/>
              </a:rPr>
              <a:t>：</a:t>
            </a:r>
            <a:r>
              <a:rPr lang="en-US" altLang="zh-CN" dirty="0" smtClean="0">
                <a:solidFill>
                  <a:srgbClr val="000080"/>
                </a:solidFill>
                <a:latin typeface="黑体" pitchFamily="2" charset="-122"/>
                <a:ea typeface="黑体" pitchFamily="2" charset="-122"/>
              </a:rPr>
              <a:t>9.3   </a:t>
            </a:r>
            <a:r>
              <a:rPr lang="zh-CN" altLang="en-US" dirty="0">
                <a:solidFill>
                  <a:srgbClr val="000080"/>
                </a:solidFill>
                <a:latin typeface="黑体" pitchFamily="2" charset="-122"/>
                <a:ea typeface="黑体" pitchFamily="2" charset="-122"/>
              </a:rPr>
              <a:t>亿亿次</a:t>
            </a:r>
            <a:r>
              <a:rPr lang="en-US" altLang="zh-CN" dirty="0">
                <a:solidFill>
                  <a:srgbClr val="000080"/>
                </a:solidFill>
                <a:latin typeface="黑体" pitchFamily="2" charset="-122"/>
                <a:ea typeface="黑体" pitchFamily="2" charset="-122"/>
              </a:rPr>
              <a:t>/</a:t>
            </a:r>
            <a:r>
              <a:rPr lang="zh-CN" altLang="en-US" dirty="0">
                <a:solidFill>
                  <a:srgbClr val="000080"/>
                </a:solidFill>
                <a:latin typeface="黑体" pitchFamily="2" charset="-122"/>
                <a:ea typeface="黑体" pitchFamily="2" charset="-122"/>
              </a:rPr>
              <a:t>秒</a:t>
            </a:r>
          </a:p>
          <a:p>
            <a:pPr marL="1816100" indent="-1816100">
              <a:lnSpc>
                <a:spcPct val="120000"/>
              </a:lnSpc>
              <a:spcBef>
                <a:spcPct val="0"/>
              </a:spcBef>
              <a:buClrTx/>
              <a:buFontTx/>
              <a:buNone/>
            </a:pPr>
            <a:r>
              <a:rPr lang="zh-CN" altLang="en-US" dirty="0">
                <a:solidFill>
                  <a:srgbClr val="000080"/>
                </a:solidFill>
                <a:latin typeface="黑体" pitchFamily="2" charset="-122"/>
                <a:ea typeface="黑体" pitchFamily="2" charset="-122"/>
              </a:rPr>
              <a:t>      （开机</a:t>
            </a:r>
            <a:r>
              <a:rPr lang="en-US" altLang="zh-CN" dirty="0">
                <a:solidFill>
                  <a:srgbClr val="000080"/>
                </a:solidFill>
                <a:latin typeface="黑体" pitchFamily="2" charset="-122"/>
                <a:ea typeface="黑体" pitchFamily="2" charset="-122"/>
              </a:rPr>
              <a:t>1</a:t>
            </a:r>
            <a:r>
              <a:rPr lang="zh-CN" altLang="en-US" dirty="0" smtClean="0">
                <a:solidFill>
                  <a:srgbClr val="000080"/>
                </a:solidFill>
                <a:latin typeface="黑体" pitchFamily="2" charset="-122"/>
                <a:ea typeface="黑体" pitchFamily="2" charset="-122"/>
              </a:rPr>
              <a:t>分钟 </a:t>
            </a:r>
            <a:r>
              <a:rPr lang="en-US" altLang="zh-CN" dirty="0" smtClean="0">
                <a:solidFill>
                  <a:srgbClr val="000080"/>
                </a:solidFill>
                <a:latin typeface="黑体" pitchFamily="2" charset="-122"/>
                <a:ea typeface="黑体" pitchFamily="2" charset="-122"/>
              </a:rPr>
              <a:t>= 72</a:t>
            </a:r>
            <a:r>
              <a:rPr lang="zh-CN" altLang="en-US" dirty="0">
                <a:solidFill>
                  <a:srgbClr val="000080"/>
                </a:solidFill>
                <a:latin typeface="黑体" pitchFamily="2" charset="-122"/>
                <a:ea typeface="黑体" pitchFamily="2" charset="-122"/>
              </a:rPr>
              <a:t>亿人算</a:t>
            </a:r>
            <a:r>
              <a:rPr lang="en-US" altLang="zh-CN" dirty="0">
                <a:solidFill>
                  <a:srgbClr val="000080"/>
                </a:solidFill>
                <a:latin typeface="黑体" pitchFamily="2" charset="-122"/>
                <a:ea typeface="黑体" pitchFamily="2" charset="-122"/>
              </a:rPr>
              <a:t>32</a:t>
            </a:r>
            <a:r>
              <a:rPr lang="zh-CN" altLang="en-US" dirty="0">
                <a:solidFill>
                  <a:srgbClr val="000080"/>
                </a:solidFill>
                <a:latin typeface="黑体" pitchFamily="2" charset="-122"/>
                <a:ea typeface="黑体" pitchFamily="2" charset="-122"/>
              </a:rPr>
              <a:t>年）</a:t>
            </a:r>
          </a:p>
          <a:p>
            <a:pPr marL="1816100" indent="-1816100">
              <a:lnSpc>
                <a:spcPct val="120000"/>
              </a:lnSpc>
              <a:spcBef>
                <a:spcPct val="0"/>
              </a:spcBef>
              <a:buClrTx/>
              <a:buFontTx/>
              <a:buNone/>
            </a:pPr>
            <a:r>
              <a:rPr lang="zh-CN" altLang="en-US" dirty="0" smtClean="0">
                <a:solidFill>
                  <a:srgbClr val="000080"/>
                </a:solidFill>
                <a:latin typeface="黑体" pitchFamily="2" charset="-122"/>
                <a:ea typeface="黑体" pitchFamily="2" charset="-122"/>
              </a:rPr>
              <a:t>    功耗：</a:t>
            </a:r>
            <a:r>
              <a:rPr lang="en-US" altLang="zh-CN" dirty="0" smtClean="0">
                <a:solidFill>
                  <a:srgbClr val="000080"/>
                </a:solidFill>
                <a:latin typeface="黑体" pitchFamily="2" charset="-122"/>
                <a:ea typeface="黑体" pitchFamily="2" charset="-122"/>
              </a:rPr>
              <a:t>15.37</a:t>
            </a:r>
            <a:r>
              <a:rPr lang="zh-CN" altLang="en-US" dirty="0" smtClean="0">
                <a:solidFill>
                  <a:srgbClr val="000080"/>
                </a:solidFill>
                <a:latin typeface="黑体" pitchFamily="2" charset="-122"/>
                <a:ea typeface="黑体" pitchFamily="2" charset="-122"/>
              </a:rPr>
              <a:t>兆瓦</a:t>
            </a:r>
            <a:endParaRPr lang="en-US" altLang="zh-CN" dirty="0" smtClean="0">
              <a:solidFill>
                <a:srgbClr val="000080"/>
              </a:solidFill>
              <a:latin typeface="黑体" pitchFamily="2" charset="-122"/>
              <a:ea typeface="黑体" pitchFamily="2" charset="-122"/>
            </a:endParaRPr>
          </a:p>
          <a:p>
            <a:pPr marL="1816100" indent="-1816100">
              <a:lnSpc>
                <a:spcPct val="120000"/>
              </a:lnSpc>
              <a:spcBef>
                <a:spcPct val="0"/>
              </a:spcBef>
              <a:buClrTx/>
              <a:buFontTx/>
              <a:buNone/>
            </a:pPr>
            <a:r>
              <a:rPr lang="en-US" altLang="zh-CN" dirty="0">
                <a:solidFill>
                  <a:srgbClr val="000080"/>
                </a:solidFill>
                <a:latin typeface="黑体" pitchFamily="2" charset="-122"/>
                <a:ea typeface="黑体" pitchFamily="2" charset="-122"/>
              </a:rPr>
              <a:t> </a:t>
            </a:r>
            <a:r>
              <a:rPr lang="en-US" altLang="zh-CN" dirty="0" smtClean="0">
                <a:solidFill>
                  <a:srgbClr val="000080"/>
                </a:solidFill>
                <a:latin typeface="黑体" pitchFamily="2" charset="-122"/>
                <a:ea typeface="黑体" pitchFamily="2" charset="-122"/>
              </a:rPr>
              <a:t>   </a:t>
            </a:r>
            <a:r>
              <a:rPr lang="zh-CN" altLang="en-US" dirty="0" smtClean="0">
                <a:solidFill>
                  <a:srgbClr val="000080"/>
                </a:solidFill>
                <a:latin typeface="黑体" pitchFamily="2" charset="-122"/>
                <a:ea typeface="黑体" pitchFamily="2" charset="-122"/>
              </a:rPr>
              <a:t>操作系统：</a:t>
            </a:r>
            <a:r>
              <a:rPr lang="en-US" altLang="zh-CN" dirty="0">
                <a:solidFill>
                  <a:srgbClr val="000080"/>
                </a:solidFill>
                <a:latin typeface="黑体" pitchFamily="2" charset="-122"/>
                <a:ea typeface="黑体" pitchFamily="2" charset="-122"/>
              </a:rPr>
              <a:t>Sunway RaiseOS 2.0.5</a:t>
            </a:r>
            <a:endParaRPr lang="en-US" altLang="zh-CN" dirty="0" smtClean="0">
              <a:solidFill>
                <a:srgbClr val="000080"/>
              </a:solidFill>
              <a:latin typeface="黑体" pitchFamily="2" charset="-122"/>
              <a:ea typeface="黑体" pitchFamily="2" charset="-122"/>
            </a:endParaRPr>
          </a:p>
          <a:p>
            <a:pPr marL="1816100" indent="-1816100">
              <a:lnSpc>
                <a:spcPct val="120000"/>
              </a:lnSpc>
              <a:spcBef>
                <a:spcPts val="1200"/>
              </a:spcBef>
              <a:buClrTx/>
              <a:buFontTx/>
              <a:buNone/>
            </a:pPr>
            <a:r>
              <a:rPr lang="zh-CN" altLang="en-US" dirty="0" smtClean="0">
                <a:solidFill>
                  <a:srgbClr val="000080"/>
                </a:solidFill>
                <a:latin typeface="黑体" pitchFamily="2" charset="-122"/>
                <a:ea typeface="黑体" pitchFamily="2" charset="-122"/>
              </a:rPr>
              <a:t>    </a:t>
            </a:r>
            <a:r>
              <a:rPr lang="zh-CN" altLang="en-US" dirty="0">
                <a:solidFill>
                  <a:srgbClr val="000080"/>
                </a:solidFill>
                <a:latin typeface="黑体" pitchFamily="2" charset="-122"/>
                <a:ea typeface="黑体" pitchFamily="2" charset="-122"/>
              </a:rPr>
              <a:t>运行于</a:t>
            </a:r>
            <a:r>
              <a:rPr lang="zh-CN" altLang="en-US" dirty="0" smtClean="0">
                <a:solidFill>
                  <a:srgbClr val="000080"/>
                </a:solidFill>
                <a:latin typeface="黑体" pitchFamily="2" charset="-122"/>
                <a:ea typeface="黑体" pitchFamily="2" charset="-122"/>
              </a:rPr>
              <a:t>：无锡超级计算</a:t>
            </a:r>
            <a:r>
              <a:rPr lang="zh-CN" altLang="en-US" dirty="0">
                <a:solidFill>
                  <a:srgbClr val="000080"/>
                </a:solidFill>
                <a:latin typeface="黑体" pitchFamily="2" charset="-122"/>
                <a:ea typeface="黑体" pitchFamily="2" charset="-122"/>
              </a:rPr>
              <a:t>中心</a:t>
            </a:r>
          </a:p>
          <a:p>
            <a:pPr marL="1816100" indent="-1816100">
              <a:lnSpc>
                <a:spcPct val="120000"/>
              </a:lnSpc>
              <a:spcBef>
                <a:spcPct val="0"/>
              </a:spcBef>
              <a:buClrTx/>
              <a:buFontTx/>
              <a:buNone/>
            </a:pPr>
            <a:r>
              <a:rPr lang="zh-CN" altLang="en-US" dirty="0">
                <a:solidFill>
                  <a:srgbClr val="000080"/>
                </a:solidFill>
                <a:latin typeface="黑体" pitchFamily="2" charset="-122"/>
                <a:ea typeface="黑体" pitchFamily="2" charset="-122"/>
              </a:rPr>
              <a:t>            为高分辨率地球系统数值模拟</a:t>
            </a:r>
            <a:r>
              <a:rPr lang="zh-CN" altLang="en-US" dirty="0" smtClean="0">
                <a:solidFill>
                  <a:srgbClr val="000080"/>
                </a:solidFill>
                <a:latin typeface="黑体" pitchFamily="2" charset="-122"/>
                <a:ea typeface="黑体" pitchFamily="2" charset="-122"/>
              </a:rPr>
              <a:t>、</a:t>
            </a:r>
            <a:r>
              <a:rPr lang="zh-CN" altLang="en-US" dirty="0">
                <a:solidFill>
                  <a:srgbClr val="000080"/>
                </a:solidFill>
                <a:latin typeface="黑体" pitchFamily="2" charset="-122"/>
                <a:ea typeface="黑体" pitchFamily="2" charset="-122"/>
              </a:rPr>
              <a:t>流体力学</a:t>
            </a:r>
            <a:r>
              <a:rPr lang="zh-CN" altLang="en-US" dirty="0" smtClean="0">
                <a:solidFill>
                  <a:srgbClr val="000080"/>
                </a:solidFill>
                <a:latin typeface="黑体" pitchFamily="2" charset="-122"/>
                <a:ea typeface="黑体" pitchFamily="2" charset="-122"/>
              </a:rPr>
              <a:t>等研究提供</a:t>
            </a:r>
            <a:r>
              <a:rPr lang="zh-CN" altLang="en-US" dirty="0">
                <a:solidFill>
                  <a:srgbClr val="000080"/>
                </a:solidFill>
                <a:latin typeface="黑体" pitchFamily="2" charset="-122"/>
                <a:ea typeface="黑体" pitchFamily="2" charset="-122"/>
              </a:rPr>
              <a:t>服务。</a:t>
            </a:r>
          </a:p>
          <a:p>
            <a:pPr marL="1816100" indent="-1816100">
              <a:lnSpc>
                <a:spcPct val="120000"/>
              </a:lnSpc>
              <a:spcBef>
                <a:spcPct val="0"/>
              </a:spcBef>
              <a:buClrTx/>
              <a:buFontTx/>
              <a:buNone/>
            </a:pPr>
            <a:r>
              <a:rPr lang="zh-CN" altLang="en-US" dirty="0">
                <a:solidFill>
                  <a:srgbClr val="000080"/>
                </a:solidFill>
                <a:latin typeface="黑体" pitchFamily="2" charset="-122"/>
                <a:ea typeface="黑体" pitchFamily="2" charset="-122"/>
              </a:rPr>
              <a:t>            </a:t>
            </a:r>
          </a:p>
        </p:txBody>
      </p:sp>
      <p:sp>
        <p:nvSpPr>
          <p:cNvPr id="38916" name="Rectangle 2"/>
          <p:cNvSpPr>
            <a:spLocks noChangeArrowheads="1"/>
          </p:cNvSpPr>
          <p:nvPr/>
        </p:nvSpPr>
        <p:spPr bwMode="auto">
          <a:xfrm>
            <a:off x="0" y="454025"/>
            <a:ext cx="9144000" cy="44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spAutoFit/>
          </a:bodyPr>
          <a:lstStyle/>
          <a:p>
            <a:pPr algn="ctr">
              <a:lnSpc>
                <a:spcPct val="100000"/>
              </a:lnSpc>
              <a:spcBef>
                <a:spcPct val="0"/>
              </a:spcBef>
              <a:buClrTx/>
              <a:buFontTx/>
              <a:buNone/>
            </a:pPr>
            <a:r>
              <a:rPr lang="zh-CN" altLang="en-US" sz="2600">
                <a:solidFill>
                  <a:srgbClr val="800000"/>
                </a:solidFill>
                <a:latin typeface="黑体" pitchFamily="2" charset="-122"/>
                <a:ea typeface="黑体" pitchFamily="2" charset="-122"/>
              </a:rPr>
              <a:t>§1.4 计算机的发展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ChangeArrowheads="1"/>
          </p:cNvSpPr>
          <p:nvPr/>
        </p:nvSpPr>
        <p:spPr bwMode="auto">
          <a:xfrm>
            <a:off x="0" y="454025"/>
            <a:ext cx="9144000" cy="44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spAutoFit/>
          </a:bodyPr>
          <a:lstStyle/>
          <a:p>
            <a:pPr algn="ctr">
              <a:lnSpc>
                <a:spcPct val="100000"/>
              </a:lnSpc>
              <a:spcBef>
                <a:spcPct val="0"/>
              </a:spcBef>
              <a:buClrTx/>
              <a:buFontTx/>
              <a:buNone/>
            </a:pPr>
            <a:r>
              <a:rPr lang="zh-CN" altLang="en-US" sz="2600">
                <a:solidFill>
                  <a:srgbClr val="800000"/>
                </a:solidFill>
                <a:latin typeface="黑体" pitchFamily="2" charset="-122"/>
                <a:ea typeface="黑体" pitchFamily="2" charset="-122"/>
              </a:rPr>
              <a:t>§1.4 计算机的发展 </a:t>
            </a:r>
          </a:p>
        </p:txBody>
      </p:sp>
      <p:sp>
        <p:nvSpPr>
          <p:cNvPr id="39939" name="Rectangle 7"/>
          <p:cNvSpPr>
            <a:spLocks noChangeArrowheads="1"/>
          </p:cNvSpPr>
          <p:nvPr/>
        </p:nvSpPr>
        <p:spPr bwMode="auto">
          <a:xfrm>
            <a:off x="493713" y="1579563"/>
            <a:ext cx="8650287" cy="1717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p>
            <a:pPr algn="just">
              <a:lnSpc>
                <a:spcPct val="110000"/>
              </a:lnSpc>
              <a:spcBef>
                <a:spcPct val="0"/>
              </a:spcBef>
              <a:buClrTx/>
              <a:buFont typeface="Wingdings" pitchFamily="2" charset="2"/>
              <a:buChar char="ü"/>
            </a:pPr>
            <a:r>
              <a:rPr lang="zh-CN" altLang="en-US" dirty="0">
                <a:solidFill>
                  <a:srgbClr val="000080"/>
                </a:solidFill>
                <a:latin typeface="黑体" pitchFamily="2" charset="-122"/>
                <a:ea typeface="黑体" pitchFamily="2" charset="-122"/>
              </a:rPr>
              <a:t>计算资源多样化，</a:t>
            </a:r>
            <a:r>
              <a:rPr lang="en-US" altLang="zh-CN" dirty="0">
                <a:solidFill>
                  <a:srgbClr val="000080"/>
                </a:solidFill>
                <a:latin typeface="黑体" pitchFamily="2" charset="-122"/>
                <a:ea typeface="黑体" pitchFamily="2" charset="-122"/>
              </a:rPr>
              <a:t>I/O</a:t>
            </a:r>
            <a:r>
              <a:rPr lang="zh-CN" altLang="en-US" dirty="0">
                <a:solidFill>
                  <a:srgbClr val="000080"/>
                </a:solidFill>
                <a:latin typeface="黑体" pitchFamily="2" charset="-122"/>
                <a:ea typeface="黑体" pitchFamily="2" charset="-122"/>
              </a:rPr>
              <a:t>设备无处不在，数据中心与</a:t>
            </a:r>
            <a:r>
              <a:rPr lang="en-US" altLang="zh-CN" dirty="0">
                <a:solidFill>
                  <a:srgbClr val="000080"/>
                </a:solidFill>
                <a:latin typeface="黑体" pitchFamily="2" charset="-122"/>
                <a:ea typeface="黑体" pitchFamily="2" charset="-122"/>
              </a:rPr>
              <a:t>PC</a:t>
            </a:r>
            <a:r>
              <a:rPr lang="zh-CN" altLang="en-US" dirty="0">
                <a:solidFill>
                  <a:srgbClr val="000080"/>
                </a:solidFill>
                <a:latin typeface="黑体" pitchFamily="2" charset="-122"/>
                <a:ea typeface="黑体" pitchFamily="2" charset="-122"/>
              </a:rPr>
              <a:t>等共存</a:t>
            </a:r>
          </a:p>
          <a:p>
            <a:pPr algn="just">
              <a:lnSpc>
                <a:spcPct val="110000"/>
              </a:lnSpc>
              <a:spcBef>
                <a:spcPct val="0"/>
              </a:spcBef>
              <a:buClrTx/>
              <a:buFont typeface="Wingdings" pitchFamily="2" charset="2"/>
              <a:buChar char="ü"/>
            </a:pPr>
            <a:r>
              <a:rPr lang="zh-CN" altLang="en-US" dirty="0">
                <a:solidFill>
                  <a:srgbClr val="000080"/>
                </a:solidFill>
                <a:latin typeface="黑体" pitchFamily="2" charset="-122"/>
                <a:ea typeface="黑体" pitchFamily="2" charset="-122"/>
              </a:rPr>
              <a:t>软件和硬件协同设计</a:t>
            </a:r>
            <a:r>
              <a:rPr lang="en-US" altLang="zh-CN" dirty="0">
                <a:solidFill>
                  <a:srgbClr val="000080"/>
                </a:solidFill>
                <a:latin typeface="黑体" pitchFamily="2" charset="-122"/>
                <a:ea typeface="黑体" pitchFamily="2" charset="-122"/>
              </a:rPr>
              <a:t>(</a:t>
            </a:r>
            <a:r>
              <a:rPr lang="zh-CN" altLang="en-US" dirty="0">
                <a:solidFill>
                  <a:srgbClr val="FF0000"/>
                </a:solidFill>
                <a:latin typeface="黑体" pitchFamily="2" charset="-122"/>
                <a:ea typeface="黑体" pitchFamily="2" charset="-122"/>
              </a:rPr>
              <a:t>硬件、</a:t>
            </a:r>
            <a:r>
              <a:rPr lang="en-US" altLang="zh-CN" dirty="0">
                <a:solidFill>
                  <a:srgbClr val="FF0000"/>
                </a:solidFill>
                <a:latin typeface="黑体" pitchFamily="2" charset="-122"/>
                <a:ea typeface="黑体" pitchFamily="2" charset="-122"/>
              </a:rPr>
              <a:t>OS</a:t>
            </a:r>
            <a:r>
              <a:rPr lang="zh-CN" altLang="en-US" dirty="0">
                <a:solidFill>
                  <a:srgbClr val="FF0000"/>
                </a:solidFill>
                <a:latin typeface="黑体" pitchFamily="2" charset="-122"/>
                <a:ea typeface="黑体" pitchFamily="2" charset="-122"/>
              </a:rPr>
              <a:t>和编译器之间的关联更加密切</a:t>
            </a:r>
            <a:r>
              <a:rPr lang="en-US" altLang="zh-CN" dirty="0">
                <a:solidFill>
                  <a:srgbClr val="000080"/>
                </a:solidFill>
                <a:latin typeface="黑体" pitchFamily="2" charset="-122"/>
                <a:ea typeface="黑体" pitchFamily="2" charset="-122"/>
              </a:rPr>
              <a:t>)</a:t>
            </a:r>
          </a:p>
          <a:p>
            <a:pPr algn="just">
              <a:lnSpc>
                <a:spcPct val="110000"/>
              </a:lnSpc>
              <a:spcBef>
                <a:spcPct val="0"/>
              </a:spcBef>
              <a:buClrTx/>
              <a:buFont typeface="Wingdings" pitchFamily="2" charset="2"/>
              <a:buChar char="ü"/>
            </a:pPr>
            <a:r>
              <a:rPr lang="zh-CN" altLang="en-US" dirty="0">
                <a:solidFill>
                  <a:srgbClr val="000080"/>
                </a:solidFill>
                <a:latin typeface="黑体" pitchFamily="2" charset="-122"/>
                <a:ea typeface="黑体" pitchFamily="2" charset="-122"/>
              </a:rPr>
              <a:t>对应用程序员的要求更高</a:t>
            </a:r>
          </a:p>
          <a:p>
            <a:pPr algn="just">
              <a:lnSpc>
                <a:spcPct val="110000"/>
              </a:lnSpc>
              <a:spcBef>
                <a:spcPct val="0"/>
              </a:spcBef>
              <a:buClrTx/>
              <a:buFont typeface="Wingdings" pitchFamily="2" charset="2"/>
              <a:buChar char="ü"/>
            </a:pPr>
            <a:endParaRPr lang="zh-CN" altLang="en-US" dirty="0">
              <a:solidFill>
                <a:srgbClr val="000080"/>
              </a:solidFill>
              <a:latin typeface="黑体" pitchFamily="2" charset="-122"/>
              <a:ea typeface="黑体" pitchFamily="2" charset="-122"/>
            </a:endParaRPr>
          </a:p>
        </p:txBody>
      </p:sp>
      <p:sp>
        <p:nvSpPr>
          <p:cNvPr id="39940" name="Rectangle 7"/>
          <p:cNvSpPr>
            <a:spLocks noChangeArrowheads="1"/>
          </p:cNvSpPr>
          <p:nvPr/>
        </p:nvSpPr>
        <p:spPr bwMode="auto">
          <a:xfrm>
            <a:off x="768350" y="2889250"/>
            <a:ext cx="8375650"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p>
            <a:pPr algn="just">
              <a:lnSpc>
                <a:spcPct val="120000"/>
              </a:lnSpc>
              <a:spcBef>
                <a:spcPct val="0"/>
              </a:spcBef>
              <a:buClr>
                <a:srgbClr val="FF0000"/>
              </a:buClr>
              <a:buSzPct val="60000"/>
              <a:buFont typeface="Wingdings" pitchFamily="2" charset="2"/>
              <a:buChar char="n"/>
            </a:pPr>
            <a:r>
              <a:rPr lang="zh-CN" altLang="en-US" dirty="0">
                <a:solidFill>
                  <a:srgbClr val="000080"/>
                </a:solidFill>
                <a:latin typeface="黑体" pitchFamily="2" charset="-122"/>
                <a:ea typeface="黑体" pitchFamily="2" charset="-122"/>
              </a:rPr>
              <a:t> 编写高效程序必须了解计算机底层结构</a:t>
            </a:r>
          </a:p>
          <a:p>
            <a:pPr algn="just">
              <a:lnSpc>
                <a:spcPct val="110000"/>
              </a:lnSpc>
              <a:spcBef>
                <a:spcPct val="0"/>
              </a:spcBef>
              <a:buClr>
                <a:srgbClr val="FF0000"/>
              </a:buClr>
              <a:buSzPct val="60000"/>
              <a:buFont typeface="Wingdings" pitchFamily="2" charset="2"/>
              <a:buChar char="n"/>
            </a:pPr>
            <a:r>
              <a:rPr lang="zh-CN" altLang="en-US" dirty="0">
                <a:solidFill>
                  <a:srgbClr val="000080"/>
                </a:solidFill>
                <a:latin typeface="黑体" pitchFamily="2" charset="-122"/>
                <a:ea typeface="黑体" pitchFamily="2" charset="-122"/>
              </a:rPr>
              <a:t> 必须掌握并行程序设计技术和工具</a:t>
            </a:r>
          </a:p>
          <a:p>
            <a:pPr algn="just">
              <a:lnSpc>
                <a:spcPct val="120000"/>
              </a:lnSpc>
              <a:spcBef>
                <a:spcPct val="0"/>
              </a:spcBef>
              <a:buClr>
                <a:srgbClr val="FF0000"/>
              </a:buClr>
              <a:buSzPct val="60000"/>
              <a:buFont typeface="Wingdings" pitchFamily="2" charset="2"/>
              <a:buChar char="n"/>
            </a:pPr>
            <a:r>
              <a:rPr lang="zh-CN" altLang="en-US" dirty="0">
                <a:solidFill>
                  <a:srgbClr val="000080"/>
                </a:solidFill>
                <a:latin typeface="黑体" pitchFamily="2" charset="-122"/>
                <a:ea typeface="黑体" pitchFamily="2" charset="-122"/>
              </a:rPr>
              <a:t> 应用问题更复杂，领域更广</a:t>
            </a:r>
          </a:p>
        </p:txBody>
      </p:sp>
      <p:sp>
        <p:nvSpPr>
          <p:cNvPr id="39941" name="Rectangle 7"/>
          <p:cNvSpPr>
            <a:spLocks noChangeArrowheads="1"/>
          </p:cNvSpPr>
          <p:nvPr/>
        </p:nvSpPr>
        <p:spPr bwMode="auto">
          <a:xfrm>
            <a:off x="1101725" y="4248150"/>
            <a:ext cx="8042275" cy="2271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p>
            <a:pPr algn="just">
              <a:lnSpc>
                <a:spcPct val="120000"/>
              </a:lnSpc>
              <a:spcBef>
                <a:spcPct val="0"/>
              </a:spcBef>
              <a:buClr>
                <a:srgbClr val="000080"/>
              </a:buClr>
              <a:buSzPct val="60000"/>
              <a:buFont typeface="Wingdings" pitchFamily="2" charset="2"/>
              <a:buChar char="n"/>
            </a:pPr>
            <a:r>
              <a:rPr lang="zh-CN" altLang="en-US">
                <a:solidFill>
                  <a:srgbClr val="000080"/>
                </a:solidFill>
                <a:latin typeface="黑体" pitchFamily="2" charset="-122"/>
                <a:ea typeface="黑体" pitchFamily="2" charset="-122"/>
              </a:rPr>
              <a:t> 生物、医药、地质、天文等领域的高性能计算</a:t>
            </a:r>
          </a:p>
          <a:p>
            <a:pPr algn="just">
              <a:lnSpc>
                <a:spcPct val="120000"/>
              </a:lnSpc>
              <a:spcBef>
                <a:spcPct val="0"/>
              </a:spcBef>
              <a:buClr>
                <a:srgbClr val="000080"/>
              </a:buClr>
              <a:buSzPct val="60000"/>
              <a:buFont typeface="Wingdings" pitchFamily="2" charset="2"/>
              <a:buChar char="n"/>
            </a:pPr>
            <a:r>
              <a:rPr lang="en-US" altLang="zh-CN" dirty="0">
                <a:solidFill>
                  <a:srgbClr val="000080"/>
                </a:solidFill>
                <a:latin typeface="黑体" pitchFamily="2" charset="-122"/>
                <a:ea typeface="黑体" pitchFamily="2" charset="-122"/>
              </a:rPr>
              <a:t> Google</a:t>
            </a:r>
            <a:r>
              <a:rPr lang="zh-CN" altLang="en-US">
                <a:solidFill>
                  <a:srgbClr val="000080"/>
                </a:solidFill>
                <a:latin typeface="黑体" pitchFamily="2" charset="-122"/>
                <a:ea typeface="黑体" pitchFamily="2" charset="-122"/>
              </a:rPr>
              <a:t>、百度等互联网应用领域海量数据处理</a:t>
            </a:r>
          </a:p>
          <a:p>
            <a:pPr algn="just">
              <a:lnSpc>
                <a:spcPct val="110000"/>
              </a:lnSpc>
              <a:spcBef>
                <a:spcPct val="0"/>
              </a:spcBef>
              <a:buClr>
                <a:srgbClr val="000080"/>
              </a:buClr>
              <a:buSzPct val="60000"/>
              <a:buFont typeface="Wingdings" pitchFamily="2" charset="2"/>
              <a:buChar char="n"/>
            </a:pPr>
            <a:r>
              <a:rPr lang="zh-CN" altLang="en-US">
                <a:solidFill>
                  <a:srgbClr val="000080"/>
                </a:solidFill>
                <a:latin typeface="黑体" pitchFamily="2" charset="-122"/>
                <a:ea typeface="黑体" pitchFamily="2" charset="-122"/>
              </a:rPr>
              <a:t> 物联网（移动设备、信息家电等）嵌入式开发</a:t>
            </a:r>
          </a:p>
          <a:p>
            <a:pPr algn="just">
              <a:lnSpc>
                <a:spcPct val="120000"/>
              </a:lnSpc>
              <a:spcBef>
                <a:spcPct val="0"/>
              </a:spcBef>
              <a:buClr>
                <a:srgbClr val="000080"/>
              </a:buClr>
              <a:buSzPct val="60000"/>
              <a:buFont typeface="Wingdings" pitchFamily="2" charset="2"/>
              <a:buChar char="n"/>
            </a:pPr>
            <a:r>
              <a:rPr lang="zh-CN" altLang="en-US">
                <a:solidFill>
                  <a:srgbClr val="000080"/>
                </a:solidFill>
                <a:latin typeface="黑体" pitchFamily="2" charset="-122"/>
                <a:ea typeface="黑体" pitchFamily="2" charset="-122"/>
              </a:rPr>
              <a:t> 银行、保险、证券等大型数据库系统开发和维护</a:t>
            </a:r>
          </a:p>
          <a:p>
            <a:pPr algn="just">
              <a:lnSpc>
                <a:spcPct val="120000"/>
              </a:lnSpc>
              <a:spcBef>
                <a:spcPct val="0"/>
              </a:spcBef>
              <a:buClr>
                <a:srgbClr val="000080"/>
              </a:buClr>
              <a:buSzPct val="60000"/>
              <a:buFont typeface="Wingdings" pitchFamily="2" charset="2"/>
              <a:buChar char="n"/>
            </a:pPr>
            <a:r>
              <a:rPr lang="zh-CN" altLang="en-US">
                <a:solidFill>
                  <a:srgbClr val="000080"/>
                </a:solidFill>
                <a:latin typeface="黑体" pitchFamily="2" charset="-122"/>
                <a:ea typeface="黑体" pitchFamily="2" charset="-122"/>
              </a:rPr>
              <a:t> 游戏、多媒体等实时处理软件开发</a:t>
            </a:r>
          </a:p>
        </p:txBody>
      </p:sp>
      <p:sp>
        <p:nvSpPr>
          <p:cNvPr id="39942" name="Rectangle 3"/>
          <p:cNvSpPr>
            <a:spLocks noChangeArrowheads="1"/>
          </p:cNvSpPr>
          <p:nvPr/>
        </p:nvSpPr>
        <p:spPr bwMode="auto">
          <a:xfrm>
            <a:off x="825500" y="1065213"/>
            <a:ext cx="7493000"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spAutoFit/>
          </a:bodyPr>
          <a:lstStyle/>
          <a:p>
            <a:pPr>
              <a:lnSpc>
                <a:spcPct val="100000"/>
              </a:lnSpc>
              <a:spcBef>
                <a:spcPct val="0"/>
              </a:spcBef>
              <a:buClrTx/>
              <a:buFontTx/>
              <a:buNone/>
            </a:pPr>
            <a:r>
              <a:rPr lang="en-US" altLang="zh-CN" dirty="0">
                <a:solidFill>
                  <a:srgbClr val="800000"/>
                </a:solidFill>
                <a:latin typeface="黑体" pitchFamily="2" charset="-122"/>
                <a:ea typeface="黑体" pitchFamily="2" charset="-122"/>
              </a:rPr>
              <a:t>5</a:t>
            </a:r>
            <a:r>
              <a:rPr lang="zh-CN" altLang="en-US">
                <a:solidFill>
                  <a:srgbClr val="800000"/>
                </a:solidFill>
                <a:latin typeface="黑体" pitchFamily="2" charset="-122"/>
                <a:ea typeface="黑体" pitchFamily="2" charset="-122"/>
              </a:rPr>
              <a:t>．后</a:t>
            </a:r>
            <a:r>
              <a:rPr lang="en-US" altLang="zh-CN" dirty="0">
                <a:solidFill>
                  <a:srgbClr val="800000"/>
                </a:solidFill>
                <a:latin typeface="黑体" pitchFamily="2" charset="-122"/>
                <a:ea typeface="黑体" pitchFamily="2" charset="-122"/>
              </a:rPr>
              <a:t>PC</a:t>
            </a:r>
            <a:r>
              <a:rPr lang="zh-CN" altLang="en-US">
                <a:solidFill>
                  <a:srgbClr val="800000"/>
                </a:solidFill>
                <a:latin typeface="黑体" pitchFamily="2" charset="-122"/>
                <a:ea typeface="黑体" pitchFamily="2" charset="-122"/>
              </a:rPr>
              <a:t>时代的几个特征</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ChangeArrowheads="1"/>
          </p:cNvSpPr>
          <p:nvPr/>
        </p:nvSpPr>
        <p:spPr bwMode="auto">
          <a:xfrm>
            <a:off x="0" y="454025"/>
            <a:ext cx="9144000" cy="44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spAutoFit/>
          </a:bodyPr>
          <a:lstStyle/>
          <a:p>
            <a:pPr algn="ctr">
              <a:lnSpc>
                <a:spcPct val="100000"/>
              </a:lnSpc>
              <a:spcBef>
                <a:spcPct val="0"/>
              </a:spcBef>
              <a:buClrTx/>
              <a:buFontTx/>
              <a:buNone/>
            </a:pPr>
            <a:r>
              <a:rPr lang="zh-CN" altLang="en-US" sz="2600">
                <a:solidFill>
                  <a:srgbClr val="800000"/>
                </a:solidFill>
                <a:latin typeface="黑体" pitchFamily="2" charset="-122"/>
                <a:ea typeface="黑体" pitchFamily="2" charset="-122"/>
              </a:rPr>
              <a:t>§1.4 计算机的发展 </a:t>
            </a:r>
          </a:p>
        </p:txBody>
      </p:sp>
      <p:sp>
        <p:nvSpPr>
          <p:cNvPr id="39939" name="Rectangle 7"/>
          <p:cNvSpPr>
            <a:spLocks noChangeArrowheads="1"/>
          </p:cNvSpPr>
          <p:nvPr/>
        </p:nvSpPr>
        <p:spPr bwMode="auto">
          <a:xfrm>
            <a:off x="1127342" y="1593373"/>
            <a:ext cx="8016657" cy="486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rIns="0">
            <a:spAutoFit/>
          </a:bodyPr>
          <a:lstStyle/>
          <a:p>
            <a:pPr algn="just">
              <a:lnSpc>
                <a:spcPct val="110000"/>
              </a:lnSpc>
              <a:spcBef>
                <a:spcPct val="0"/>
              </a:spcBef>
              <a:buClrTx/>
            </a:pPr>
            <a:r>
              <a:rPr lang="zh-CN" altLang="en-US" dirty="0" smtClean="0">
                <a:solidFill>
                  <a:srgbClr val="000080"/>
                </a:solidFill>
                <a:latin typeface="黑体" pitchFamily="2" charset="-122"/>
                <a:ea typeface="黑体" pitchFamily="2" charset="-122"/>
              </a:rPr>
              <a:t>桌面计算机</a:t>
            </a:r>
            <a:endParaRPr lang="en-US" altLang="zh-CN" dirty="0" smtClean="0">
              <a:solidFill>
                <a:srgbClr val="000080"/>
              </a:solidFill>
              <a:latin typeface="黑体" pitchFamily="2" charset="-122"/>
              <a:ea typeface="黑体" pitchFamily="2" charset="-122"/>
            </a:endParaRPr>
          </a:p>
          <a:p>
            <a:pPr algn="just">
              <a:lnSpc>
                <a:spcPct val="110000"/>
              </a:lnSpc>
              <a:spcBef>
                <a:spcPct val="0"/>
              </a:spcBef>
              <a:buClrTx/>
            </a:pPr>
            <a:r>
              <a:rPr lang="en-US" altLang="zh-CN" dirty="0">
                <a:solidFill>
                  <a:srgbClr val="000080"/>
                </a:solidFill>
                <a:latin typeface="黑体" pitchFamily="2" charset="-122"/>
                <a:ea typeface="黑体" pitchFamily="2" charset="-122"/>
              </a:rPr>
              <a:t> </a:t>
            </a:r>
            <a:r>
              <a:rPr lang="en-US" altLang="zh-CN" dirty="0" smtClean="0">
                <a:solidFill>
                  <a:srgbClr val="000080"/>
                </a:solidFill>
                <a:latin typeface="黑体" pitchFamily="2" charset="-122"/>
                <a:ea typeface="黑体" pitchFamily="2" charset="-122"/>
              </a:rPr>
              <a:t>   </a:t>
            </a:r>
            <a:r>
              <a:rPr lang="zh-CN" altLang="en-US" dirty="0" smtClean="0">
                <a:solidFill>
                  <a:srgbClr val="000080"/>
                </a:solidFill>
                <a:latin typeface="黑体" pitchFamily="2" charset="-122"/>
                <a:ea typeface="黑体" pitchFamily="2" charset="-122"/>
              </a:rPr>
              <a:t>典型代表是个人计算机；</a:t>
            </a:r>
            <a:endParaRPr lang="en-US" altLang="zh-CN" dirty="0" smtClean="0">
              <a:solidFill>
                <a:srgbClr val="000080"/>
              </a:solidFill>
              <a:latin typeface="黑体" pitchFamily="2" charset="-122"/>
              <a:ea typeface="黑体" pitchFamily="2" charset="-122"/>
            </a:endParaRPr>
          </a:p>
          <a:p>
            <a:pPr algn="just">
              <a:lnSpc>
                <a:spcPct val="110000"/>
              </a:lnSpc>
              <a:spcBef>
                <a:spcPct val="0"/>
              </a:spcBef>
              <a:buClrTx/>
            </a:pPr>
            <a:r>
              <a:rPr lang="en-US" altLang="zh-CN" dirty="0">
                <a:solidFill>
                  <a:srgbClr val="000080"/>
                </a:solidFill>
                <a:latin typeface="黑体" pitchFamily="2" charset="-122"/>
                <a:ea typeface="黑体" pitchFamily="2" charset="-122"/>
              </a:rPr>
              <a:t> </a:t>
            </a:r>
            <a:r>
              <a:rPr lang="en-US" altLang="zh-CN" dirty="0" smtClean="0">
                <a:solidFill>
                  <a:srgbClr val="000080"/>
                </a:solidFill>
                <a:latin typeface="黑体" pitchFamily="2" charset="-122"/>
                <a:ea typeface="黑体" pitchFamily="2" charset="-122"/>
              </a:rPr>
              <a:t>   </a:t>
            </a:r>
            <a:r>
              <a:rPr lang="zh-CN" altLang="en-US" dirty="0" smtClean="0">
                <a:solidFill>
                  <a:srgbClr val="000080"/>
                </a:solidFill>
                <a:latin typeface="黑体" pitchFamily="2" charset="-122"/>
                <a:ea typeface="黑体" pitchFamily="2" charset="-122"/>
              </a:rPr>
              <a:t>强调对单个用户提供良好的性能、价格低廉。</a:t>
            </a:r>
            <a:endParaRPr lang="en-US" altLang="zh-CN" dirty="0" smtClean="0">
              <a:solidFill>
                <a:srgbClr val="000080"/>
              </a:solidFill>
              <a:latin typeface="黑体" pitchFamily="2" charset="-122"/>
              <a:ea typeface="黑体" pitchFamily="2" charset="-122"/>
            </a:endParaRPr>
          </a:p>
          <a:p>
            <a:pPr algn="just">
              <a:lnSpc>
                <a:spcPct val="110000"/>
              </a:lnSpc>
              <a:spcBef>
                <a:spcPts val="1200"/>
              </a:spcBef>
              <a:buClrTx/>
            </a:pPr>
            <a:r>
              <a:rPr lang="zh-CN" altLang="en-US" dirty="0" smtClean="0">
                <a:solidFill>
                  <a:srgbClr val="000080"/>
                </a:solidFill>
                <a:latin typeface="黑体" pitchFamily="2" charset="-122"/>
                <a:ea typeface="黑体" pitchFamily="2" charset="-122"/>
              </a:rPr>
              <a:t>服务器</a:t>
            </a:r>
            <a:endParaRPr lang="en-US" altLang="zh-CN" dirty="0" smtClean="0">
              <a:solidFill>
                <a:srgbClr val="000080"/>
              </a:solidFill>
              <a:latin typeface="黑体" pitchFamily="2" charset="-122"/>
              <a:ea typeface="黑体" pitchFamily="2" charset="-122"/>
            </a:endParaRPr>
          </a:p>
          <a:p>
            <a:pPr algn="just">
              <a:lnSpc>
                <a:spcPct val="110000"/>
              </a:lnSpc>
              <a:spcBef>
                <a:spcPct val="0"/>
              </a:spcBef>
              <a:buClrTx/>
            </a:pPr>
            <a:r>
              <a:rPr lang="en-US" altLang="zh-CN" dirty="0">
                <a:solidFill>
                  <a:srgbClr val="000080"/>
                </a:solidFill>
                <a:latin typeface="黑体" pitchFamily="2" charset="-122"/>
                <a:ea typeface="黑体" pitchFamily="2" charset="-122"/>
              </a:rPr>
              <a:t> </a:t>
            </a:r>
            <a:r>
              <a:rPr lang="en-US" altLang="zh-CN" dirty="0" smtClean="0">
                <a:solidFill>
                  <a:srgbClr val="000080"/>
                </a:solidFill>
                <a:latin typeface="黑体" pitchFamily="2" charset="-122"/>
                <a:ea typeface="黑体" pitchFamily="2" charset="-122"/>
              </a:rPr>
              <a:t>   </a:t>
            </a:r>
            <a:r>
              <a:rPr lang="zh-CN" altLang="en-US" dirty="0" smtClean="0">
                <a:solidFill>
                  <a:srgbClr val="000080"/>
                </a:solidFill>
                <a:latin typeface="黑体" pitchFamily="2" charset="-122"/>
                <a:ea typeface="黑体" pitchFamily="2" charset="-122"/>
              </a:rPr>
              <a:t>过去被称为大型机、小型机或超级计算机；</a:t>
            </a:r>
            <a:endParaRPr lang="en-US" altLang="zh-CN" dirty="0" smtClean="0">
              <a:solidFill>
                <a:srgbClr val="000080"/>
              </a:solidFill>
              <a:latin typeface="黑体" pitchFamily="2" charset="-122"/>
              <a:ea typeface="黑体" pitchFamily="2" charset="-122"/>
            </a:endParaRPr>
          </a:p>
          <a:p>
            <a:pPr algn="just">
              <a:lnSpc>
                <a:spcPct val="110000"/>
              </a:lnSpc>
              <a:spcBef>
                <a:spcPct val="0"/>
              </a:spcBef>
              <a:buClrTx/>
            </a:pPr>
            <a:r>
              <a:rPr lang="zh-CN" altLang="en-US" dirty="0" smtClean="0">
                <a:solidFill>
                  <a:srgbClr val="000080"/>
                </a:solidFill>
                <a:latin typeface="黑体" pitchFamily="2" charset="-122"/>
                <a:ea typeface="黑体" pitchFamily="2" charset="-122"/>
              </a:rPr>
              <a:t>    面向大型用户，可执行单个复杂应用或大量简单作业；</a:t>
            </a:r>
            <a:endParaRPr lang="en-US" altLang="zh-CN" dirty="0" smtClean="0">
              <a:solidFill>
                <a:srgbClr val="000080"/>
              </a:solidFill>
              <a:latin typeface="黑体" pitchFamily="2" charset="-122"/>
              <a:ea typeface="黑体" pitchFamily="2" charset="-122"/>
            </a:endParaRPr>
          </a:p>
          <a:p>
            <a:pPr algn="just">
              <a:lnSpc>
                <a:spcPct val="110000"/>
              </a:lnSpc>
              <a:spcBef>
                <a:spcPct val="0"/>
              </a:spcBef>
              <a:buClrTx/>
            </a:pPr>
            <a:r>
              <a:rPr lang="en-US" altLang="zh-CN" dirty="0">
                <a:solidFill>
                  <a:srgbClr val="000080"/>
                </a:solidFill>
                <a:latin typeface="黑体" pitchFamily="2" charset="-122"/>
                <a:ea typeface="黑体" pitchFamily="2" charset="-122"/>
              </a:rPr>
              <a:t> </a:t>
            </a:r>
            <a:r>
              <a:rPr lang="en-US" altLang="zh-CN" dirty="0" smtClean="0">
                <a:solidFill>
                  <a:srgbClr val="000080"/>
                </a:solidFill>
                <a:latin typeface="黑体" pitchFamily="2" charset="-122"/>
                <a:ea typeface="黑体" pitchFamily="2" charset="-122"/>
              </a:rPr>
              <a:t>   </a:t>
            </a:r>
            <a:r>
              <a:rPr lang="zh-CN" altLang="en-US" dirty="0" smtClean="0">
                <a:solidFill>
                  <a:srgbClr val="000080"/>
                </a:solidFill>
                <a:latin typeface="黑体" pitchFamily="2" charset="-122"/>
                <a:ea typeface="黑体" pitchFamily="2" charset="-122"/>
              </a:rPr>
              <a:t>设计通常强调可靠性。</a:t>
            </a:r>
            <a:endParaRPr lang="en-US" altLang="zh-CN" dirty="0" smtClean="0">
              <a:solidFill>
                <a:srgbClr val="000080"/>
              </a:solidFill>
              <a:latin typeface="黑体" pitchFamily="2" charset="-122"/>
              <a:ea typeface="黑体" pitchFamily="2" charset="-122"/>
            </a:endParaRPr>
          </a:p>
          <a:p>
            <a:pPr algn="just">
              <a:lnSpc>
                <a:spcPct val="110000"/>
              </a:lnSpc>
              <a:spcBef>
                <a:spcPts val="1200"/>
              </a:spcBef>
              <a:buClrTx/>
            </a:pPr>
            <a:r>
              <a:rPr lang="zh-CN" altLang="en-US" dirty="0" smtClean="0">
                <a:solidFill>
                  <a:srgbClr val="000080"/>
                </a:solidFill>
                <a:latin typeface="黑体" pitchFamily="2" charset="-122"/>
                <a:ea typeface="黑体" pitchFamily="2" charset="-122"/>
              </a:rPr>
              <a:t>嵌入式计算机</a:t>
            </a:r>
            <a:endParaRPr lang="en-US" altLang="zh-CN" dirty="0" smtClean="0">
              <a:solidFill>
                <a:srgbClr val="000080"/>
              </a:solidFill>
              <a:latin typeface="黑体" pitchFamily="2" charset="-122"/>
              <a:ea typeface="黑体" pitchFamily="2" charset="-122"/>
            </a:endParaRPr>
          </a:p>
          <a:p>
            <a:pPr algn="just">
              <a:lnSpc>
                <a:spcPct val="110000"/>
              </a:lnSpc>
              <a:spcBef>
                <a:spcPct val="0"/>
              </a:spcBef>
              <a:buClrTx/>
            </a:pPr>
            <a:r>
              <a:rPr lang="en-US" altLang="zh-CN" dirty="0" smtClean="0">
                <a:solidFill>
                  <a:srgbClr val="000080"/>
                </a:solidFill>
                <a:latin typeface="黑体" pitchFamily="2" charset="-122"/>
                <a:ea typeface="黑体" pitchFamily="2" charset="-122"/>
              </a:rPr>
              <a:t>    </a:t>
            </a:r>
            <a:r>
              <a:rPr lang="zh-CN" altLang="en-US" dirty="0" smtClean="0">
                <a:solidFill>
                  <a:srgbClr val="000080"/>
                </a:solidFill>
                <a:latin typeface="黑体" pitchFamily="2" charset="-122"/>
                <a:ea typeface="黑体" pitchFamily="2" charset="-122"/>
              </a:rPr>
              <a:t>设计目标是运行单一应用程序或者一组相关的应用；</a:t>
            </a:r>
            <a:endParaRPr lang="en-US" altLang="zh-CN" dirty="0" smtClean="0">
              <a:solidFill>
                <a:srgbClr val="000080"/>
              </a:solidFill>
              <a:latin typeface="黑体" pitchFamily="2" charset="-122"/>
              <a:ea typeface="黑体" pitchFamily="2" charset="-122"/>
            </a:endParaRPr>
          </a:p>
          <a:p>
            <a:pPr algn="just">
              <a:lnSpc>
                <a:spcPct val="110000"/>
              </a:lnSpc>
              <a:spcBef>
                <a:spcPct val="0"/>
              </a:spcBef>
              <a:buClrTx/>
            </a:pPr>
            <a:r>
              <a:rPr lang="en-US" altLang="zh-CN" dirty="0">
                <a:solidFill>
                  <a:srgbClr val="000080"/>
                </a:solidFill>
                <a:latin typeface="黑体" pitchFamily="2" charset="-122"/>
                <a:ea typeface="黑体" pitchFamily="2" charset="-122"/>
              </a:rPr>
              <a:t> </a:t>
            </a:r>
            <a:r>
              <a:rPr lang="en-US" altLang="zh-CN" dirty="0" smtClean="0">
                <a:solidFill>
                  <a:srgbClr val="000080"/>
                </a:solidFill>
                <a:latin typeface="黑体" pitchFamily="2" charset="-122"/>
                <a:ea typeface="黑体" pitchFamily="2" charset="-122"/>
              </a:rPr>
              <a:t>   </a:t>
            </a:r>
            <a:r>
              <a:rPr lang="zh-CN" altLang="en-US" dirty="0" smtClean="0">
                <a:solidFill>
                  <a:srgbClr val="000080"/>
                </a:solidFill>
                <a:latin typeface="黑体" pitchFamily="2" charset="-122"/>
                <a:ea typeface="黑体" pitchFamily="2" charset="-122"/>
              </a:rPr>
              <a:t>通常和硬件集成在一起一并交付用户。</a:t>
            </a:r>
            <a:endParaRPr lang="en-US" altLang="zh-CN" dirty="0" smtClean="0">
              <a:solidFill>
                <a:srgbClr val="000080"/>
              </a:solidFill>
              <a:latin typeface="黑体" pitchFamily="2" charset="-122"/>
              <a:ea typeface="黑体" pitchFamily="2" charset="-122"/>
            </a:endParaRPr>
          </a:p>
          <a:p>
            <a:pPr algn="just">
              <a:lnSpc>
                <a:spcPct val="110000"/>
              </a:lnSpc>
              <a:spcBef>
                <a:spcPct val="0"/>
              </a:spcBef>
              <a:buClrTx/>
            </a:pPr>
            <a:endParaRPr lang="zh-CN" altLang="en-US" dirty="0">
              <a:solidFill>
                <a:srgbClr val="000080"/>
              </a:solidFill>
              <a:latin typeface="黑体" pitchFamily="2" charset="-122"/>
              <a:ea typeface="黑体" pitchFamily="2" charset="-122"/>
            </a:endParaRPr>
          </a:p>
        </p:txBody>
      </p:sp>
      <p:sp>
        <p:nvSpPr>
          <p:cNvPr id="39942" name="Rectangle 3"/>
          <p:cNvSpPr>
            <a:spLocks noChangeArrowheads="1"/>
          </p:cNvSpPr>
          <p:nvPr/>
        </p:nvSpPr>
        <p:spPr bwMode="auto">
          <a:xfrm>
            <a:off x="825500" y="1065213"/>
            <a:ext cx="7493000"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spAutoFit/>
          </a:bodyPr>
          <a:lstStyle/>
          <a:p>
            <a:pPr>
              <a:lnSpc>
                <a:spcPct val="100000"/>
              </a:lnSpc>
              <a:spcBef>
                <a:spcPct val="0"/>
              </a:spcBef>
              <a:buClrTx/>
              <a:buFontTx/>
              <a:buNone/>
            </a:pPr>
            <a:r>
              <a:rPr lang="en-US" altLang="zh-CN" dirty="0" smtClean="0">
                <a:solidFill>
                  <a:srgbClr val="800000"/>
                </a:solidFill>
                <a:latin typeface="黑体" pitchFamily="2" charset="-122"/>
                <a:ea typeface="黑体" pitchFamily="2" charset="-122"/>
              </a:rPr>
              <a:t>6</a:t>
            </a:r>
            <a:r>
              <a:rPr lang="zh-CN" altLang="en-US" dirty="0" smtClean="0">
                <a:solidFill>
                  <a:srgbClr val="800000"/>
                </a:solidFill>
                <a:latin typeface="黑体" pitchFamily="2" charset="-122"/>
                <a:ea typeface="黑体" pitchFamily="2" charset="-122"/>
              </a:rPr>
              <a:t>．计算机应用的分类</a:t>
            </a:r>
            <a:endParaRPr lang="zh-CN" altLang="en-US" dirty="0">
              <a:solidFill>
                <a:srgbClr val="800000"/>
              </a:solidFill>
              <a:latin typeface="黑体" pitchFamily="2" charset="-122"/>
              <a:ea typeface="黑体" pitchFamily="2" charset="-122"/>
            </a:endParaRPr>
          </a:p>
        </p:txBody>
      </p:sp>
    </p:spTree>
    <p:extLst>
      <p:ext uri="{BB962C8B-B14F-4D97-AF65-F5344CB8AC3E}">
        <p14:creationId xmlns:p14="http://schemas.microsoft.com/office/powerpoint/2010/main" val="39226200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ChangeArrowheads="1"/>
          </p:cNvSpPr>
          <p:nvPr/>
        </p:nvSpPr>
        <p:spPr bwMode="auto">
          <a:xfrm>
            <a:off x="0" y="454025"/>
            <a:ext cx="9144000" cy="44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spAutoFit/>
          </a:bodyPr>
          <a:lstStyle/>
          <a:p>
            <a:pPr algn="ctr">
              <a:lnSpc>
                <a:spcPct val="100000"/>
              </a:lnSpc>
              <a:spcBef>
                <a:spcPct val="0"/>
              </a:spcBef>
              <a:buClrTx/>
              <a:buFontTx/>
              <a:buNone/>
            </a:pPr>
            <a:r>
              <a:rPr lang="zh-CN" altLang="en-US" sz="2600">
                <a:solidFill>
                  <a:srgbClr val="800000"/>
                </a:solidFill>
                <a:latin typeface="黑体" pitchFamily="2" charset="-122"/>
                <a:ea typeface="黑体" pitchFamily="2" charset="-122"/>
              </a:rPr>
              <a:t>§1.5 计算机的主要性能指标 </a:t>
            </a:r>
          </a:p>
        </p:txBody>
      </p:sp>
      <p:sp>
        <p:nvSpPr>
          <p:cNvPr id="40963" name="Text Box 8"/>
          <p:cNvSpPr txBox="1">
            <a:spLocks noChangeArrowheads="1"/>
          </p:cNvSpPr>
          <p:nvPr/>
        </p:nvSpPr>
        <p:spPr bwMode="auto">
          <a:xfrm>
            <a:off x="889000" y="1157288"/>
            <a:ext cx="7146925" cy="2492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marL="609600" indent="-609600" eaLnBrk="0" hangingPunct="0">
              <a:defRPr kumimoji="1" sz="2400" b="1">
                <a:solidFill>
                  <a:schemeClr val="tx2"/>
                </a:solidFill>
                <a:latin typeface="楷体_GB2312" pitchFamily="49" charset="-122"/>
                <a:ea typeface="楷体_GB2312" pitchFamily="49" charset="-122"/>
              </a:defRPr>
            </a:lvl1pPr>
            <a:lvl2pPr marL="742950" indent="-285750" eaLnBrk="0" hangingPunct="0">
              <a:defRPr kumimoji="1" sz="2400" b="1">
                <a:solidFill>
                  <a:schemeClr val="tx2"/>
                </a:solidFill>
                <a:latin typeface="楷体_GB2312" pitchFamily="49" charset="-122"/>
                <a:ea typeface="楷体_GB2312" pitchFamily="49" charset="-122"/>
              </a:defRPr>
            </a:lvl2pPr>
            <a:lvl3pPr marL="1143000" indent="-228600" eaLnBrk="0" hangingPunct="0">
              <a:defRPr kumimoji="1" sz="2400" b="1">
                <a:solidFill>
                  <a:schemeClr val="tx2"/>
                </a:solidFill>
                <a:latin typeface="楷体_GB2312" pitchFamily="49" charset="-122"/>
                <a:ea typeface="楷体_GB2312" pitchFamily="49" charset="-122"/>
              </a:defRPr>
            </a:lvl3pPr>
            <a:lvl4pPr marL="1600200" indent="-228600" eaLnBrk="0" hangingPunct="0">
              <a:defRPr kumimoji="1" sz="2400" b="1">
                <a:solidFill>
                  <a:schemeClr val="tx2"/>
                </a:solidFill>
                <a:latin typeface="楷体_GB2312" pitchFamily="49" charset="-122"/>
                <a:ea typeface="楷体_GB2312" pitchFamily="49" charset="-122"/>
              </a:defRPr>
            </a:lvl4pPr>
            <a:lvl5pPr marL="2057400" indent="-228600" eaLnBrk="0" hangingPunct="0">
              <a:defRPr kumimoji="1" sz="2400" b="1">
                <a:solidFill>
                  <a:schemeClr val="tx2"/>
                </a:solidFill>
                <a:latin typeface="楷体_GB2312" pitchFamily="49" charset="-122"/>
                <a:ea typeface="楷体_GB2312" pitchFamily="49" charset="-122"/>
              </a:defRPr>
            </a:lvl5pPr>
            <a:lvl6pPr marL="25146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6pPr>
            <a:lvl7pPr marL="29718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7pPr>
            <a:lvl8pPr marL="34290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8pPr>
            <a:lvl9pPr marL="38862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9pPr>
          </a:lstStyle>
          <a:p>
            <a:pPr eaLnBrk="1" hangingPunct="1"/>
            <a:r>
              <a:rPr lang="en-US" altLang="zh-CN" dirty="0">
                <a:solidFill>
                  <a:srgbClr val="800000"/>
                </a:solidFill>
                <a:latin typeface="黑体" pitchFamily="2" charset="-122"/>
                <a:ea typeface="黑体" pitchFamily="2" charset="-122"/>
              </a:rPr>
              <a:t>1.</a:t>
            </a:r>
            <a:r>
              <a:rPr lang="zh-CN" altLang="en-US" dirty="0">
                <a:solidFill>
                  <a:srgbClr val="800000"/>
                </a:solidFill>
                <a:latin typeface="黑体" pitchFamily="2" charset="-122"/>
                <a:ea typeface="黑体" pitchFamily="2" charset="-122"/>
              </a:rPr>
              <a:t>机器字长</a:t>
            </a:r>
          </a:p>
          <a:p>
            <a:pPr eaLnBrk="1" hangingPunct="1"/>
            <a:r>
              <a:rPr lang="zh-CN" altLang="en-US" dirty="0">
                <a:latin typeface="黑体" pitchFamily="2" charset="-122"/>
                <a:ea typeface="黑体" pitchFamily="2" charset="-122"/>
              </a:rPr>
              <a:t>    </a:t>
            </a:r>
            <a:r>
              <a:rPr lang="zh-CN" altLang="en-US" dirty="0">
                <a:solidFill>
                  <a:srgbClr val="000080"/>
                </a:solidFill>
                <a:latin typeface="黑体" pitchFamily="2" charset="-122"/>
                <a:ea typeface="黑体" pitchFamily="2" charset="-122"/>
              </a:rPr>
              <a:t>参与运算的数的基本位数。</a:t>
            </a:r>
          </a:p>
          <a:p>
            <a:pPr eaLnBrk="1" hangingPunct="1"/>
            <a:r>
              <a:rPr lang="zh-CN" altLang="en-US" dirty="0">
                <a:solidFill>
                  <a:srgbClr val="000080"/>
                </a:solidFill>
                <a:latin typeface="黑体" pitchFamily="2" charset="-122"/>
                <a:ea typeface="黑体" pitchFamily="2" charset="-122"/>
              </a:rPr>
              <a:t>      与</a:t>
            </a:r>
            <a:r>
              <a:rPr lang="en-US" altLang="zh-CN" dirty="0">
                <a:solidFill>
                  <a:srgbClr val="000080"/>
                </a:solidFill>
                <a:latin typeface="黑体" pitchFamily="2" charset="-122"/>
                <a:ea typeface="黑体" pitchFamily="2" charset="-122"/>
              </a:rPr>
              <a:t>CPU</a:t>
            </a:r>
            <a:r>
              <a:rPr lang="zh-CN" altLang="en-US" dirty="0">
                <a:solidFill>
                  <a:srgbClr val="000080"/>
                </a:solidFill>
                <a:latin typeface="黑体" pitchFamily="2" charset="-122"/>
                <a:ea typeface="黑体" pitchFamily="2" charset="-122"/>
              </a:rPr>
              <a:t>中的加法器、寄存器的位数有关</a:t>
            </a:r>
            <a:r>
              <a:rPr lang="zh-CN" altLang="en-US" dirty="0" smtClean="0">
                <a:solidFill>
                  <a:srgbClr val="000080"/>
                </a:solidFill>
                <a:latin typeface="黑体" pitchFamily="2" charset="-122"/>
                <a:ea typeface="黑体" pitchFamily="2" charset="-122"/>
              </a:rPr>
              <a:t>。</a:t>
            </a:r>
            <a:endParaRPr lang="en-US" altLang="zh-CN" dirty="0" smtClean="0">
              <a:solidFill>
                <a:srgbClr val="000080"/>
              </a:solidFill>
              <a:latin typeface="黑体" pitchFamily="2" charset="-122"/>
              <a:ea typeface="黑体" pitchFamily="2" charset="-122"/>
            </a:endParaRPr>
          </a:p>
          <a:p>
            <a:pPr eaLnBrk="1" hangingPunct="1"/>
            <a:r>
              <a:rPr lang="zh-CN" altLang="en-US" dirty="0" smtClean="0">
                <a:latin typeface="黑体" pitchFamily="2" charset="-122"/>
                <a:ea typeface="黑体" pitchFamily="2" charset="-122"/>
              </a:rPr>
              <a:t>      </a:t>
            </a:r>
            <a:r>
              <a:rPr lang="en-US" altLang="zh-CN" dirty="0" smtClean="0">
                <a:solidFill>
                  <a:srgbClr val="FF0000"/>
                </a:solidFill>
                <a:latin typeface="黑体" pitchFamily="2" charset="-122"/>
                <a:ea typeface="黑体" pitchFamily="2" charset="-122"/>
              </a:rPr>
              <a:t>--</a:t>
            </a:r>
            <a:r>
              <a:rPr lang="zh-CN" altLang="en-US" dirty="0">
                <a:solidFill>
                  <a:srgbClr val="FF0000"/>
                </a:solidFill>
                <a:latin typeface="黑体" pitchFamily="2" charset="-122"/>
                <a:ea typeface="黑体" pitchFamily="2" charset="-122"/>
              </a:rPr>
              <a:t>不同计算机的字长可能不同！</a:t>
            </a:r>
          </a:p>
          <a:p>
            <a:pPr eaLnBrk="1" hangingPunct="1"/>
            <a:endParaRPr lang="zh-CN" altLang="en-US" dirty="0">
              <a:latin typeface="黑体" pitchFamily="2" charset="-122"/>
              <a:ea typeface="黑体" pitchFamily="2" charset="-122"/>
            </a:endParaRPr>
          </a:p>
        </p:txBody>
      </p:sp>
      <p:sp>
        <p:nvSpPr>
          <p:cNvPr id="6" name="Text Box 8"/>
          <p:cNvSpPr txBox="1">
            <a:spLocks noChangeArrowheads="1"/>
          </p:cNvSpPr>
          <p:nvPr/>
        </p:nvSpPr>
        <p:spPr bwMode="auto">
          <a:xfrm>
            <a:off x="888999" y="3524866"/>
            <a:ext cx="7732487" cy="1930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a:spAutoFit/>
          </a:bodyPr>
          <a:lstStyle>
            <a:lvl1pPr marL="609600" indent="-609600" eaLnBrk="0" hangingPunct="0">
              <a:defRPr kumimoji="1" sz="2400" b="1">
                <a:solidFill>
                  <a:schemeClr val="tx2"/>
                </a:solidFill>
                <a:latin typeface="楷体_GB2312" pitchFamily="49" charset="-122"/>
                <a:ea typeface="楷体_GB2312" pitchFamily="49" charset="-122"/>
              </a:defRPr>
            </a:lvl1pPr>
            <a:lvl2pPr marL="742950" indent="-285750" eaLnBrk="0" hangingPunct="0">
              <a:defRPr kumimoji="1" sz="2400" b="1">
                <a:solidFill>
                  <a:schemeClr val="tx2"/>
                </a:solidFill>
                <a:latin typeface="楷体_GB2312" pitchFamily="49" charset="-122"/>
                <a:ea typeface="楷体_GB2312" pitchFamily="49" charset="-122"/>
              </a:defRPr>
            </a:lvl2pPr>
            <a:lvl3pPr marL="1143000" indent="-228600" eaLnBrk="0" hangingPunct="0">
              <a:defRPr kumimoji="1" sz="2400" b="1">
                <a:solidFill>
                  <a:schemeClr val="tx2"/>
                </a:solidFill>
                <a:latin typeface="楷体_GB2312" pitchFamily="49" charset="-122"/>
                <a:ea typeface="楷体_GB2312" pitchFamily="49" charset="-122"/>
              </a:defRPr>
            </a:lvl3pPr>
            <a:lvl4pPr marL="1600200" indent="-228600" eaLnBrk="0" hangingPunct="0">
              <a:defRPr kumimoji="1" sz="2400" b="1">
                <a:solidFill>
                  <a:schemeClr val="tx2"/>
                </a:solidFill>
                <a:latin typeface="楷体_GB2312" pitchFamily="49" charset="-122"/>
                <a:ea typeface="楷体_GB2312" pitchFamily="49" charset="-122"/>
              </a:defRPr>
            </a:lvl4pPr>
            <a:lvl5pPr marL="2057400" indent="-228600" eaLnBrk="0" hangingPunct="0">
              <a:defRPr kumimoji="1" sz="2400" b="1">
                <a:solidFill>
                  <a:schemeClr val="tx2"/>
                </a:solidFill>
                <a:latin typeface="楷体_GB2312" pitchFamily="49" charset="-122"/>
                <a:ea typeface="楷体_GB2312" pitchFamily="49" charset="-122"/>
              </a:defRPr>
            </a:lvl5pPr>
            <a:lvl6pPr marL="25146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6pPr>
            <a:lvl7pPr marL="29718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7pPr>
            <a:lvl8pPr marL="34290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8pPr>
            <a:lvl9pPr marL="38862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9pPr>
          </a:lstStyle>
          <a:p>
            <a:pPr eaLnBrk="1" hangingPunct="1">
              <a:lnSpc>
                <a:spcPct val="114000"/>
              </a:lnSpc>
              <a:spcBef>
                <a:spcPts val="600"/>
              </a:spcBef>
            </a:pPr>
            <a:r>
              <a:rPr lang="zh-CN" altLang="en-US" dirty="0" smtClean="0">
                <a:solidFill>
                  <a:srgbClr val="FF0000"/>
                </a:solidFill>
                <a:latin typeface="黑体" pitchFamily="2" charset="-122"/>
                <a:ea typeface="黑体" pitchFamily="2" charset="-122"/>
              </a:rPr>
              <a:t>注：</a:t>
            </a:r>
            <a:r>
              <a:rPr lang="zh-CN" altLang="en-US" dirty="0" smtClean="0">
                <a:solidFill>
                  <a:srgbClr val="000080"/>
                </a:solidFill>
                <a:latin typeface="黑体" pitchFamily="2" charset="-122"/>
                <a:ea typeface="黑体" pitchFamily="2" charset="-122"/>
              </a:rPr>
              <a:t>不同的厂家对</a:t>
            </a:r>
            <a:r>
              <a:rPr lang="zh-CN" altLang="en-US" dirty="0" smtClean="0">
                <a:solidFill>
                  <a:srgbClr val="FF0000"/>
                </a:solidFill>
                <a:latin typeface="黑体" pitchFamily="2" charset="-122"/>
                <a:ea typeface="黑体" pitchFamily="2" charset="-122"/>
              </a:rPr>
              <a:t>“字”</a:t>
            </a:r>
            <a:r>
              <a:rPr lang="zh-CN" altLang="en-US" dirty="0" smtClean="0">
                <a:solidFill>
                  <a:srgbClr val="000080"/>
                </a:solidFill>
                <a:latin typeface="黑体" pitchFamily="2" charset="-122"/>
                <a:ea typeface="黑体" pitchFamily="2" charset="-122"/>
              </a:rPr>
              <a:t>的</a:t>
            </a:r>
            <a:r>
              <a:rPr lang="zh-CN" altLang="en-US" dirty="0">
                <a:solidFill>
                  <a:srgbClr val="000080"/>
                </a:solidFill>
                <a:latin typeface="黑体" pitchFamily="2" charset="-122"/>
                <a:ea typeface="黑体" pitchFamily="2" charset="-122"/>
              </a:rPr>
              <a:t>定义</a:t>
            </a:r>
            <a:r>
              <a:rPr lang="zh-CN" altLang="en-US" dirty="0" smtClean="0">
                <a:solidFill>
                  <a:srgbClr val="000080"/>
                </a:solidFill>
                <a:latin typeface="黑体" pitchFamily="2" charset="-122"/>
                <a:ea typeface="黑体" pitchFamily="2" charset="-122"/>
              </a:rPr>
              <a:t>不一样</a:t>
            </a:r>
            <a:r>
              <a:rPr lang="en-US" altLang="zh-CN" dirty="0" smtClean="0">
                <a:solidFill>
                  <a:srgbClr val="000080"/>
                </a:solidFill>
                <a:latin typeface="黑体" pitchFamily="2" charset="-122"/>
                <a:ea typeface="黑体" pitchFamily="2" charset="-122"/>
              </a:rPr>
              <a:t>.</a:t>
            </a:r>
          </a:p>
          <a:p>
            <a:pPr marL="0" indent="0" eaLnBrk="1" hangingPunct="1">
              <a:lnSpc>
                <a:spcPct val="114000"/>
              </a:lnSpc>
              <a:spcBef>
                <a:spcPts val="600"/>
              </a:spcBef>
            </a:pPr>
            <a:r>
              <a:rPr lang="en-US" altLang="zh-CN" dirty="0">
                <a:solidFill>
                  <a:srgbClr val="000080"/>
                </a:solidFill>
                <a:latin typeface="黑体" pitchFamily="2" charset="-122"/>
                <a:ea typeface="黑体" pitchFamily="2" charset="-122"/>
              </a:rPr>
              <a:t> </a:t>
            </a:r>
            <a:r>
              <a:rPr lang="en-US" altLang="zh-CN" dirty="0" smtClean="0">
                <a:solidFill>
                  <a:srgbClr val="000080"/>
                </a:solidFill>
                <a:latin typeface="黑体" pitchFamily="2" charset="-122"/>
                <a:ea typeface="黑体" pitchFamily="2" charset="-122"/>
              </a:rPr>
              <a:t>   intel</a:t>
            </a:r>
            <a:r>
              <a:rPr lang="zh-CN" altLang="en-US" dirty="0" smtClean="0">
                <a:solidFill>
                  <a:srgbClr val="000080"/>
                </a:solidFill>
                <a:latin typeface="黑体" pitchFamily="2" charset="-122"/>
                <a:ea typeface="黑体" pitchFamily="2" charset="-122"/>
              </a:rPr>
              <a:t>架构</a:t>
            </a:r>
            <a:r>
              <a:rPr lang="zh-CN" altLang="en-US" dirty="0">
                <a:solidFill>
                  <a:srgbClr val="000080"/>
                </a:solidFill>
                <a:latin typeface="黑体" pitchFamily="2" charset="-122"/>
                <a:ea typeface="黑体" pitchFamily="2" charset="-122"/>
              </a:rPr>
              <a:t>：</a:t>
            </a:r>
            <a:r>
              <a:rPr lang="zh-CN" altLang="en-US" dirty="0" smtClean="0">
                <a:solidFill>
                  <a:srgbClr val="000080"/>
                </a:solidFill>
                <a:latin typeface="黑体" pitchFamily="2" charset="-122"/>
                <a:ea typeface="黑体" pitchFamily="2" charset="-122"/>
              </a:rPr>
              <a:t>把</a:t>
            </a:r>
            <a:r>
              <a:rPr lang="en-US" altLang="zh-CN" dirty="0">
                <a:solidFill>
                  <a:srgbClr val="000080"/>
                </a:solidFill>
                <a:latin typeface="黑体" pitchFamily="2" charset="-122"/>
                <a:ea typeface="黑体" pitchFamily="2" charset="-122"/>
              </a:rPr>
              <a:t>16bit</a:t>
            </a:r>
            <a:r>
              <a:rPr lang="zh-CN" altLang="en-US" dirty="0">
                <a:solidFill>
                  <a:srgbClr val="000080"/>
                </a:solidFill>
                <a:latin typeface="黑体" pitchFamily="2" charset="-122"/>
                <a:ea typeface="黑体" pitchFamily="2" charset="-122"/>
              </a:rPr>
              <a:t>定义成一个</a:t>
            </a:r>
            <a:r>
              <a:rPr lang="zh-CN" altLang="en-US" dirty="0" smtClean="0">
                <a:solidFill>
                  <a:srgbClr val="000080"/>
                </a:solidFill>
                <a:latin typeface="黑体" pitchFamily="2" charset="-122"/>
                <a:ea typeface="黑体" pitchFamily="2" charset="-122"/>
              </a:rPr>
              <a:t>字</a:t>
            </a:r>
            <a:endParaRPr lang="en-US" altLang="zh-CN" dirty="0" smtClean="0">
              <a:solidFill>
                <a:srgbClr val="000080"/>
              </a:solidFill>
              <a:latin typeface="黑体" pitchFamily="2" charset="-122"/>
              <a:ea typeface="黑体" pitchFamily="2" charset="-122"/>
            </a:endParaRPr>
          </a:p>
          <a:p>
            <a:pPr marL="0" indent="0" eaLnBrk="1" hangingPunct="1">
              <a:lnSpc>
                <a:spcPct val="114000"/>
              </a:lnSpc>
              <a:spcBef>
                <a:spcPts val="0"/>
              </a:spcBef>
            </a:pPr>
            <a:r>
              <a:rPr lang="en-US" altLang="zh-CN" dirty="0">
                <a:solidFill>
                  <a:srgbClr val="000080"/>
                </a:solidFill>
                <a:latin typeface="黑体" pitchFamily="2" charset="-122"/>
                <a:ea typeface="黑体" pitchFamily="2" charset="-122"/>
              </a:rPr>
              <a:t> </a:t>
            </a:r>
            <a:r>
              <a:rPr lang="en-US" altLang="zh-CN" dirty="0" smtClean="0">
                <a:solidFill>
                  <a:srgbClr val="000080"/>
                </a:solidFill>
                <a:latin typeface="黑体" pitchFamily="2" charset="-122"/>
                <a:ea typeface="黑体" pitchFamily="2" charset="-122"/>
              </a:rPr>
              <a:t>             </a:t>
            </a:r>
            <a:r>
              <a:rPr lang="zh-CN" altLang="en-US" sz="2000" dirty="0" smtClean="0">
                <a:solidFill>
                  <a:srgbClr val="000080"/>
                </a:solidFill>
                <a:latin typeface="黑体" pitchFamily="2" charset="-122"/>
                <a:ea typeface="黑体" pitchFamily="2" charset="-122"/>
              </a:rPr>
              <a:t>（出于对早期</a:t>
            </a:r>
            <a:r>
              <a:rPr lang="en-US" altLang="zh-CN" sz="2000" dirty="0" smtClean="0">
                <a:solidFill>
                  <a:srgbClr val="000080"/>
                </a:solidFill>
                <a:latin typeface="黑体" pitchFamily="2" charset="-122"/>
                <a:ea typeface="黑体" pitchFamily="2" charset="-122"/>
              </a:rPr>
              <a:t>16</a:t>
            </a:r>
            <a:r>
              <a:rPr lang="zh-CN" altLang="en-US" sz="2000" dirty="0" smtClean="0">
                <a:solidFill>
                  <a:srgbClr val="000080"/>
                </a:solidFill>
                <a:latin typeface="黑体" pitchFamily="2" charset="-122"/>
                <a:ea typeface="黑体" pitchFamily="2" charset="-122"/>
              </a:rPr>
              <a:t>位</a:t>
            </a:r>
            <a:r>
              <a:rPr lang="en-US" altLang="zh-CN" sz="2000" dirty="0" smtClean="0">
                <a:solidFill>
                  <a:srgbClr val="000080"/>
                </a:solidFill>
                <a:latin typeface="黑体" pitchFamily="2" charset="-122"/>
                <a:ea typeface="黑体" pitchFamily="2" charset="-122"/>
              </a:rPr>
              <a:t>CPU</a:t>
            </a:r>
            <a:r>
              <a:rPr lang="zh-CN" altLang="en-US" sz="2000" dirty="0" smtClean="0">
                <a:solidFill>
                  <a:srgbClr val="000080"/>
                </a:solidFill>
                <a:latin typeface="黑体" pitchFamily="2" charset="-122"/>
                <a:ea typeface="黑体" pitchFamily="2" charset="-122"/>
              </a:rPr>
              <a:t>兼容的考虑）</a:t>
            </a:r>
            <a:r>
              <a:rPr lang="zh-CN" altLang="en-US" dirty="0" smtClean="0">
                <a:solidFill>
                  <a:srgbClr val="000080"/>
                </a:solidFill>
                <a:latin typeface="黑体" pitchFamily="2" charset="-122"/>
                <a:ea typeface="黑体" pitchFamily="2" charset="-122"/>
              </a:rPr>
              <a:t>；</a:t>
            </a:r>
            <a:endParaRPr lang="en-US" altLang="zh-CN" dirty="0" smtClean="0">
              <a:solidFill>
                <a:srgbClr val="000080"/>
              </a:solidFill>
              <a:latin typeface="黑体" pitchFamily="2" charset="-122"/>
              <a:ea typeface="黑体" pitchFamily="2" charset="-122"/>
            </a:endParaRPr>
          </a:p>
          <a:p>
            <a:pPr eaLnBrk="1" hangingPunct="1">
              <a:lnSpc>
                <a:spcPct val="114000"/>
              </a:lnSpc>
              <a:spcBef>
                <a:spcPts val="600"/>
              </a:spcBef>
            </a:pPr>
            <a:r>
              <a:rPr lang="en-US" altLang="zh-CN" dirty="0" smtClean="0">
                <a:solidFill>
                  <a:srgbClr val="000080"/>
                </a:solidFill>
                <a:latin typeface="黑体" pitchFamily="2" charset="-122"/>
                <a:ea typeface="黑体" pitchFamily="2" charset="-122"/>
              </a:rPr>
              <a:t>    </a:t>
            </a:r>
            <a:r>
              <a:rPr lang="zh-CN" altLang="en-US" dirty="0" smtClean="0">
                <a:solidFill>
                  <a:srgbClr val="000080"/>
                </a:solidFill>
                <a:latin typeface="黑体" pitchFamily="2" charset="-122"/>
                <a:ea typeface="黑体" pitchFamily="2" charset="-122"/>
              </a:rPr>
              <a:t>苹果：则</a:t>
            </a:r>
            <a:r>
              <a:rPr lang="zh-CN" altLang="en-US" dirty="0">
                <a:solidFill>
                  <a:srgbClr val="000080"/>
                </a:solidFill>
                <a:latin typeface="黑体" pitchFamily="2" charset="-122"/>
                <a:ea typeface="黑体" pitchFamily="2" charset="-122"/>
              </a:rPr>
              <a:t>把</a:t>
            </a:r>
            <a:r>
              <a:rPr lang="en-US" altLang="zh-CN" dirty="0">
                <a:solidFill>
                  <a:srgbClr val="000080"/>
                </a:solidFill>
                <a:latin typeface="黑体" pitchFamily="2" charset="-122"/>
                <a:ea typeface="黑体" pitchFamily="2" charset="-122"/>
              </a:rPr>
              <a:t>32bit</a:t>
            </a:r>
            <a:r>
              <a:rPr lang="zh-CN" altLang="en-US" dirty="0">
                <a:solidFill>
                  <a:srgbClr val="000080"/>
                </a:solidFill>
                <a:latin typeface="黑体" pitchFamily="2" charset="-122"/>
                <a:ea typeface="黑体" pitchFamily="2" charset="-122"/>
              </a:rPr>
              <a:t>叫做字</a:t>
            </a:r>
            <a:r>
              <a:rPr lang="en-US" altLang="zh-CN" dirty="0">
                <a:solidFill>
                  <a:srgbClr val="000080"/>
                </a:solidFill>
                <a:latin typeface="黑体" pitchFamily="2" charset="-122"/>
                <a:ea typeface="黑体" pitchFamily="2" charset="-122"/>
              </a:rPr>
              <a:t>,16bit</a:t>
            </a:r>
            <a:r>
              <a:rPr lang="zh-CN" altLang="en-US" dirty="0">
                <a:solidFill>
                  <a:srgbClr val="000080"/>
                </a:solidFill>
                <a:latin typeface="黑体" pitchFamily="2" charset="-122"/>
                <a:ea typeface="黑体" pitchFamily="2" charset="-122"/>
              </a:rPr>
              <a:t>叫半</a:t>
            </a:r>
            <a:r>
              <a:rPr lang="zh-CN" altLang="en-US" dirty="0" smtClean="0">
                <a:solidFill>
                  <a:srgbClr val="000080"/>
                </a:solidFill>
                <a:latin typeface="黑体" pitchFamily="2" charset="-122"/>
                <a:ea typeface="黑体" pitchFamily="2" charset="-122"/>
              </a:rPr>
              <a:t>字。</a:t>
            </a:r>
            <a:endParaRPr lang="zh-CN" altLang="en-US" dirty="0">
              <a:latin typeface="黑体" pitchFamily="2" charset="-122"/>
              <a:ea typeface="黑体"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ChangeArrowheads="1"/>
          </p:cNvSpPr>
          <p:nvPr/>
        </p:nvSpPr>
        <p:spPr bwMode="auto">
          <a:xfrm>
            <a:off x="0" y="454025"/>
            <a:ext cx="9144000" cy="44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spAutoFit/>
          </a:bodyPr>
          <a:lstStyle/>
          <a:p>
            <a:pPr algn="ctr">
              <a:lnSpc>
                <a:spcPct val="100000"/>
              </a:lnSpc>
              <a:spcBef>
                <a:spcPct val="0"/>
              </a:spcBef>
              <a:buClrTx/>
              <a:buFontTx/>
              <a:buNone/>
            </a:pPr>
            <a:r>
              <a:rPr lang="zh-CN" altLang="en-US" sz="2600">
                <a:solidFill>
                  <a:srgbClr val="800000"/>
                </a:solidFill>
                <a:latin typeface="黑体" pitchFamily="2" charset="-122"/>
                <a:ea typeface="黑体" pitchFamily="2" charset="-122"/>
              </a:rPr>
              <a:t>§1.5 计算机的主要性能指标 </a:t>
            </a:r>
          </a:p>
        </p:txBody>
      </p:sp>
      <p:sp>
        <p:nvSpPr>
          <p:cNvPr id="40964" name="Text Box 10"/>
          <p:cNvSpPr txBox="1">
            <a:spLocks noChangeArrowheads="1"/>
          </p:cNvSpPr>
          <p:nvPr/>
        </p:nvSpPr>
        <p:spPr bwMode="auto">
          <a:xfrm>
            <a:off x="903288" y="1196140"/>
            <a:ext cx="7657388" cy="4044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a:spAutoFit/>
          </a:bodyPr>
          <a:lstStyle>
            <a:lvl1pPr marL="609600" indent="-609600" eaLnBrk="0" hangingPunct="0">
              <a:defRPr kumimoji="1" sz="2400" b="1">
                <a:solidFill>
                  <a:schemeClr val="tx2"/>
                </a:solidFill>
                <a:latin typeface="楷体_GB2312" pitchFamily="49" charset="-122"/>
                <a:ea typeface="楷体_GB2312" pitchFamily="49" charset="-122"/>
              </a:defRPr>
            </a:lvl1pPr>
            <a:lvl2pPr marL="742950" indent="-285750" eaLnBrk="0" hangingPunct="0">
              <a:defRPr kumimoji="1" sz="2400" b="1">
                <a:solidFill>
                  <a:schemeClr val="tx2"/>
                </a:solidFill>
                <a:latin typeface="楷体_GB2312" pitchFamily="49" charset="-122"/>
                <a:ea typeface="楷体_GB2312" pitchFamily="49" charset="-122"/>
              </a:defRPr>
            </a:lvl2pPr>
            <a:lvl3pPr marL="1143000" indent="-228600" eaLnBrk="0" hangingPunct="0">
              <a:defRPr kumimoji="1" sz="2400" b="1">
                <a:solidFill>
                  <a:schemeClr val="tx2"/>
                </a:solidFill>
                <a:latin typeface="楷体_GB2312" pitchFamily="49" charset="-122"/>
                <a:ea typeface="楷体_GB2312" pitchFamily="49" charset="-122"/>
              </a:defRPr>
            </a:lvl3pPr>
            <a:lvl4pPr marL="1600200" indent="-228600" eaLnBrk="0" hangingPunct="0">
              <a:defRPr kumimoji="1" sz="2400" b="1">
                <a:solidFill>
                  <a:schemeClr val="tx2"/>
                </a:solidFill>
                <a:latin typeface="楷体_GB2312" pitchFamily="49" charset="-122"/>
                <a:ea typeface="楷体_GB2312" pitchFamily="49" charset="-122"/>
              </a:defRPr>
            </a:lvl4pPr>
            <a:lvl5pPr marL="2057400" indent="-228600" eaLnBrk="0" hangingPunct="0">
              <a:defRPr kumimoji="1" sz="2400" b="1">
                <a:solidFill>
                  <a:schemeClr val="tx2"/>
                </a:solidFill>
                <a:latin typeface="楷体_GB2312" pitchFamily="49" charset="-122"/>
                <a:ea typeface="楷体_GB2312" pitchFamily="49" charset="-122"/>
              </a:defRPr>
            </a:lvl5pPr>
            <a:lvl6pPr marL="25146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6pPr>
            <a:lvl7pPr marL="29718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7pPr>
            <a:lvl8pPr marL="34290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8pPr>
            <a:lvl9pPr marL="38862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9pPr>
          </a:lstStyle>
          <a:p>
            <a:pPr eaLnBrk="1" hangingPunct="1"/>
            <a:r>
              <a:rPr lang="en-US" altLang="zh-CN" dirty="0">
                <a:solidFill>
                  <a:srgbClr val="800000"/>
                </a:solidFill>
                <a:latin typeface="黑体" pitchFamily="2" charset="-122"/>
                <a:ea typeface="黑体" pitchFamily="2" charset="-122"/>
              </a:rPr>
              <a:t>2.</a:t>
            </a:r>
            <a:r>
              <a:rPr lang="zh-CN" altLang="en-US" dirty="0">
                <a:solidFill>
                  <a:srgbClr val="800000"/>
                </a:solidFill>
                <a:latin typeface="黑体" pitchFamily="2" charset="-122"/>
                <a:ea typeface="黑体" pitchFamily="2" charset="-122"/>
              </a:rPr>
              <a:t>运算速度（有多种表示法）</a:t>
            </a:r>
          </a:p>
          <a:p>
            <a:pPr eaLnBrk="1" hangingPunct="1"/>
            <a:r>
              <a:rPr lang="zh-CN" altLang="en-US" dirty="0">
                <a:latin typeface="黑体" pitchFamily="2" charset="-122"/>
                <a:ea typeface="黑体" pitchFamily="2" charset="-122"/>
              </a:rPr>
              <a:t>    </a:t>
            </a:r>
            <a:r>
              <a:rPr lang="en-US" altLang="zh-CN" dirty="0">
                <a:solidFill>
                  <a:srgbClr val="000080"/>
                </a:solidFill>
                <a:latin typeface="黑体" pitchFamily="2" charset="-122"/>
                <a:ea typeface="黑体" pitchFamily="2" charset="-122"/>
              </a:rPr>
              <a:t>(1)</a:t>
            </a:r>
            <a:r>
              <a:rPr lang="zh-CN" altLang="en-US" dirty="0">
                <a:solidFill>
                  <a:srgbClr val="000080"/>
                </a:solidFill>
                <a:latin typeface="黑体" pitchFamily="2" charset="-122"/>
                <a:ea typeface="黑体" pitchFamily="2" charset="-122"/>
              </a:rPr>
              <a:t>主频</a:t>
            </a:r>
          </a:p>
          <a:p>
            <a:pPr eaLnBrk="1" hangingPunct="1"/>
            <a:r>
              <a:rPr lang="zh-CN" altLang="en-US" dirty="0">
                <a:solidFill>
                  <a:srgbClr val="000080"/>
                </a:solidFill>
                <a:latin typeface="黑体" pitchFamily="2" charset="-122"/>
                <a:ea typeface="黑体" pitchFamily="2" charset="-122"/>
              </a:rPr>
              <a:t>    </a:t>
            </a:r>
            <a:r>
              <a:rPr lang="en-US" altLang="zh-CN" dirty="0">
                <a:solidFill>
                  <a:srgbClr val="000080"/>
                </a:solidFill>
                <a:latin typeface="黑体" pitchFamily="2" charset="-122"/>
                <a:ea typeface="黑体" pitchFamily="2" charset="-122"/>
              </a:rPr>
              <a:t>(2)</a:t>
            </a:r>
            <a:r>
              <a:rPr lang="zh-CN" altLang="en-US" dirty="0">
                <a:solidFill>
                  <a:srgbClr val="000080"/>
                </a:solidFill>
                <a:latin typeface="黑体" pitchFamily="2" charset="-122"/>
                <a:ea typeface="黑体" pitchFamily="2" charset="-122"/>
              </a:rPr>
              <a:t>吉普森法 按指令出现的频度加权平均</a:t>
            </a:r>
          </a:p>
          <a:p>
            <a:pPr eaLnBrk="1" hangingPunct="1"/>
            <a:r>
              <a:rPr lang="zh-CN" altLang="en-US" dirty="0">
                <a:solidFill>
                  <a:srgbClr val="000080"/>
                </a:solidFill>
                <a:latin typeface="黑体" pitchFamily="2" charset="-122"/>
                <a:ea typeface="黑体" pitchFamily="2" charset="-122"/>
              </a:rPr>
              <a:t>    </a:t>
            </a:r>
            <a:r>
              <a:rPr lang="en-US" altLang="zh-CN" dirty="0">
                <a:solidFill>
                  <a:srgbClr val="000080"/>
                </a:solidFill>
                <a:latin typeface="黑体" pitchFamily="2" charset="-122"/>
                <a:ea typeface="黑体" pitchFamily="2" charset="-122"/>
              </a:rPr>
              <a:t>(3) </a:t>
            </a:r>
            <a:r>
              <a:rPr lang="en-US" altLang="zh-CN" dirty="0">
                <a:solidFill>
                  <a:srgbClr val="FF0000"/>
                </a:solidFill>
                <a:latin typeface="黑体" pitchFamily="2" charset="-122"/>
                <a:ea typeface="黑体" pitchFamily="2" charset="-122"/>
              </a:rPr>
              <a:t>M</a:t>
            </a:r>
            <a:r>
              <a:rPr lang="en-US" altLang="zh-CN" dirty="0">
                <a:solidFill>
                  <a:srgbClr val="000080"/>
                </a:solidFill>
                <a:latin typeface="黑体" pitchFamily="2" charset="-122"/>
                <a:ea typeface="黑体" pitchFamily="2" charset="-122"/>
              </a:rPr>
              <a:t>IPS    </a:t>
            </a:r>
            <a:r>
              <a:rPr lang="zh-CN" altLang="en-US" dirty="0">
                <a:solidFill>
                  <a:srgbClr val="000080"/>
                </a:solidFill>
                <a:latin typeface="黑体" pitchFamily="2" charset="-122"/>
                <a:ea typeface="黑体" pitchFamily="2" charset="-122"/>
              </a:rPr>
              <a:t>每秒执行</a:t>
            </a:r>
            <a:r>
              <a:rPr lang="zh-CN" altLang="en-US" dirty="0">
                <a:solidFill>
                  <a:srgbClr val="FF0000"/>
                </a:solidFill>
                <a:latin typeface="黑体" pitchFamily="2" charset="-122"/>
                <a:ea typeface="黑体" pitchFamily="2" charset="-122"/>
              </a:rPr>
              <a:t>百万</a:t>
            </a:r>
            <a:r>
              <a:rPr lang="zh-CN" altLang="en-US" dirty="0">
                <a:solidFill>
                  <a:srgbClr val="000080"/>
                </a:solidFill>
                <a:latin typeface="黑体" pitchFamily="2" charset="-122"/>
                <a:ea typeface="黑体" pitchFamily="2" charset="-122"/>
              </a:rPr>
              <a:t>条</a:t>
            </a:r>
            <a:r>
              <a:rPr lang="zh-CN" altLang="en-US" dirty="0" smtClean="0">
                <a:solidFill>
                  <a:srgbClr val="000080"/>
                </a:solidFill>
                <a:latin typeface="黑体" pitchFamily="2" charset="-122"/>
                <a:ea typeface="黑体" pitchFamily="2" charset="-122"/>
              </a:rPr>
              <a:t>指令 </a:t>
            </a:r>
            <a:endParaRPr lang="en-US" altLang="zh-CN" dirty="0" smtClean="0">
              <a:solidFill>
                <a:srgbClr val="000080"/>
              </a:solidFill>
              <a:latin typeface="黑体" pitchFamily="2" charset="-122"/>
              <a:ea typeface="黑体" pitchFamily="2" charset="-122"/>
            </a:endParaRPr>
          </a:p>
          <a:p>
            <a:pPr eaLnBrk="1" hangingPunct="1"/>
            <a:r>
              <a:rPr lang="en-US" altLang="zh-CN" dirty="0">
                <a:solidFill>
                  <a:srgbClr val="000080"/>
                </a:solidFill>
                <a:latin typeface="黑体" pitchFamily="2" charset="-122"/>
                <a:ea typeface="黑体" pitchFamily="2" charset="-122"/>
              </a:rPr>
              <a:t>        TFlop/s</a:t>
            </a:r>
            <a:r>
              <a:rPr lang="zh-CN" altLang="en-US" dirty="0" smtClean="0">
                <a:solidFill>
                  <a:srgbClr val="000080"/>
                </a:solidFill>
                <a:latin typeface="黑体" pitchFamily="2" charset="-122"/>
                <a:ea typeface="黑体" pitchFamily="2" charset="-122"/>
              </a:rPr>
              <a:t> </a:t>
            </a:r>
            <a:endParaRPr lang="zh-CN" altLang="en-US" dirty="0">
              <a:solidFill>
                <a:srgbClr val="000080"/>
              </a:solidFill>
              <a:latin typeface="黑体" pitchFamily="2" charset="-122"/>
              <a:ea typeface="黑体" pitchFamily="2" charset="-122"/>
            </a:endParaRPr>
          </a:p>
          <a:p>
            <a:pPr eaLnBrk="1" hangingPunct="1"/>
            <a:r>
              <a:rPr lang="zh-CN" altLang="en-US" dirty="0">
                <a:solidFill>
                  <a:srgbClr val="000080"/>
                </a:solidFill>
                <a:latin typeface="黑体" pitchFamily="2" charset="-122"/>
                <a:ea typeface="黑体" pitchFamily="2" charset="-122"/>
              </a:rPr>
              <a:t>    </a:t>
            </a:r>
            <a:r>
              <a:rPr lang="en-US" altLang="zh-CN" dirty="0">
                <a:solidFill>
                  <a:srgbClr val="000080"/>
                </a:solidFill>
                <a:latin typeface="黑体" pitchFamily="2" charset="-122"/>
                <a:ea typeface="黑体" pitchFamily="2" charset="-122"/>
              </a:rPr>
              <a:t>(4) CPI     </a:t>
            </a:r>
            <a:r>
              <a:rPr lang="zh-CN" altLang="en-US" dirty="0">
                <a:solidFill>
                  <a:srgbClr val="000080"/>
                </a:solidFill>
                <a:latin typeface="黑体" pitchFamily="2" charset="-122"/>
                <a:ea typeface="黑体" pitchFamily="2" charset="-122"/>
              </a:rPr>
              <a:t>执行一条指令所需时钟周期数</a:t>
            </a:r>
          </a:p>
          <a:p>
            <a:pPr eaLnBrk="1" hangingPunct="1"/>
            <a:r>
              <a:rPr lang="zh-CN" altLang="en-US" dirty="0">
                <a:solidFill>
                  <a:srgbClr val="000080"/>
                </a:solidFill>
                <a:latin typeface="黑体" pitchFamily="2" charset="-122"/>
                <a:ea typeface="黑体" pitchFamily="2" charset="-122"/>
              </a:rPr>
              <a:t>    </a:t>
            </a:r>
            <a:r>
              <a:rPr lang="en-US" altLang="zh-CN" dirty="0">
                <a:solidFill>
                  <a:srgbClr val="000080"/>
                </a:solidFill>
                <a:latin typeface="黑体" pitchFamily="2" charset="-122"/>
                <a:ea typeface="黑体" pitchFamily="2" charset="-122"/>
              </a:rPr>
              <a:t>(5) FLOPS   </a:t>
            </a:r>
            <a:r>
              <a:rPr lang="zh-CN" altLang="en-US" dirty="0">
                <a:solidFill>
                  <a:srgbClr val="000080"/>
                </a:solidFill>
                <a:latin typeface="黑体" pitchFamily="2" charset="-122"/>
                <a:ea typeface="黑体" pitchFamily="2" charset="-122"/>
              </a:rPr>
              <a:t>每秒浮点运算</a:t>
            </a:r>
            <a:r>
              <a:rPr lang="zh-CN" altLang="en-US" dirty="0" smtClean="0">
                <a:solidFill>
                  <a:srgbClr val="000080"/>
                </a:solidFill>
                <a:latin typeface="黑体" pitchFamily="2" charset="-122"/>
                <a:ea typeface="黑体" pitchFamily="2" charset="-122"/>
              </a:rPr>
              <a:t>次数</a:t>
            </a:r>
            <a:endParaRPr lang="en-US" altLang="zh-CN" dirty="0" smtClean="0">
              <a:solidFill>
                <a:srgbClr val="000080"/>
              </a:solidFill>
              <a:latin typeface="黑体" pitchFamily="2" charset="-122"/>
              <a:ea typeface="黑体" pitchFamily="2" charset="-122"/>
            </a:endParaRPr>
          </a:p>
          <a:p>
            <a:pPr eaLnBrk="1" hangingPunct="1"/>
            <a:r>
              <a:rPr lang="en-US" altLang="zh-CN" dirty="0">
                <a:solidFill>
                  <a:srgbClr val="000080"/>
                </a:solidFill>
                <a:latin typeface="黑体" pitchFamily="2" charset="-122"/>
                <a:ea typeface="黑体" pitchFamily="2" charset="-122"/>
              </a:rPr>
              <a:t> </a:t>
            </a:r>
            <a:r>
              <a:rPr lang="en-US" altLang="zh-CN" dirty="0" smtClean="0">
                <a:solidFill>
                  <a:srgbClr val="000080"/>
                </a:solidFill>
                <a:latin typeface="黑体" pitchFamily="2" charset="-122"/>
                <a:ea typeface="黑体" pitchFamily="2" charset="-122"/>
              </a:rPr>
              <a:t>       EFLOPS  </a:t>
            </a:r>
            <a:r>
              <a:rPr lang="zh-CN" altLang="en-US" dirty="0">
                <a:solidFill>
                  <a:srgbClr val="000080"/>
                </a:solidFill>
                <a:latin typeface="黑体" pitchFamily="2" charset="-122"/>
                <a:ea typeface="黑体" pitchFamily="2" charset="-122"/>
              </a:rPr>
              <a:t>每秒一百京（</a:t>
            </a:r>
            <a:r>
              <a:rPr lang="en-US" altLang="zh-CN" dirty="0">
                <a:solidFill>
                  <a:srgbClr val="000080"/>
                </a:solidFill>
                <a:latin typeface="黑体" pitchFamily="2" charset="-122"/>
                <a:ea typeface="黑体" pitchFamily="2" charset="-122"/>
              </a:rPr>
              <a:t>=</a:t>
            </a:r>
            <a:r>
              <a:rPr lang="en-US" altLang="zh-CN" dirty="0" smtClean="0">
                <a:solidFill>
                  <a:srgbClr val="000080"/>
                </a:solidFill>
                <a:latin typeface="黑体" pitchFamily="2" charset="-122"/>
                <a:ea typeface="黑体" pitchFamily="2" charset="-122"/>
              </a:rPr>
              <a:t>10</a:t>
            </a:r>
            <a:r>
              <a:rPr lang="en-US" altLang="zh-CN" baseline="30000" dirty="0" smtClean="0">
                <a:solidFill>
                  <a:srgbClr val="000080"/>
                </a:solidFill>
                <a:latin typeface="黑体" pitchFamily="2" charset="-122"/>
                <a:ea typeface="黑体" pitchFamily="2" charset="-122"/>
              </a:rPr>
              <a:t>18</a:t>
            </a:r>
            <a:r>
              <a:rPr lang="zh-CN" altLang="en-US" dirty="0">
                <a:solidFill>
                  <a:srgbClr val="000080"/>
                </a:solidFill>
                <a:latin typeface="黑体" pitchFamily="2" charset="-122"/>
                <a:ea typeface="黑体" pitchFamily="2" charset="-122"/>
              </a:rPr>
              <a:t>）次浮点运算</a:t>
            </a:r>
          </a:p>
        </p:txBody>
      </p:sp>
    </p:spTree>
    <p:extLst>
      <p:ext uri="{BB962C8B-B14F-4D97-AF65-F5344CB8AC3E}">
        <p14:creationId xmlns:p14="http://schemas.microsoft.com/office/powerpoint/2010/main" val="6085793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 Box 4"/>
          <p:cNvSpPr txBox="1">
            <a:spLocks noChangeArrowheads="1"/>
          </p:cNvSpPr>
          <p:nvPr/>
        </p:nvSpPr>
        <p:spPr bwMode="auto">
          <a:xfrm>
            <a:off x="889000" y="1157288"/>
            <a:ext cx="7146925" cy="9417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marL="609600" indent="-609600" eaLnBrk="0" hangingPunct="0">
              <a:defRPr kumimoji="1" sz="2400" b="1">
                <a:solidFill>
                  <a:schemeClr val="tx2"/>
                </a:solidFill>
                <a:latin typeface="楷体_GB2312" pitchFamily="49" charset="-122"/>
                <a:ea typeface="楷体_GB2312" pitchFamily="49" charset="-122"/>
              </a:defRPr>
            </a:lvl1pPr>
            <a:lvl2pPr marL="742950" indent="-285750" eaLnBrk="0" hangingPunct="0">
              <a:defRPr kumimoji="1" sz="2400" b="1">
                <a:solidFill>
                  <a:schemeClr val="tx2"/>
                </a:solidFill>
                <a:latin typeface="楷体_GB2312" pitchFamily="49" charset="-122"/>
                <a:ea typeface="楷体_GB2312" pitchFamily="49" charset="-122"/>
              </a:defRPr>
            </a:lvl2pPr>
            <a:lvl3pPr marL="1143000" indent="-228600" eaLnBrk="0" hangingPunct="0">
              <a:defRPr kumimoji="1" sz="2400" b="1">
                <a:solidFill>
                  <a:schemeClr val="tx2"/>
                </a:solidFill>
                <a:latin typeface="楷体_GB2312" pitchFamily="49" charset="-122"/>
                <a:ea typeface="楷体_GB2312" pitchFamily="49" charset="-122"/>
              </a:defRPr>
            </a:lvl3pPr>
            <a:lvl4pPr marL="1600200" indent="-228600" eaLnBrk="0" hangingPunct="0">
              <a:defRPr kumimoji="1" sz="2400" b="1">
                <a:solidFill>
                  <a:schemeClr val="tx2"/>
                </a:solidFill>
                <a:latin typeface="楷体_GB2312" pitchFamily="49" charset="-122"/>
                <a:ea typeface="楷体_GB2312" pitchFamily="49" charset="-122"/>
              </a:defRPr>
            </a:lvl4pPr>
            <a:lvl5pPr marL="2057400" indent="-228600" eaLnBrk="0" hangingPunct="0">
              <a:defRPr kumimoji="1" sz="2400" b="1">
                <a:solidFill>
                  <a:schemeClr val="tx2"/>
                </a:solidFill>
                <a:latin typeface="楷体_GB2312" pitchFamily="49" charset="-122"/>
                <a:ea typeface="楷体_GB2312" pitchFamily="49" charset="-122"/>
              </a:defRPr>
            </a:lvl5pPr>
            <a:lvl6pPr marL="25146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6pPr>
            <a:lvl7pPr marL="29718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7pPr>
            <a:lvl8pPr marL="34290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8pPr>
            <a:lvl9pPr marL="38862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9pPr>
          </a:lstStyle>
          <a:p>
            <a:pPr eaLnBrk="1" hangingPunct="1"/>
            <a:r>
              <a:rPr lang="en-US" altLang="zh-CN" dirty="0">
                <a:solidFill>
                  <a:srgbClr val="800000"/>
                </a:solidFill>
                <a:latin typeface="黑体" pitchFamily="2" charset="-122"/>
                <a:ea typeface="黑体" pitchFamily="2" charset="-122"/>
              </a:rPr>
              <a:t>3.</a:t>
            </a:r>
            <a:r>
              <a:rPr lang="zh-CN" altLang="en-US" dirty="0">
                <a:solidFill>
                  <a:srgbClr val="800000"/>
                </a:solidFill>
                <a:latin typeface="黑体" pitchFamily="2" charset="-122"/>
                <a:ea typeface="黑体" pitchFamily="2" charset="-122"/>
              </a:rPr>
              <a:t>存储容量</a:t>
            </a:r>
          </a:p>
          <a:p>
            <a:pPr eaLnBrk="1" hangingPunct="1"/>
            <a:r>
              <a:rPr lang="zh-CN" altLang="en-US" dirty="0">
                <a:latin typeface="黑体" pitchFamily="2" charset="-122"/>
                <a:ea typeface="黑体" pitchFamily="2" charset="-122"/>
              </a:rPr>
              <a:t>    </a:t>
            </a:r>
            <a:r>
              <a:rPr lang="zh-CN" altLang="en-US" dirty="0">
                <a:solidFill>
                  <a:srgbClr val="000080"/>
                </a:solidFill>
                <a:latin typeface="黑体" pitchFamily="2" charset="-122"/>
                <a:ea typeface="黑体" pitchFamily="2" charset="-122"/>
              </a:rPr>
              <a:t>存放二进制信息的总位数</a:t>
            </a:r>
          </a:p>
        </p:txBody>
      </p:sp>
      <p:sp>
        <p:nvSpPr>
          <p:cNvPr id="41987" name="Text Box 6"/>
          <p:cNvSpPr txBox="1">
            <a:spLocks noChangeArrowheads="1"/>
          </p:cNvSpPr>
          <p:nvPr/>
        </p:nvSpPr>
        <p:spPr bwMode="auto">
          <a:xfrm>
            <a:off x="1168400" y="2806700"/>
            <a:ext cx="1449388" cy="4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marL="609600" indent="-609600" eaLnBrk="0" hangingPunct="0">
              <a:defRPr kumimoji="1" sz="2400" b="1">
                <a:solidFill>
                  <a:schemeClr val="tx2"/>
                </a:solidFill>
                <a:latin typeface="楷体_GB2312" pitchFamily="49" charset="-122"/>
                <a:ea typeface="楷体_GB2312" pitchFamily="49" charset="-122"/>
              </a:defRPr>
            </a:lvl1pPr>
            <a:lvl2pPr marL="742950" indent="-285750" eaLnBrk="0" hangingPunct="0">
              <a:defRPr kumimoji="1" sz="2400" b="1">
                <a:solidFill>
                  <a:schemeClr val="tx2"/>
                </a:solidFill>
                <a:latin typeface="楷体_GB2312" pitchFamily="49" charset="-122"/>
                <a:ea typeface="楷体_GB2312" pitchFamily="49" charset="-122"/>
              </a:defRPr>
            </a:lvl2pPr>
            <a:lvl3pPr marL="1143000" indent="-228600" eaLnBrk="0" hangingPunct="0">
              <a:defRPr kumimoji="1" sz="2400" b="1">
                <a:solidFill>
                  <a:schemeClr val="tx2"/>
                </a:solidFill>
                <a:latin typeface="楷体_GB2312" pitchFamily="49" charset="-122"/>
                <a:ea typeface="楷体_GB2312" pitchFamily="49" charset="-122"/>
              </a:defRPr>
            </a:lvl3pPr>
            <a:lvl4pPr marL="1600200" indent="-228600" eaLnBrk="0" hangingPunct="0">
              <a:defRPr kumimoji="1" sz="2400" b="1">
                <a:solidFill>
                  <a:schemeClr val="tx2"/>
                </a:solidFill>
                <a:latin typeface="楷体_GB2312" pitchFamily="49" charset="-122"/>
                <a:ea typeface="楷体_GB2312" pitchFamily="49" charset="-122"/>
              </a:defRPr>
            </a:lvl4pPr>
            <a:lvl5pPr marL="2057400" indent="-228600" eaLnBrk="0" hangingPunct="0">
              <a:defRPr kumimoji="1" sz="2400" b="1">
                <a:solidFill>
                  <a:schemeClr val="tx2"/>
                </a:solidFill>
                <a:latin typeface="楷体_GB2312" pitchFamily="49" charset="-122"/>
                <a:ea typeface="楷体_GB2312" pitchFamily="49" charset="-122"/>
              </a:defRPr>
            </a:lvl5pPr>
            <a:lvl6pPr marL="25146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6pPr>
            <a:lvl7pPr marL="29718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7pPr>
            <a:lvl8pPr marL="34290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8pPr>
            <a:lvl9pPr marL="38862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9pPr>
          </a:lstStyle>
          <a:p>
            <a:pPr eaLnBrk="1" hangingPunct="1"/>
            <a:r>
              <a:rPr lang="zh-CN" altLang="en-US" dirty="0">
                <a:solidFill>
                  <a:srgbClr val="000080"/>
                </a:solidFill>
                <a:latin typeface="黑体" pitchFamily="2" charset="-122"/>
                <a:ea typeface="黑体" pitchFamily="2" charset="-122"/>
              </a:rPr>
              <a:t>主存容量</a:t>
            </a:r>
          </a:p>
        </p:txBody>
      </p:sp>
      <p:sp>
        <p:nvSpPr>
          <p:cNvPr id="41988" name="Text Box 7"/>
          <p:cNvSpPr txBox="1">
            <a:spLocks noChangeArrowheads="1"/>
          </p:cNvSpPr>
          <p:nvPr/>
        </p:nvSpPr>
        <p:spPr bwMode="auto">
          <a:xfrm>
            <a:off x="2822575" y="2409933"/>
            <a:ext cx="3930650" cy="757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marL="609600" indent="-609600" eaLnBrk="0" hangingPunct="0">
              <a:defRPr kumimoji="1" sz="2400" b="1">
                <a:solidFill>
                  <a:schemeClr val="tx2"/>
                </a:solidFill>
                <a:latin typeface="楷体_GB2312" pitchFamily="49" charset="-122"/>
                <a:ea typeface="楷体_GB2312" pitchFamily="49" charset="-122"/>
              </a:defRPr>
            </a:lvl1pPr>
            <a:lvl2pPr marL="742950" indent="-285750" eaLnBrk="0" hangingPunct="0">
              <a:defRPr kumimoji="1" sz="2400" b="1">
                <a:solidFill>
                  <a:schemeClr val="tx2"/>
                </a:solidFill>
                <a:latin typeface="楷体_GB2312" pitchFamily="49" charset="-122"/>
                <a:ea typeface="楷体_GB2312" pitchFamily="49" charset="-122"/>
              </a:defRPr>
            </a:lvl2pPr>
            <a:lvl3pPr marL="1143000" indent="-228600" eaLnBrk="0" hangingPunct="0">
              <a:defRPr kumimoji="1" sz="2400" b="1">
                <a:solidFill>
                  <a:schemeClr val="tx2"/>
                </a:solidFill>
                <a:latin typeface="楷体_GB2312" pitchFamily="49" charset="-122"/>
                <a:ea typeface="楷体_GB2312" pitchFamily="49" charset="-122"/>
              </a:defRPr>
            </a:lvl3pPr>
            <a:lvl4pPr marL="1600200" indent="-228600" eaLnBrk="0" hangingPunct="0">
              <a:defRPr kumimoji="1" sz="2400" b="1">
                <a:solidFill>
                  <a:schemeClr val="tx2"/>
                </a:solidFill>
                <a:latin typeface="楷体_GB2312" pitchFamily="49" charset="-122"/>
                <a:ea typeface="楷体_GB2312" pitchFamily="49" charset="-122"/>
              </a:defRPr>
            </a:lvl4pPr>
            <a:lvl5pPr marL="2057400" indent="-228600" eaLnBrk="0" hangingPunct="0">
              <a:defRPr kumimoji="1" sz="2400" b="1">
                <a:solidFill>
                  <a:schemeClr val="tx2"/>
                </a:solidFill>
                <a:latin typeface="楷体_GB2312" pitchFamily="49" charset="-122"/>
                <a:ea typeface="楷体_GB2312" pitchFamily="49" charset="-122"/>
              </a:defRPr>
            </a:lvl5pPr>
            <a:lvl6pPr marL="25146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6pPr>
            <a:lvl7pPr marL="29718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7pPr>
            <a:lvl8pPr marL="34290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8pPr>
            <a:lvl9pPr marL="38862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9pPr>
          </a:lstStyle>
          <a:p>
            <a:pPr eaLnBrk="1" hangingPunct="1">
              <a:spcBef>
                <a:spcPct val="0"/>
              </a:spcBef>
            </a:pPr>
            <a:r>
              <a:rPr lang="zh-CN" altLang="en-US" dirty="0">
                <a:solidFill>
                  <a:srgbClr val="000080"/>
                </a:solidFill>
                <a:latin typeface="黑体" pitchFamily="2" charset="-122"/>
                <a:ea typeface="黑体" pitchFamily="2" charset="-122"/>
              </a:rPr>
              <a:t>存储单元数</a:t>
            </a:r>
            <a:r>
              <a:rPr lang="en-US" altLang="zh-CN" dirty="0">
                <a:solidFill>
                  <a:srgbClr val="000080"/>
                </a:solidFill>
                <a:latin typeface="黑体" pitchFamily="2" charset="-122"/>
                <a:ea typeface="黑体" pitchFamily="2" charset="-122"/>
              </a:rPr>
              <a:t>×</a:t>
            </a:r>
            <a:r>
              <a:rPr lang="zh-CN" altLang="en-US" dirty="0">
                <a:solidFill>
                  <a:srgbClr val="000080"/>
                </a:solidFill>
                <a:latin typeface="黑体" pitchFamily="2" charset="-122"/>
                <a:ea typeface="黑体" pitchFamily="2" charset="-122"/>
              </a:rPr>
              <a:t>存储字长</a:t>
            </a:r>
          </a:p>
          <a:p>
            <a:pPr eaLnBrk="1" hangingPunct="1">
              <a:spcBef>
                <a:spcPct val="0"/>
              </a:spcBef>
            </a:pPr>
            <a:r>
              <a:rPr lang="zh-CN" altLang="en-US" dirty="0">
                <a:solidFill>
                  <a:srgbClr val="000080"/>
                </a:solidFill>
                <a:latin typeface="黑体" pitchFamily="2" charset="-122"/>
                <a:ea typeface="黑体" pitchFamily="2" charset="-122"/>
              </a:rPr>
              <a:t>   如 </a:t>
            </a:r>
            <a:r>
              <a:rPr lang="en-US" altLang="zh-CN" dirty="0">
                <a:solidFill>
                  <a:srgbClr val="000080"/>
                </a:solidFill>
                <a:latin typeface="黑体" pitchFamily="2" charset="-122"/>
                <a:ea typeface="黑体" pitchFamily="2" charset="-122"/>
              </a:rPr>
              <a:t>512K×32</a:t>
            </a:r>
            <a:r>
              <a:rPr lang="zh-CN" altLang="en-US" dirty="0">
                <a:solidFill>
                  <a:srgbClr val="000080"/>
                </a:solidFill>
                <a:latin typeface="黑体" pitchFamily="2" charset="-122"/>
                <a:ea typeface="黑体" pitchFamily="2" charset="-122"/>
              </a:rPr>
              <a:t>位  </a:t>
            </a:r>
          </a:p>
        </p:txBody>
      </p:sp>
      <p:sp>
        <p:nvSpPr>
          <p:cNvPr id="41989" name="AutoShape 8"/>
          <p:cNvSpPr>
            <a:spLocks noChangeArrowheads="1"/>
          </p:cNvSpPr>
          <p:nvPr/>
        </p:nvSpPr>
        <p:spPr bwMode="auto">
          <a:xfrm>
            <a:off x="5368925" y="3167063"/>
            <a:ext cx="1185863" cy="352425"/>
          </a:xfrm>
          <a:prstGeom prst="wedgeRoundRectCallout">
            <a:avLst>
              <a:gd name="adj1" fmla="val -100333"/>
              <a:gd name="adj2" fmla="val -89639"/>
              <a:gd name="adj3" fmla="val 16667"/>
            </a:avLst>
          </a:prstGeom>
          <a:noFill/>
          <a:ln w="28575"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pPr marL="609600" indent="-609600" algn="ctr"/>
            <a:r>
              <a:rPr lang="en-US" altLang="zh-CN" sz="1800" dirty="0">
                <a:solidFill>
                  <a:srgbClr val="FF0000"/>
                </a:solidFill>
                <a:latin typeface="黑体" pitchFamily="2" charset="-122"/>
                <a:ea typeface="黑体" pitchFamily="2" charset="-122"/>
              </a:rPr>
              <a:t>1K = 2</a:t>
            </a:r>
            <a:r>
              <a:rPr lang="en-US" altLang="zh-CN" sz="1800" baseline="30000" dirty="0">
                <a:solidFill>
                  <a:srgbClr val="FF0000"/>
                </a:solidFill>
                <a:latin typeface="黑体" pitchFamily="2" charset="-122"/>
                <a:ea typeface="黑体" pitchFamily="2" charset="-122"/>
              </a:rPr>
              <a:t>10</a:t>
            </a:r>
          </a:p>
        </p:txBody>
      </p:sp>
      <p:sp>
        <p:nvSpPr>
          <p:cNvPr id="41990" name="Text Box 9"/>
          <p:cNvSpPr txBox="1">
            <a:spLocks noChangeArrowheads="1"/>
          </p:cNvSpPr>
          <p:nvPr/>
        </p:nvSpPr>
        <p:spPr bwMode="auto">
          <a:xfrm>
            <a:off x="2813050" y="3227388"/>
            <a:ext cx="6021388" cy="10895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marL="609600" indent="-609600" eaLnBrk="0" hangingPunct="0">
              <a:defRPr kumimoji="1" sz="2400" b="1">
                <a:solidFill>
                  <a:schemeClr val="tx2"/>
                </a:solidFill>
                <a:latin typeface="楷体_GB2312" pitchFamily="49" charset="-122"/>
                <a:ea typeface="楷体_GB2312" pitchFamily="49" charset="-122"/>
              </a:defRPr>
            </a:lvl1pPr>
            <a:lvl2pPr marL="742950" indent="-285750" eaLnBrk="0" hangingPunct="0">
              <a:defRPr kumimoji="1" sz="2400" b="1">
                <a:solidFill>
                  <a:schemeClr val="tx2"/>
                </a:solidFill>
                <a:latin typeface="楷体_GB2312" pitchFamily="49" charset="-122"/>
                <a:ea typeface="楷体_GB2312" pitchFamily="49" charset="-122"/>
              </a:defRPr>
            </a:lvl2pPr>
            <a:lvl3pPr marL="1143000" indent="-228600" eaLnBrk="0" hangingPunct="0">
              <a:defRPr kumimoji="1" sz="2400" b="1">
                <a:solidFill>
                  <a:schemeClr val="tx2"/>
                </a:solidFill>
                <a:latin typeface="楷体_GB2312" pitchFamily="49" charset="-122"/>
                <a:ea typeface="楷体_GB2312" pitchFamily="49" charset="-122"/>
              </a:defRPr>
            </a:lvl3pPr>
            <a:lvl4pPr marL="1600200" indent="-228600" eaLnBrk="0" hangingPunct="0">
              <a:defRPr kumimoji="1" sz="2400" b="1">
                <a:solidFill>
                  <a:schemeClr val="tx2"/>
                </a:solidFill>
                <a:latin typeface="楷体_GB2312" pitchFamily="49" charset="-122"/>
                <a:ea typeface="楷体_GB2312" pitchFamily="49" charset="-122"/>
              </a:defRPr>
            </a:lvl4pPr>
            <a:lvl5pPr marL="2057400" indent="-228600" eaLnBrk="0" hangingPunct="0">
              <a:defRPr kumimoji="1" sz="2400" b="1">
                <a:solidFill>
                  <a:schemeClr val="tx2"/>
                </a:solidFill>
                <a:latin typeface="楷体_GB2312" pitchFamily="49" charset="-122"/>
                <a:ea typeface="楷体_GB2312" pitchFamily="49" charset="-122"/>
              </a:defRPr>
            </a:lvl5pPr>
            <a:lvl6pPr marL="25146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6pPr>
            <a:lvl7pPr marL="29718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7pPr>
            <a:lvl8pPr marL="34290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8pPr>
            <a:lvl9pPr marL="38862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9pPr>
          </a:lstStyle>
          <a:p>
            <a:pPr eaLnBrk="1" hangingPunct="1">
              <a:spcBef>
                <a:spcPct val="0"/>
              </a:spcBef>
            </a:pPr>
            <a:r>
              <a:rPr lang="zh-CN" altLang="en-US" dirty="0">
                <a:solidFill>
                  <a:srgbClr val="000080"/>
                </a:solidFill>
                <a:latin typeface="黑体" pitchFamily="2" charset="-122"/>
                <a:ea typeface="黑体" pitchFamily="2" charset="-122"/>
              </a:rPr>
              <a:t>字节数</a:t>
            </a:r>
          </a:p>
          <a:p>
            <a:pPr eaLnBrk="1" hangingPunct="1">
              <a:spcBef>
                <a:spcPct val="0"/>
              </a:spcBef>
            </a:pPr>
            <a:r>
              <a:rPr lang="zh-CN" altLang="en-US" dirty="0">
                <a:solidFill>
                  <a:srgbClr val="000080"/>
                </a:solidFill>
                <a:latin typeface="黑体" pitchFamily="2" charset="-122"/>
                <a:ea typeface="黑体" pitchFamily="2" charset="-122"/>
              </a:rPr>
              <a:t>   如 </a:t>
            </a:r>
            <a:r>
              <a:rPr lang="en-US" altLang="zh-CN" dirty="0">
                <a:solidFill>
                  <a:srgbClr val="000080"/>
                </a:solidFill>
                <a:latin typeface="黑体" pitchFamily="2" charset="-122"/>
                <a:ea typeface="黑体" pitchFamily="2" charset="-122"/>
              </a:rPr>
              <a:t>2MB = 2×2</a:t>
            </a:r>
            <a:r>
              <a:rPr lang="en-US" altLang="zh-CN" baseline="30000" dirty="0">
                <a:solidFill>
                  <a:srgbClr val="000080"/>
                </a:solidFill>
                <a:latin typeface="黑体" pitchFamily="2" charset="-122"/>
                <a:ea typeface="黑体" pitchFamily="2" charset="-122"/>
              </a:rPr>
              <a:t>20</a:t>
            </a:r>
            <a:r>
              <a:rPr lang="zh-CN" altLang="en-US" dirty="0">
                <a:solidFill>
                  <a:srgbClr val="000080"/>
                </a:solidFill>
                <a:latin typeface="黑体" pitchFamily="2" charset="-122"/>
                <a:ea typeface="黑体" pitchFamily="2" charset="-122"/>
              </a:rPr>
              <a:t>字节  （</a:t>
            </a:r>
            <a:r>
              <a:rPr lang="en-US" altLang="zh-CN" dirty="0">
                <a:solidFill>
                  <a:srgbClr val="000080"/>
                </a:solidFill>
                <a:latin typeface="黑体" pitchFamily="2" charset="-122"/>
                <a:ea typeface="黑体" pitchFamily="2" charset="-122"/>
              </a:rPr>
              <a:t>1Byte = 8bit)</a:t>
            </a:r>
          </a:p>
          <a:p>
            <a:pPr eaLnBrk="1" hangingPunct="1">
              <a:spcBef>
                <a:spcPct val="0"/>
              </a:spcBef>
            </a:pPr>
            <a:r>
              <a:rPr lang="en-US" altLang="zh-CN" dirty="0">
                <a:solidFill>
                  <a:srgbClr val="000080"/>
                </a:solidFill>
                <a:latin typeface="黑体" pitchFamily="2" charset="-122"/>
                <a:ea typeface="黑体" pitchFamily="2" charset="-122"/>
              </a:rPr>
              <a:t>      2GB = 2×2</a:t>
            </a:r>
            <a:r>
              <a:rPr lang="en-US" altLang="zh-CN" baseline="30000" dirty="0">
                <a:solidFill>
                  <a:srgbClr val="000080"/>
                </a:solidFill>
                <a:latin typeface="黑体" pitchFamily="2" charset="-122"/>
                <a:ea typeface="黑体" pitchFamily="2" charset="-122"/>
              </a:rPr>
              <a:t>30</a:t>
            </a:r>
            <a:r>
              <a:rPr lang="zh-CN" altLang="en-US" dirty="0">
                <a:solidFill>
                  <a:srgbClr val="000080"/>
                </a:solidFill>
                <a:latin typeface="黑体" pitchFamily="2" charset="-122"/>
                <a:ea typeface="黑体" pitchFamily="2" charset="-122"/>
              </a:rPr>
              <a:t>字节</a:t>
            </a:r>
            <a:endParaRPr lang="en-US" altLang="zh-CN" dirty="0">
              <a:solidFill>
                <a:srgbClr val="000080"/>
              </a:solidFill>
              <a:latin typeface="黑体" pitchFamily="2" charset="-122"/>
              <a:ea typeface="黑体" pitchFamily="2" charset="-122"/>
            </a:endParaRPr>
          </a:p>
        </p:txBody>
      </p:sp>
      <p:sp>
        <p:nvSpPr>
          <p:cNvPr id="41991" name="AutoShape 10"/>
          <p:cNvSpPr>
            <a:spLocks/>
          </p:cNvSpPr>
          <p:nvPr/>
        </p:nvSpPr>
        <p:spPr bwMode="auto">
          <a:xfrm>
            <a:off x="2617788" y="2608262"/>
            <a:ext cx="206375" cy="849313"/>
          </a:xfrm>
          <a:prstGeom prst="leftBrace">
            <a:avLst>
              <a:gd name="adj1" fmla="val 58102"/>
              <a:gd name="adj2" fmla="val 50000"/>
            </a:avLst>
          </a:prstGeom>
          <a:noFill/>
          <a:ln w="28575">
            <a:solidFill>
              <a:srgbClr val="000080"/>
            </a:solidFill>
            <a:round/>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p>
            <a:endParaRPr lang="zh-CN" altLang="en-US"/>
          </a:p>
        </p:txBody>
      </p:sp>
      <p:sp>
        <p:nvSpPr>
          <p:cNvPr id="41992" name="Text Box 11"/>
          <p:cNvSpPr txBox="1">
            <a:spLocks noChangeArrowheads="1"/>
          </p:cNvSpPr>
          <p:nvPr/>
        </p:nvSpPr>
        <p:spPr bwMode="auto">
          <a:xfrm>
            <a:off x="1204913" y="4457547"/>
            <a:ext cx="1449387" cy="4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marL="609600" indent="-609600" eaLnBrk="0" hangingPunct="0">
              <a:defRPr kumimoji="1" sz="2400" b="1">
                <a:solidFill>
                  <a:schemeClr val="tx2"/>
                </a:solidFill>
                <a:latin typeface="楷体_GB2312" pitchFamily="49" charset="-122"/>
                <a:ea typeface="楷体_GB2312" pitchFamily="49" charset="-122"/>
              </a:defRPr>
            </a:lvl1pPr>
            <a:lvl2pPr marL="742950" indent="-285750" eaLnBrk="0" hangingPunct="0">
              <a:defRPr kumimoji="1" sz="2400" b="1">
                <a:solidFill>
                  <a:schemeClr val="tx2"/>
                </a:solidFill>
                <a:latin typeface="楷体_GB2312" pitchFamily="49" charset="-122"/>
                <a:ea typeface="楷体_GB2312" pitchFamily="49" charset="-122"/>
              </a:defRPr>
            </a:lvl2pPr>
            <a:lvl3pPr marL="1143000" indent="-228600" eaLnBrk="0" hangingPunct="0">
              <a:defRPr kumimoji="1" sz="2400" b="1">
                <a:solidFill>
                  <a:schemeClr val="tx2"/>
                </a:solidFill>
                <a:latin typeface="楷体_GB2312" pitchFamily="49" charset="-122"/>
                <a:ea typeface="楷体_GB2312" pitchFamily="49" charset="-122"/>
              </a:defRPr>
            </a:lvl3pPr>
            <a:lvl4pPr marL="1600200" indent="-228600" eaLnBrk="0" hangingPunct="0">
              <a:defRPr kumimoji="1" sz="2400" b="1">
                <a:solidFill>
                  <a:schemeClr val="tx2"/>
                </a:solidFill>
                <a:latin typeface="楷体_GB2312" pitchFamily="49" charset="-122"/>
                <a:ea typeface="楷体_GB2312" pitchFamily="49" charset="-122"/>
              </a:defRPr>
            </a:lvl4pPr>
            <a:lvl5pPr marL="2057400" indent="-228600" eaLnBrk="0" hangingPunct="0">
              <a:defRPr kumimoji="1" sz="2400" b="1">
                <a:solidFill>
                  <a:schemeClr val="tx2"/>
                </a:solidFill>
                <a:latin typeface="楷体_GB2312" pitchFamily="49" charset="-122"/>
                <a:ea typeface="楷体_GB2312" pitchFamily="49" charset="-122"/>
              </a:defRPr>
            </a:lvl5pPr>
            <a:lvl6pPr marL="25146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6pPr>
            <a:lvl7pPr marL="29718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7pPr>
            <a:lvl8pPr marL="34290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8pPr>
            <a:lvl9pPr marL="38862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9pPr>
          </a:lstStyle>
          <a:p>
            <a:pPr eaLnBrk="1" hangingPunct="1"/>
            <a:r>
              <a:rPr lang="zh-CN" altLang="en-US" dirty="0">
                <a:solidFill>
                  <a:srgbClr val="000080"/>
                </a:solidFill>
                <a:latin typeface="黑体" pitchFamily="2" charset="-122"/>
                <a:ea typeface="黑体" pitchFamily="2" charset="-122"/>
              </a:rPr>
              <a:t>辅存容量</a:t>
            </a:r>
          </a:p>
        </p:txBody>
      </p:sp>
      <p:sp>
        <p:nvSpPr>
          <p:cNvPr id="41993" name="Text Box 12"/>
          <p:cNvSpPr txBox="1">
            <a:spLocks noChangeArrowheads="1"/>
          </p:cNvSpPr>
          <p:nvPr/>
        </p:nvSpPr>
        <p:spPr bwMode="auto">
          <a:xfrm>
            <a:off x="2824163" y="4428972"/>
            <a:ext cx="3930650" cy="10895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marL="609600" indent="-609600" eaLnBrk="0" hangingPunct="0">
              <a:defRPr kumimoji="1" sz="2400" b="1">
                <a:solidFill>
                  <a:schemeClr val="tx2"/>
                </a:solidFill>
                <a:latin typeface="楷体_GB2312" pitchFamily="49" charset="-122"/>
                <a:ea typeface="楷体_GB2312" pitchFamily="49" charset="-122"/>
              </a:defRPr>
            </a:lvl1pPr>
            <a:lvl2pPr marL="742950" indent="-285750" eaLnBrk="0" hangingPunct="0">
              <a:defRPr kumimoji="1" sz="2400" b="1">
                <a:solidFill>
                  <a:schemeClr val="tx2"/>
                </a:solidFill>
                <a:latin typeface="楷体_GB2312" pitchFamily="49" charset="-122"/>
                <a:ea typeface="楷体_GB2312" pitchFamily="49" charset="-122"/>
              </a:defRPr>
            </a:lvl2pPr>
            <a:lvl3pPr marL="1143000" indent="-228600" eaLnBrk="0" hangingPunct="0">
              <a:defRPr kumimoji="1" sz="2400" b="1">
                <a:solidFill>
                  <a:schemeClr val="tx2"/>
                </a:solidFill>
                <a:latin typeface="楷体_GB2312" pitchFamily="49" charset="-122"/>
                <a:ea typeface="楷体_GB2312" pitchFamily="49" charset="-122"/>
              </a:defRPr>
            </a:lvl3pPr>
            <a:lvl4pPr marL="1600200" indent="-228600" eaLnBrk="0" hangingPunct="0">
              <a:defRPr kumimoji="1" sz="2400" b="1">
                <a:solidFill>
                  <a:schemeClr val="tx2"/>
                </a:solidFill>
                <a:latin typeface="楷体_GB2312" pitchFamily="49" charset="-122"/>
                <a:ea typeface="楷体_GB2312" pitchFamily="49" charset="-122"/>
              </a:defRPr>
            </a:lvl4pPr>
            <a:lvl5pPr marL="2057400" indent="-228600" eaLnBrk="0" hangingPunct="0">
              <a:defRPr kumimoji="1" sz="2400" b="1">
                <a:solidFill>
                  <a:schemeClr val="tx2"/>
                </a:solidFill>
                <a:latin typeface="楷体_GB2312" pitchFamily="49" charset="-122"/>
                <a:ea typeface="楷体_GB2312" pitchFamily="49" charset="-122"/>
              </a:defRPr>
            </a:lvl5pPr>
            <a:lvl6pPr marL="25146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6pPr>
            <a:lvl7pPr marL="29718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7pPr>
            <a:lvl8pPr marL="34290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8pPr>
            <a:lvl9pPr marL="38862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9pPr>
          </a:lstStyle>
          <a:p>
            <a:pPr eaLnBrk="1" hangingPunct="1">
              <a:spcBef>
                <a:spcPct val="0"/>
              </a:spcBef>
            </a:pPr>
            <a:r>
              <a:rPr lang="zh-CN" altLang="en-US">
                <a:solidFill>
                  <a:srgbClr val="000080"/>
                </a:solidFill>
                <a:latin typeface="黑体" pitchFamily="2" charset="-122"/>
                <a:ea typeface="黑体" pitchFamily="2" charset="-122"/>
              </a:rPr>
              <a:t>字节数</a:t>
            </a:r>
          </a:p>
          <a:p>
            <a:pPr eaLnBrk="1" hangingPunct="1">
              <a:spcBef>
                <a:spcPct val="0"/>
              </a:spcBef>
            </a:pPr>
            <a:r>
              <a:rPr lang="zh-CN" altLang="en-US">
                <a:solidFill>
                  <a:srgbClr val="000080"/>
                </a:solidFill>
                <a:latin typeface="黑体" pitchFamily="2" charset="-122"/>
                <a:ea typeface="黑体" pitchFamily="2" charset="-122"/>
              </a:rPr>
              <a:t>   如 </a:t>
            </a:r>
            <a:r>
              <a:rPr lang="en-US" altLang="zh-CN" dirty="0">
                <a:solidFill>
                  <a:srgbClr val="000080"/>
                </a:solidFill>
                <a:latin typeface="黑体" pitchFamily="2" charset="-122"/>
                <a:ea typeface="黑体" pitchFamily="2" charset="-122"/>
              </a:rPr>
              <a:t>512GB</a:t>
            </a:r>
            <a:endParaRPr lang="zh-CN" altLang="en-US">
              <a:solidFill>
                <a:srgbClr val="000080"/>
              </a:solidFill>
              <a:latin typeface="黑体" pitchFamily="2" charset="-122"/>
              <a:ea typeface="黑体" pitchFamily="2" charset="-122"/>
            </a:endParaRPr>
          </a:p>
          <a:p>
            <a:pPr eaLnBrk="1" hangingPunct="1">
              <a:spcBef>
                <a:spcPct val="0"/>
              </a:spcBef>
            </a:pPr>
            <a:r>
              <a:rPr lang="en-US" altLang="zh-CN" dirty="0">
                <a:latin typeface="黑体" pitchFamily="2" charset="-122"/>
                <a:ea typeface="黑体" pitchFamily="2" charset="-122"/>
              </a:rPr>
              <a:t>      </a:t>
            </a:r>
          </a:p>
        </p:txBody>
      </p:sp>
      <p:sp>
        <p:nvSpPr>
          <p:cNvPr id="41994" name="AutoShape 13"/>
          <p:cNvSpPr>
            <a:spLocks noChangeArrowheads="1"/>
          </p:cNvSpPr>
          <p:nvPr/>
        </p:nvSpPr>
        <p:spPr bwMode="auto">
          <a:xfrm>
            <a:off x="4789488" y="5129200"/>
            <a:ext cx="3684588" cy="352425"/>
          </a:xfrm>
          <a:prstGeom prst="wedgeRoundRectCallout">
            <a:avLst>
              <a:gd name="adj1" fmla="val -47500"/>
              <a:gd name="adj2" fmla="val -104954"/>
              <a:gd name="adj3" fmla="val 16667"/>
            </a:avLst>
          </a:prstGeom>
          <a:noFill/>
          <a:ln w="28575"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pPr marL="609600" indent="-609600"/>
            <a:r>
              <a:rPr lang="zh-CN" altLang="en-US" sz="1800">
                <a:solidFill>
                  <a:srgbClr val="FF0000"/>
                </a:solidFill>
                <a:latin typeface="黑体" pitchFamily="2" charset="-122"/>
                <a:ea typeface="黑体" pitchFamily="2" charset="-122"/>
              </a:rPr>
              <a:t>习惯上，硬盘</a:t>
            </a:r>
            <a:r>
              <a:rPr lang="en-US" altLang="zh-CN" sz="1800" dirty="0">
                <a:solidFill>
                  <a:srgbClr val="FF0000"/>
                </a:solidFill>
                <a:latin typeface="黑体" pitchFamily="2" charset="-122"/>
                <a:ea typeface="黑体" pitchFamily="2" charset="-122"/>
              </a:rPr>
              <a:t>1MB</a:t>
            </a:r>
            <a:r>
              <a:rPr lang="zh-CN" altLang="en-US" sz="1800">
                <a:solidFill>
                  <a:srgbClr val="FF0000"/>
                </a:solidFill>
                <a:latin typeface="黑体" pitchFamily="2" charset="-122"/>
                <a:ea typeface="黑体" pitchFamily="2" charset="-122"/>
              </a:rPr>
              <a:t>为</a:t>
            </a:r>
            <a:r>
              <a:rPr lang="en-US" altLang="zh-CN" sz="1800" dirty="0">
                <a:solidFill>
                  <a:srgbClr val="FF0000"/>
                </a:solidFill>
                <a:latin typeface="黑体" pitchFamily="2" charset="-122"/>
                <a:ea typeface="黑体" pitchFamily="2" charset="-122"/>
              </a:rPr>
              <a:t>10</a:t>
            </a:r>
            <a:r>
              <a:rPr lang="en-US" altLang="zh-CN" sz="1800" baseline="30000" dirty="0">
                <a:solidFill>
                  <a:srgbClr val="FF0000"/>
                </a:solidFill>
                <a:latin typeface="黑体" pitchFamily="2" charset="-122"/>
                <a:ea typeface="黑体" pitchFamily="2" charset="-122"/>
              </a:rPr>
              <a:t>6</a:t>
            </a:r>
            <a:r>
              <a:rPr lang="zh-CN" altLang="en-US" sz="1800">
                <a:solidFill>
                  <a:srgbClr val="FF0000"/>
                </a:solidFill>
                <a:latin typeface="黑体" pitchFamily="2" charset="-122"/>
                <a:ea typeface="黑体" pitchFamily="2" charset="-122"/>
              </a:rPr>
              <a:t>字节</a:t>
            </a:r>
            <a:endParaRPr lang="zh-CN" altLang="en-US" sz="1800" baseline="30000">
              <a:solidFill>
                <a:srgbClr val="FF0000"/>
              </a:solidFill>
              <a:latin typeface="黑体" pitchFamily="2" charset="-122"/>
              <a:ea typeface="黑体" pitchFamily="2" charset="-122"/>
            </a:endParaRPr>
          </a:p>
        </p:txBody>
      </p:sp>
      <p:sp>
        <p:nvSpPr>
          <p:cNvPr id="41995" name="AutoShape 14"/>
          <p:cNvSpPr>
            <a:spLocks/>
          </p:cNvSpPr>
          <p:nvPr/>
        </p:nvSpPr>
        <p:spPr bwMode="auto">
          <a:xfrm>
            <a:off x="1030288" y="3167063"/>
            <a:ext cx="174625" cy="1454436"/>
          </a:xfrm>
          <a:prstGeom prst="leftBrace">
            <a:avLst>
              <a:gd name="adj1" fmla="val 75827"/>
              <a:gd name="adj2" fmla="val 50000"/>
            </a:avLst>
          </a:prstGeom>
          <a:noFill/>
          <a:ln w="28575">
            <a:solidFill>
              <a:srgbClr val="000080"/>
            </a:solidFill>
            <a:round/>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p>
            <a:endParaRPr lang="zh-CN" altLang="en-US"/>
          </a:p>
        </p:txBody>
      </p:sp>
      <p:sp>
        <p:nvSpPr>
          <p:cNvPr id="41996" name="Rectangle 7"/>
          <p:cNvSpPr>
            <a:spLocks noChangeArrowheads="1"/>
          </p:cNvSpPr>
          <p:nvPr/>
        </p:nvSpPr>
        <p:spPr bwMode="auto">
          <a:xfrm>
            <a:off x="0" y="454025"/>
            <a:ext cx="9144000" cy="44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spAutoFit/>
          </a:bodyPr>
          <a:lstStyle/>
          <a:p>
            <a:pPr algn="ctr">
              <a:lnSpc>
                <a:spcPct val="100000"/>
              </a:lnSpc>
              <a:spcBef>
                <a:spcPct val="0"/>
              </a:spcBef>
              <a:buClrTx/>
              <a:buFontTx/>
              <a:buNone/>
            </a:pPr>
            <a:r>
              <a:rPr lang="zh-CN" altLang="en-US" sz="2600">
                <a:solidFill>
                  <a:srgbClr val="800000"/>
                </a:solidFill>
                <a:latin typeface="黑体" pitchFamily="2" charset="-122"/>
                <a:ea typeface="黑体" pitchFamily="2" charset="-122"/>
              </a:rPr>
              <a:t>§1.5 计算机的主要性能指标 </a:t>
            </a:r>
          </a:p>
        </p:txBody>
      </p:sp>
      <p:sp>
        <p:nvSpPr>
          <p:cNvPr id="13" name="Text Box 11"/>
          <p:cNvSpPr txBox="1">
            <a:spLocks noChangeArrowheads="1"/>
          </p:cNvSpPr>
          <p:nvPr/>
        </p:nvSpPr>
        <p:spPr bwMode="auto">
          <a:xfrm>
            <a:off x="1117600" y="5705513"/>
            <a:ext cx="7804149" cy="424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a:spAutoFit/>
          </a:bodyPr>
          <a:lstStyle>
            <a:lvl1pPr marL="609600" indent="-609600" eaLnBrk="0" hangingPunct="0">
              <a:defRPr kumimoji="1" sz="2400" b="1">
                <a:solidFill>
                  <a:schemeClr val="tx2"/>
                </a:solidFill>
                <a:latin typeface="楷体_GB2312" pitchFamily="49" charset="-122"/>
                <a:ea typeface="楷体_GB2312" pitchFamily="49" charset="-122"/>
              </a:defRPr>
            </a:lvl1pPr>
            <a:lvl2pPr marL="742950" indent="-285750" eaLnBrk="0" hangingPunct="0">
              <a:defRPr kumimoji="1" sz="2400" b="1">
                <a:solidFill>
                  <a:schemeClr val="tx2"/>
                </a:solidFill>
                <a:latin typeface="楷体_GB2312" pitchFamily="49" charset="-122"/>
                <a:ea typeface="楷体_GB2312" pitchFamily="49" charset="-122"/>
              </a:defRPr>
            </a:lvl2pPr>
            <a:lvl3pPr marL="1143000" indent="-228600" eaLnBrk="0" hangingPunct="0">
              <a:defRPr kumimoji="1" sz="2400" b="1">
                <a:solidFill>
                  <a:schemeClr val="tx2"/>
                </a:solidFill>
                <a:latin typeface="楷体_GB2312" pitchFamily="49" charset="-122"/>
                <a:ea typeface="楷体_GB2312" pitchFamily="49" charset="-122"/>
              </a:defRPr>
            </a:lvl3pPr>
            <a:lvl4pPr marL="1600200" indent="-228600" eaLnBrk="0" hangingPunct="0">
              <a:defRPr kumimoji="1" sz="2400" b="1">
                <a:solidFill>
                  <a:schemeClr val="tx2"/>
                </a:solidFill>
                <a:latin typeface="楷体_GB2312" pitchFamily="49" charset="-122"/>
                <a:ea typeface="楷体_GB2312" pitchFamily="49" charset="-122"/>
              </a:defRPr>
            </a:lvl4pPr>
            <a:lvl5pPr marL="2057400" indent="-228600" eaLnBrk="0" hangingPunct="0">
              <a:defRPr kumimoji="1" sz="2400" b="1">
                <a:solidFill>
                  <a:schemeClr val="tx2"/>
                </a:solidFill>
                <a:latin typeface="楷体_GB2312" pitchFamily="49" charset="-122"/>
                <a:ea typeface="楷体_GB2312" pitchFamily="49" charset="-122"/>
              </a:defRPr>
            </a:lvl5pPr>
            <a:lvl6pPr marL="25146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6pPr>
            <a:lvl7pPr marL="29718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7pPr>
            <a:lvl8pPr marL="34290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8pPr>
            <a:lvl9pPr marL="38862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9pPr>
          </a:lstStyle>
          <a:p>
            <a:pPr eaLnBrk="1" hangingPunct="1"/>
            <a:r>
              <a:rPr lang="zh-CN" altLang="en-US" dirty="0" smtClean="0">
                <a:solidFill>
                  <a:srgbClr val="000080"/>
                </a:solidFill>
                <a:latin typeface="黑体" pitchFamily="2" charset="-122"/>
                <a:ea typeface="黑体" pitchFamily="2" charset="-122"/>
              </a:rPr>
              <a:t>国外教材近年来用</a:t>
            </a:r>
            <a:r>
              <a:rPr lang="en-US" altLang="zh-CN" dirty="0" smtClean="0">
                <a:solidFill>
                  <a:srgbClr val="FF0000"/>
                </a:solidFill>
                <a:latin typeface="黑体" pitchFamily="2" charset="-122"/>
                <a:ea typeface="黑体" pitchFamily="2" charset="-122"/>
              </a:rPr>
              <a:t>GiB</a:t>
            </a:r>
            <a:r>
              <a:rPr lang="zh-CN" altLang="en-US" dirty="0">
                <a:solidFill>
                  <a:srgbClr val="FF0000"/>
                </a:solidFill>
                <a:latin typeface="黑体" pitchFamily="2" charset="-122"/>
                <a:ea typeface="黑体" pitchFamily="2" charset="-122"/>
              </a:rPr>
              <a:t>、</a:t>
            </a:r>
            <a:r>
              <a:rPr lang="en-US" altLang="zh-CN" dirty="0" smtClean="0">
                <a:solidFill>
                  <a:srgbClr val="FF0000"/>
                </a:solidFill>
                <a:latin typeface="黑体" pitchFamily="2" charset="-122"/>
                <a:ea typeface="黑体" pitchFamily="2" charset="-122"/>
              </a:rPr>
              <a:t>MiB</a:t>
            </a:r>
            <a:r>
              <a:rPr lang="zh-CN" altLang="en-US" dirty="0" smtClean="0">
                <a:solidFill>
                  <a:srgbClr val="FF0000"/>
                </a:solidFill>
                <a:latin typeface="黑体" pitchFamily="2" charset="-122"/>
                <a:ea typeface="黑体" pitchFamily="2" charset="-122"/>
              </a:rPr>
              <a:t>、</a:t>
            </a:r>
            <a:r>
              <a:rPr lang="en-US" altLang="zh-CN" dirty="0" smtClean="0">
                <a:solidFill>
                  <a:srgbClr val="FF0000"/>
                </a:solidFill>
                <a:latin typeface="黑体" pitchFamily="2" charset="-122"/>
                <a:ea typeface="黑体" pitchFamily="2" charset="-122"/>
              </a:rPr>
              <a:t>KiB</a:t>
            </a:r>
            <a:r>
              <a:rPr lang="zh-CN" altLang="en-US" dirty="0" smtClean="0">
                <a:solidFill>
                  <a:srgbClr val="000080"/>
                </a:solidFill>
                <a:latin typeface="黑体" pitchFamily="2" charset="-122"/>
                <a:ea typeface="黑体" pitchFamily="2" charset="-122"/>
              </a:rPr>
              <a:t>表示</a:t>
            </a:r>
            <a:r>
              <a:rPr lang="en-US" altLang="zh-CN" dirty="0" smtClean="0">
                <a:solidFill>
                  <a:srgbClr val="000080"/>
                </a:solidFill>
                <a:latin typeface="黑体" pitchFamily="2" charset="-122"/>
                <a:ea typeface="黑体" pitchFamily="2" charset="-122"/>
              </a:rPr>
              <a:t>1024</a:t>
            </a:r>
            <a:r>
              <a:rPr lang="zh-CN" altLang="en-US" dirty="0" smtClean="0">
                <a:solidFill>
                  <a:srgbClr val="000080"/>
                </a:solidFill>
                <a:latin typeface="黑体" pitchFamily="2" charset="-122"/>
                <a:ea typeface="黑体" pitchFamily="2" charset="-122"/>
              </a:rPr>
              <a:t>倍数的关系。</a:t>
            </a:r>
            <a:endParaRPr lang="zh-CN" altLang="en-US" dirty="0">
              <a:solidFill>
                <a:srgbClr val="000080"/>
              </a:solidFill>
              <a:latin typeface="黑体" pitchFamily="2" charset="-122"/>
              <a:ea typeface="黑体"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 Box 4"/>
          <p:cNvSpPr txBox="1">
            <a:spLocks noChangeArrowheads="1"/>
          </p:cNvSpPr>
          <p:nvPr/>
        </p:nvSpPr>
        <p:spPr bwMode="auto">
          <a:xfrm>
            <a:off x="889000" y="1157288"/>
            <a:ext cx="7146925" cy="9417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marL="609600" indent="-609600" eaLnBrk="0" hangingPunct="0">
              <a:defRPr kumimoji="1" sz="2400" b="1">
                <a:solidFill>
                  <a:schemeClr val="tx2"/>
                </a:solidFill>
                <a:latin typeface="楷体_GB2312" pitchFamily="49" charset="-122"/>
                <a:ea typeface="楷体_GB2312" pitchFamily="49" charset="-122"/>
              </a:defRPr>
            </a:lvl1pPr>
            <a:lvl2pPr marL="742950" indent="-285750" eaLnBrk="0" hangingPunct="0">
              <a:defRPr kumimoji="1" sz="2400" b="1">
                <a:solidFill>
                  <a:schemeClr val="tx2"/>
                </a:solidFill>
                <a:latin typeface="楷体_GB2312" pitchFamily="49" charset="-122"/>
                <a:ea typeface="楷体_GB2312" pitchFamily="49" charset="-122"/>
              </a:defRPr>
            </a:lvl2pPr>
            <a:lvl3pPr marL="1143000" indent="-228600" eaLnBrk="0" hangingPunct="0">
              <a:defRPr kumimoji="1" sz="2400" b="1">
                <a:solidFill>
                  <a:schemeClr val="tx2"/>
                </a:solidFill>
                <a:latin typeface="楷体_GB2312" pitchFamily="49" charset="-122"/>
                <a:ea typeface="楷体_GB2312" pitchFamily="49" charset="-122"/>
              </a:defRPr>
            </a:lvl3pPr>
            <a:lvl4pPr marL="1600200" indent="-228600" eaLnBrk="0" hangingPunct="0">
              <a:defRPr kumimoji="1" sz="2400" b="1">
                <a:solidFill>
                  <a:schemeClr val="tx2"/>
                </a:solidFill>
                <a:latin typeface="楷体_GB2312" pitchFamily="49" charset="-122"/>
                <a:ea typeface="楷体_GB2312" pitchFamily="49" charset="-122"/>
              </a:defRPr>
            </a:lvl4pPr>
            <a:lvl5pPr marL="2057400" indent="-228600" eaLnBrk="0" hangingPunct="0">
              <a:defRPr kumimoji="1" sz="2400" b="1">
                <a:solidFill>
                  <a:schemeClr val="tx2"/>
                </a:solidFill>
                <a:latin typeface="楷体_GB2312" pitchFamily="49" charset="-122"/>
                <a:ea typeface="楷体_GB2312" pitchFamily="49" charset="-122"/>
              </a:defRPr>
            </a:lvl5pPr>
            <a:lvl6pPr marL="25146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6pPr>
            <a:lvl7pPr marL="29718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7pPr>
            <a:lvl8pPr marL="34290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8pPr>
            <a:lvl9pPr marL="38862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9pPr>
          </a:lstStyle>
          <a:p>
            <a:pPr eaLnBrk="1" hangingPunct="1"/>
            <a:r>
              <a:rPr lang="en-US" altLang="zh-CN" dirty="0">
                <a:solidFill>
                  <a:srgbClr val="800000"/>
                </a:solidFill>
                <a:latin typeface="黑体" pitchFamily="2" charset="-122"/>
                <a:ea typeface="黑体" pitchFamily="2" charset="-122"/>
              </a:rPr>
              <a:t>4.</a:t>
            </a:r>
            <a:r>
              <a:rPr lang="zh-CN" altLang="en-US">
                <a:solidFill>
                  <a:srgbClr val="800000"/>
                </a:solidFill>
                <a:latin typeface="黑体" pitchFamily="2" charset="-122"/>
                <a:ea typeface="黑体" pitchFamily="2" charset="-122"/>
              </a:rPr>
              <a:t>数据通路宽度</a:t>
            </a:r>
          </a:p>
          <a:p>
            <a:pPr eaLnBrk="1" hangingPunct="1"/>
            <a:r>
              <a:rPr lang="zh-CN" altLang="en-US">
                <a:solidFill>
                  <a:srgbClr val="000080"/>
                </a:solidFill>
                <a:latin typeface="黑体" pitchFamily="2" charset="-122"/>
                <a:ea typeface="黑体" pitchFamily="2" charset="-122"/>
              </a:rPr>
              <a:t>    数据总线一次所能并行传送信息的位数。</a:t>
            </a:r>
            <a:r>
              <a:rPr lang="zh-CN" altLang="en-US">
                <a:latin typeface="黑体" pitchFamily="2" charset="-122"/>
                <a:ea typeface="黑体" pitchFamily="2" charset="-122"/>
              </a:rPr>
              <a:t> </a:t>
            </a:r>
          </a:p>
        </p:txBody>
      </p:sp>
      <p:sp>
        <p:nvSpPr>
          <p:cNvPr id="43011" name="Rectangle 7"/>
          <p:cNvSpPr>
            <a:spLocks noChangeArrowheads="1"/>
          </p:cNvSpPr>
          <p:nvPr/>
        </p:nvSpPr>
        <p:spPr bwMode="auto">
          <a:xfrm>
            <a:off x="0" y="454025"/>
            <a:ext cx="9144000" cy="44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spAutoFit/>
          </a:bodyPr>
          <a:lstStyle/>
          <a:p>
            <a:pPr algn="ctr">
              <a:lnSpc>
                <a:spcPct val="100000"/>
              </a:lnSpc>
              <a:spcBef>
                <a:spcPct val="0"/>
              </a:spcBef>
              <a:buClrTx/>
              <a:buFontTx/>
              <a:buNone/>
            </a:pPr>
            <a:r>
              <a:rPr lang="zh-CN" altLang="en-US" sz="2600">
                <a:solidFill>
                  <a:srgbClr val="800000"/>
                </a:solidFill>
                <a:latin typeface="黑体" pitchFamily="2" charset="-122"/>
                <a:ea typeface="黑体" pitchFamily="2" charset="-122"/>
              </a:rPr>
              <a:t>§1.5 计算机的主要性能指标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5"/>
          <p:cNvSpPr>
            <a:spLocks noChangeArrowheads="1"/>
          </p:cNvSpPr>
          <p:nvPr/>
        </p:nvSpPr>
        <p:spPr bwMode="auto">
          <a:xfrm>
            <a:off x="635000" y="5172075"/>
            <a:ext cx="8509000"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00000"/>
              </a:lnSpc>
              <a:spcBef>
                <a:spcPct val="0"/>
              </a:spcBef>
              <a:buClrTx/>
              <a:buFontTx/>
              <a:buNone/>
            </a:pPr>
            <a:r>
              <a:rPr lang="zh-CN" altLang="en-US" sz="2200">
                <a:solidFill>
                  <a:srgbClr val="800000"/>
                </a:solidFill>
                <a:latin typeface="黑体" pitchFamily="2" charset="-122"/>
                <a:ea typeface="黑体" pitchFamily="2" charset="-122"/>
              </a:rPr>
              <a:t>思考题：</a:t>
            </a:r>
            <a:r>
              <a:rPr lang="en-US" altLang="zh-CN" sz="2200" dirty="0">
                <a:solidFill>
                  <a:srgbClr val="000080"/>
                </a:solidFill>
                <a:latin typeface="黑体" pitchFamily="2" charset="-122"/>
                <a:ea typeface="黑体" pitchFamily="2" charset="-122"/>
                <a:cs typeface="Times New Roman" pitchFamily="18" charset="0"/>
              </a:rPr>
              <a:t>P14 1--6</a:t>
            </a:r>
            <a:r>
              <a:rPr lang="en-US" altLang="zh-CN" sz="1100" dirty="0">
                <a:latin typeface="黑体" pitchFamily="2" charset="-122"/>
                <a:ea typeface="黑体" pitchFamily="2" charset="-122"/>
              </a:rPr>
              <a:t>       </a:t>
            </a:r>
          </a:p>
          <a:p>
            <a:pPr>
              <a:lnSpc>
                <a:spcPct val="100000"/>
              </a:lnSpc>
              <a:spcBef>
                <a:spcPct val="0"/>
              </a:spcBef>
              <a:buClrTx/>
              <a:buFontTx/>
              <a:buNone/>
            </a:pPr>
            <a:r>
              <a:rPr lang="en-US" altLang="zh-CN" sz="2200" dirty="0">
                <a:solidFill>
                  <a:srgbClr val="000080"/>
                </a:solidFill>
                <a:latin typeface="黑体" pitchFamily="2" charset="-122"/>
                <a:ea typeface="黑体" pitchFamily="2" charset="-122"/>
                <a:cs typeface="Times New Roman" pitchFamily="18" charset="0"/>
              </a:rPr>
              <a:t>   </a:t>
            </a:r>
            <a:endParaRPr lang="zh-CN" altLang="en-US">
              <a:latin typeface="黑体" pitchFamily="2" charset="-122"/>
              <a:ea typeface="黑体" pitchFamily="2" charset="-122"/>
            </a:endParaRPr>
          </a:p>
        </p:txBody>
      </p:sp>
      <p:sp>
        <p:nvSpPr>
          <p:cNvPr id="44035" name="Text Box 15"/>
          <p:cNvSpPr txBox="1">
            <a:spLocks noChangeArrowheads="1"/>
          </p:cNvSpPr>
          <p:nvPr/>
        </p:nvSpPr>
        <p:spPr bwMode="auto">
          <a:xfrm>
            <a:off x="896938" y="976313"/>
            <a:ext cx="7419975" cy="3657600"/>
          </a:xfrm>
          <a:prstGeom prst="rect">
            <a:avLst/>
          </a:prstGeom>
          <a:gradFill rotWithShape="0">
            <a:gsLst>
              <a:gs pos="0">
                <a:srgbClr val="F5E3F3"/>
              </a:gs>
              <a:gs pos="50000">
                <a:srgbClr val="ADD6FF"/>
              </a:gs>
              <a:gs pos="100000">
                <a:srgbClr val="F5E3F3"/>
              </a:gs>
            </a:gsLst>
            <a:lin ang="2700000" scaled="1"/>
          </a:gradFill>
          <a:ln w="9525">
            <a:solidFill>
              <a:srgbClr val="000080"/>
            </a:solidFill>
            <a:miter lim="800000"/>
            <a:headEnd/>
            <a:tailEnd/>
          </a:ln>
        </p:spPr>
        <p:txBody>
          <a:bodyPr/>
          <a:lstStyle>
            <a:lvl1pPr eaLnBrk="0" hangingPunct="0">
              <a:defRPr kumimoji="1" sz="2400" b="1">
                <a:solidFill>
                  <a:schemeClr val="tx2"/>
                </a:solidFill>
                <a:latin typeface="楷体_GB2312" pitchFamily="49" charset="-122"/>
                <a:ea typeface="楷体_GB2312" pitchFamily="49" charset="-122"/>
              </a:defRPr>
            </a:lvl1pPr>
            <a:lvl2pPr marL="742950" indent="-285750" eaLnBrk="0" hangingPunct="0">
              <a:defRPr kumimoji="1" sz="2400" b="1">
                <a:solidFill>
                  <a:schemeClr val="tx2"/>
                </a:solidFill>
                <a:latin typeface="楷体_GB2312" pitchFamily="49" charset="-122"/>
                <a:ea typeface="楷体_GB2312" pitchFamily="49" charset="-122"/>
              </a:defRPr>
            </a:lvl2pPr>
            <a:lvl3pPr marL="1143000" indent="-228600" eaLnBrk="0" hangingPunct="0">
              <a:defRPr kumimoji="1" sz="2400" b="1">
                <a:solidFill>
                  <a:schemeClr val="tx2"/>
                </a:solidFill>
                <a:latin typeface="楷体_GB2312" pitchFamily="49" charset="-122"/>
                <a:ea typeface="楷体_GB2312" pitchFamily="49" charset="-122"/>
              </a:defRPr>
            </a:lvl3pPr>
            <a:lvl4pPr marL="1600200" indent="-228600" eaLnBrk="0" hangingPunct="0">
              <a:defRPr kumimoji="1" sz="2400" b="1">
                <a:solidFill>
                  <a:schemeClr val="tx2"/>
                </a:solidFill>
                <a:latin typeface="楷体_GB2312" pitchFamily="49" charset="-122"/>
                <a:ea typeface="楷体_GB2312" pitchFamily="49" charset="-122"/>
              </a:defRPr>
            </a:lvl4pPr>
            <a:lvl5pPr marL="2057400" indent="-228600" eaLnBrk="0" hangingPunct="0">
              <a:defRPr kumimoji="1" sz="2400" b="1">
                <a:solidFill>
                  <a:schemeClr val="tx2"/>
                </a:solidFill>
                <a:latin typeface="楷体_GB2312" pitchFamily="49" charset="-122"/>
                <a:ea typeface="楷体_GB2312" pitchFamily="49" charset="-122"/>
              </a:defRPr>
            </a:lvl5pPr>
            <a:lvl6pPr marL="25146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6pPr>
            <a:lvl7pPr marL="29718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7pPr>
            <a:lvl8pPr marL="34290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8pPr>
            <a:lvl9pPr marL="38862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9pPr>
          </a:lstStyle>
          <a:p>
            <a:pPr algn="just">
              <a:lnSpc>
                <a:spcPct val="130000"/>
              </a:lnSpc>
              <a:spcBef>
                <a:spcPct val="0"/>
              </a:spcBef>
              <a:buClrTx/>
              <a:buFontTx/>
              <a:buNone/>
            </a:pPr>
            <a:r>
              <a:rPr kumimoji="0" lang="zh-CN" altLang="en-US">
                <a:solidFill>
                  <a:srgbClr val="800000"/>
                </a:solidFill>
                <a:latin typeface="黑体" pitchFamily="2" charset="-122"/>
                <a:ea typeface="黑体" pitchFamily="2" charset="-122"/>
              </a:rPr>
              <a:t>本章要点：</a:t>
            </a:r>
          </a:p>
          <a:p>
            <a:pPr algn="just">
              <a:lnSpc>
                <a:spcPct val="130000"/>
              </a:lnSpc>
              <a:spcBef>
                <a:spcPct val="0"/>
              </a:spcBef>
              <a:buClrTx/>
              <a:buFontTx/>
              <a:buNone/>
            </a:pPr>
            <a:r>
              <a:rPr kumimoji="0" lang="zh-CN" altLang="en-US">
                <a:solidFill>
                  <a:srgbClr val="000080"/>
                </a:solidFill>
                <a:latin typeface="黑体" pitchFamily="2" charset="-122"/>
                <a:ea typeface="黑体" pitchFamily="2" charset="-122"/>
              </a:rPr>
              <a:t>    1．计算机系统的概念:</a:t>
            </a:r>
          </a:p>
          <a:p>
            <a:pPr algn="just">
              <a:lnSpc>
                <a:spcPct val="130000"/>
              </a:lnSpc>
              <a:spcBef>
                <a:spcPct val="0"/>
              </a:spcBef>
              <a:buClrTx/>
              <a:buFontTx/>
              <a:buNone/>
            </a:pPr>
            <a:r>
              <a:rPr kumimoji="0" lang="zh-CN" altLang="en-US">
                <a:solidFill>
                  <a:srgbClr val="000080"/>
                </a:solidFill>
                <a:latin typeface="黑体" pitchFamily="2" charset="-122"/>
                <a:ea typeface="黑体" pitchFamily="2" charset="-122"/>
              </a:rPr>
              <a:t>       硬件和软件的综合体，软硬件的逻辑等价</a:t>
            </a:r>
          </a:p>
          <a:p>
            <a:pPr algn="just">
              <a:lnSpc>
                <a:spcPct val="130000"/>
              </a:lnSpc>
              <a:spcBef>
                <a:spcPct val="0"/>
              </a:spcBef>
              <a:buClrTx/>
              <a:buFontTx/>
              <a:buNone/>
            </a:pPr>
            <a:r>
              <a:rPr kumimoji="0" lang="zh-CN" altLang="en-US">
                <a:solidFill>
                  <a:srgbClr val="000080"/>
                </a:solidFill>
                <a:latin typeface="黑体" pitchFamily="2" charset="-122"/>
                <a:ea typeface="黑体" pitchFamily="2" charset="-122"/>
              </a:rPr>
              <a:t>    2. 层次结构及虚拟机器概念</a:t>
            </a:r>
          </a:p>
          <a:p>
            <a:pPr algn="just">
              <a:lnSpc>
                <a:spcPct val="130000"/>
              </a:lnSpc>
              <a:spcBef>
                <a:spcPct val="0"/>
              </a:spcBef>
              <a:buClrTx/>
              <a:buFontTx/>
              <a:buNone/>
            </a:pPr>
            <a:r>
              <a:rPr kumimoji="0" lang="zh-CN" altLang="en-US">
                <a:solidFill>
                  <a:srgbClr val="000080"/>
                </a:solidFill>
                <a:latin typeface="黑体" pitchFamily="2" charset="-122"/>
                <a:ea typeface="黑体" pitchFamily="2" charset="-122"/>
              </a:rPr>
              <a:t>    3. 计算机硬件的典型组成结构</a:t>
            </a:r>
          </a:p>
          <a:p>
            <a:pPr algn="just">
              <a:lnSpc>
                <a:spcPct val="130000"/>
              </a:lnSpc>
              <a:spcBef>
                <a:spcPct val="0"/>
              </a:spcBef>
              <a:buClrTx/>
              <a:buFontTx/>
              <a:buNone/>
            </a:pPr>
            <a:r>
              <a:rPr kumimoji="0" lang="zh-CN" altLang="en-US">
                <a:solidFill>
                  <a:srgbClr val="000080"/>
                </a:solidFill>
                <a:latin typeface="黑体" pitchFamily="2" charset="-122"/>
                <a:ea typeface="黑体" pitchFamily="2" charset="-122"/>
              </a:rPr>
              <a:t>    4．诺依曼体制的要点及存储程序控制的含义</a:t>
            </a:r>
          </a:p>
          <a:p>
            <a:pPr algn="just">
              <a:lnSpc>
                <a:spcPct val="130000"/>
              </a:lnSpc>
              <a:spcBef>
                <a:spcPct val="0"/>
              </a:spcBef>
              <a:buClrTx/>
              <a:buFontTx/>
              <a:buNone/>
            </a:pPr>
            <a:r>
              <a:rPr kumimoji="0" lang="zh-CN" altLang="en-US">
                <a:solidFill>
                  <a:srgbClr val="000080"/>
                </a:solidFill>
                <a:latin typeface="黑体" pitchFamily="2" charset="-122"/>
                <a:ea typeface="黑体" pitchFamily="2" charset="-122"/>
              </a:rPr>
              <a:t>    5．计算机的主要性能指标</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1"/>
          <p:cNvSpPr>
            <a:spLocks noChangeArrowheads="1"/>
          </p:cNvSpPr>
          <p:nvPr/>
        </p:nvSpPr>
        <p:spPr bwMode="auto">
          <a:xfrm>
            <a:off x="0" y="559788"/>
            <a:ext cx="9144000"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spAutoFit/>
          </a:bodyPr>
          <a:lstStyle/>
          <a:p>
            <a:pPr algn="ctr">
              <a:lnSpc>
                <a:spcPct val="100000"/>
              </a:lnSpc>
              <a:spcBef>
                <a:spcPct val="0"/>
              </a:spcBef>
              <a:buClrTx/>
              <a:buFontTx/>
              <a:buNone/>
            </a:pPr>
            <a:r>
              <a:rPr lang="zh-CN" altLang="en-US" sz="2600" dirty="0">
                <a:solidFill>
                  <a:srgbClr val="800000"/>
                </a:solidFill>
                <a:latin typeface="黑体" pitchFamily="2" charset="-122"/>
                <a:ea typeface="黑体" pitchFamily="2" charset="-122"/>
              </a:rPr>
              <a:t>§1.1 计算机系统的组成与工作特点</a:t>
            </a:r>
            <a:r>
              <a:rPr lang="en-US" altLang="zh-CN" sz="2600" dirty="0">
                <a:solidFill>
                  <a:srgbClr val="800000"/>
                </a:solidFill>
                <a:latin typeface="黑体" pitchFamily="2" charset="-122"/>
                <a:ea typeface="黑体" pitchFamily="2" charset="-122"/>
              </a:rPr>
              <a:t> </a:t>
            </a:r>
          </a:p>
        </p:txBody>
      </p:sp>
      <p:sp>
        <p:nvSpPr>
          <p:cNvPr id="9219" name="Rectangle 46"/>
          <p:cNvSpPr>
            <a:spLocks noChangeArrowheads="1"/>
          </p:cNvSpPr>
          <p:nvPr/>
        </p:nvSpPr>
        <p:spPr bwMode="auto">
          <a:xfrm>
            <a:off x="482600" y="1092200"/>
            <a:ext cx="8102600" cy="5924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38088" bIns="0">
            <a:spAutoFit/>
          </a:bodyPr>
          <a:lstStyle/>
          <a:p>
            <a:pPr>
              <a:lnSpc>
                <a:spcPct val="150000"/>
              </a:lnSpc>
              <a:spcBef>
                <a:spcPct val="0"/>
              </a:spcBef>
              <a:buClrTx/>
              <a:buFontTx/>
              <a:buNone/>
            </a:pPr>
            <a:r>
              <a:rPr lang="zh-CN" altLang="en-US" dirty="0">
                <a:solidFill>
                  <a:srgbClr val="800000"/>
                </a:solidFill>
                <a:latin typeface="黑体" pitchFamily="2" charset="-122"/>
                <a:ea typeface="黑体" pitchFamily="2" charset="-122"/>
              </a:rPr>
              <a:t>1.1.1 计算机系统的组成 </a:t>
            </a:r>
            <a:endParaRPr lang="zh-CN" altLang="en-US" dirty="0">
              <a:latin typeface="黑体" pitchFamily="2" charset="-122"/>
              <a:ea typeface="黑体" pitchFamily="2" charset="-122"/>
            </a:endParaRPr>
          </a:p>
        </p:txBody>
      </p:sp>
      <p:sp>
        <p:nvSpPr>
          <p:cNvPr id="9220" name="Rectangle 47"/>
          <p:cNvSpPr>
            <a:spLocks noChangeArrowheads="1"/>
          </p:cNvSpPr>
          <p:nvPr/>
        </p:nvSpPr>
        <p:spPr bwMode="auto">
          <a:xfrm>
            <a:off x="876300" y="1685925"/>
            <a:ext cx="8267700" cy="5924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38088" bIns="0">
            <a:spAutoFit/>
          </a:bodyPr>
          <a:lstStyle/>
          <a:p>
            <a:pPr>
              <a:lnSpc>
                <a:spcPct val="150000"/>
              </a:lnSpc>
              <a:spcBef>
                <a:spcPct val="0"/>
              </a:spcBef>
              <a:buClrTx/>
              <a:buFontTx/>
              <a:buNone/>
            </a:pPr>
            <a:r>
              <a:rPr lang="zh-CN" altLang="en-US" dirty="0">
                <a:solidFill>
                  <a:srgbClr val="800000"/>
                </a:solidFill>
                <a:latin typeface="黑体" pitchFamily="2" charset="-122"/>
                <a:ea typeface="黑体" pitchFamily="2" charset="-122"/>
              </a:rPr>
              <a:t>1．计算机系统</a:t>
            </a:r>
          </a:p>
        </p:txBody>
      </p:sp>
      <p:sp>
        <p:nvSpPr>
          <p:cNvPr id="332850" name="Rectangle 50"/>
          <p:cNvSpPr>
            <a:spLocks noChangeArrowheads="1"/>
          </p:cNvSpPr>
          <p:nvPr/>
        </p:nvSpPr>
        <p:spPr bwMode="auto">
          <a:xfrm>
            <a:off x="760412" y="4762826"/>
            <a:ext cx="7516813" cy="15327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lnSpc>
                <a:spcPct val="130000"/>
              </a:lnSpc>
              <a:spcBef>
                <a:spcPct val="0"/>
              </a:spcBef>
              <a:buClrTx/>
              <a:buFontTx/>
              <a:buNone/>
              <a:tabLst>
                <a:tab pos="542925" algn="l"/>
              </a:tabLst>
            </a:pPr>
            <a:r>
              <a:rPr lang="zh-CN" altLang="en-US" dirty="0">
                <a:solidFill>
                  <a:srgbClr val="000080"/>
                </a:solidFill>
                <a:latin typeface="黑体" pitchFamily="2" charset="-122"/>
                <a:ea typeface="黑体" pitchFamily="2" charset="-122"/>
              </a:rPr>
              <a:t>    </a:t>
            </a:r>
            <a:r>
              <a:rPr lang="zh-CN" altLang="en-US" dirty="0" smtClean="0">
                <a:solidFill>
                  <a:srgbClr val="000080"/>
                </a:solidFill>
                <a:latin typeface="黑体" pitchFamily="2" charset="-122"/>
                <a:ea typeface="黑体" pitchFamily="2" charset="-122"/>
              </a:rPr>
              <a:t>硬件和软件是系统的</a:t>
            </a:r>
            <a:r>
              <a:rPr lang="zh-CN" altLang="en-US" dirty="0" smtClean="0">
                <a:solidFill>
                  <a:srgbClr val="FF0000"/>
                </a:solidFill>
                <a:latin typeface="黑体" pitchFamily="2" charset="-122"/>
                <a:ea typeface="黑体" pitchFamily="2" charset="-122"/>
              </a:rPr>
              <a:t>有机整体</a:t>
            </a:r>
            <a:r>
              <a:rPr lang="zh-CN" altLang="en-US" dirty="0" smtClean="0">
                <a:solidFill>
                  <a:srgbClr val="000080"/>
                </a:solidFill>
                <a:latin typeface="黑体" pitchFamily="2" charset="-122"/>
                <a:ea typeface="黑体" pitchFamily="2" charset="-122"/>
              </a:rPr>
              <a:t>。</a:t>
            </a:r>
            <a:endParaRPr lang="en-US" altLang="zh-CN" dirty="0" smtClean="0">
              <a:solidFill>
                <a:srgbClr val="000080"/>
              </a:solidFill>
              <a:latin typeface="黑体" pitchFamily="2" charset="-122"/>
              <a:ea typeface="黑体" pitchFamily="2" charset="-122"/>
            </a:endParaRPr>
          </a:p>
          <a:p>
            <a:pPr algn="just">
              <a:lnSpc>
                <a:spcPct val="130000"/>
              </a:lnSpc>
              <a:spcBef>
                <a:spcPct val="0"/>
              </a:spcBef>
              <a:buClrTx/>
              <a:buFontTx/>
              <a:buNone/>
              <a:tabLst>
                <a:tab pos="542925" algn="l"/>
              </a:tabLst>
            </a:pPr>
            <a:r>
              <a:rPr lang="en-US" altLang="zh-CN" dirty="0">
                <a:solidFill>
                  <a:srgbClr val="000080"/>
                </a:solidFill>
                <a:latin typeface="黑体" pitchFamily="2" charset="-122"/>
                <a:ea typeface="黑体" pitchFamily="2" charset="-122"/>
              </a:rPr>
              <a:t> </a:t>
            </a:r>
            <a:r>
              <a:rPr lang="en-US" altLang="zh-CN" dirty="0" smtClean="0">
                <a:solidFill>
                  <a:srgbClr val="000080"/>
                </a:solidFill>
                <a:latin typeface="黑体" pitchFamily="2" charset="-122"/>
                <a:ea typeface="黑体" pitchFamily="2" charset="-122"/>
              </a:rPr>
              <a:t>   </a:t>
            </a:r>
            <a:r>
              <a:rPr lang="zh-CN" altLang="en-US" dirty="0" smtClean="0">
                <a:solidFill>
                  <a:srgbClr val="000080"/>
                </a:solidFill>
                <a:latin typeface="黑体" pitchFamily="2" charset="-122"/>
                <a:ea typeface="黑体" pitchFamily="2" charset="-122"/>
              </a:rPr>
              <a:t>因此，</a:t>
            </a:r>
            <a:r>
              <a:rPr lang="zh-CN" altLang="en-US" dirty="0" smtClean="0">
                <a:solidFill>
                  <a:srgbClr val="FF0000"/>
                </a:solidFill>
                <a:latin typeface="黑体" pitchFamily="2" charset="-122"/>
                <a:ea typeface="黑体" pitchFamily="2" charset="-122"/>
              </a:rPr>
              <a:t>要理解硬件系统的组织结构和设计要素是如何影响软件运行性能的</a:t>
            </a:r>
            <a:r>
              <a:rPr lang="zh-CN" altLang="en-US" dirty="0" smtClean="0">
                <a:solidFill>
                  <a:srgbClr val="000080"/>
                </a:solidFill>
                <a:latin typeface="黑体" pitchFamily="2" charset="-122"/>
                <a:ea typeface="黑体" pitchFamily="2" charset="-122"/>
              </a:rPr>
              <a:t>。</a:t>
            </a:r>
            <a:endParaRPr lang="en-US" altLang="zh-CN" dirty="0">
              <a:solidFill>
                <a:srgbClr val="000080"/>
              </a:solidFill>
              <a:latin typeface="黑体" pitchFamily="2" charset="-122"/>
              <a:ea typeface="黑体" pitchFamily="2" charset="-122"/>
            </a:endParaRPr>
          </a:p>
        </p:txBody>
      </p:sp>
      <p:sp>
        <p:nvSpPr>
          <p:cNvPr id="9222" name="Text Box 9"/>
          <p:cNvSpPr txBox="1">
            <a:spLocks noChangeArrowheads="1"/>
          </p:cNvSpPr>
          <p:nvPr/>
        </p:nvSpPr>
        <p:spPr bwMode="auto">
          <a:xfrm>
            <a:off x="1287923" y="2367727"/>
            <a:ext cx="517065" cy="186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marL="609600" indent="-609600" eaLnBrk="0" hangingPunct="0">
              <a:defRPr kumimoji="1" sz="2400" b="1">
                <a:solidFill>
                  <a:schemeClr val="tx2"/>
                </a:solidFill>
                <a:latin typeface="楷体_GB2312" pitchFamily="49" charset="-122"/>
                <a:ea typeface="楷体_GB2312" pitchFamily="49" charset="-122"/>
              </a:defRPr>
            </a:lvl1pPr>
            <a:lvl2pPr marL="742950" indent="-285750" eaLnBrk="0" hangingPunct="0">
              <a:defRPr kumimoji="1" sz="2400" b="1">
                <a:solidFill>
                  <a:schemeClr val="tx2"/>
                </a:solidFill>
                <a:latin typeface="楷体_GB2312" pitchFamily="49" charset="-122"/>
                <a:ea typeface="楷体_GB2312" pitchFamily="49" charset="-122"/>
              </a:defRPr>
            </a:lvl2pPr>
            <a:lvl3pPr marL="1143000" indent="-228600" eaLnBrk="0" hangingPunct="0">
              <a:defRPr kumimoji="1" sz="2400" b="1">
                <a:solidFill>
                  <a:schemeClr val="tx2"/>
                </a:solidFill>
                <a:latin typeface="楷体_GB2312" pitchFamily="49" charset="-122"/>
                <a:ea typeface="楷体_GB2312" pitchFamily="49" charset="-122"/>
              </a:defRPr>
            </a:lvl3pPr>
            <a:lvl4pPr marL="1600200" indent="-228600" eaLnBrk="0" hangingPunct="0">
              <a:defRPr kumimoji="1" sz="2400" b="1">
                <a:solidFill>
                  <a:schemeClr val="tx2"/>
                </a:solidFill>
                <a:latin typeface="楷体_GB2312" pitchFamily="49" charset="-122"/>
                <a:ea typeface="楷体_GB2312" pitchFamily="49" charset="-122"/>
              </a:defRPr>
            </a:lvl4pPr>
            <a:lvl5pPr marL="2057400" indent="-228600" eaLnBrk="0" hangingPunct="0">
              <a:defRPr kumimoji="1" sz="2400" b="1">
                <a:solidFill>
                  <a:schemeClr val="tx2"/>
                </a:solidFill>
                <a:latin typeface="楷体_GB2312" pitchFamily="49" charset="-122"/>
                <a:ea typeface="楷体_GB2312" pitchFamily="49" charset="-122"/>
              </a:defRPr>
            </a:lvl5pPr>
            <a:lvl6pPr marL="25146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6pPr>
            <a:lvl7pPr marL="29718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7pPr>
            <a:lvl8pPr marL="34290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8pPr>
            <a:lvl9pPr marL="38862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9pPr>
          </a:lstStyle>
          <a:p>
            <a:pPr algn="ctr" eaLnBrk="1" hangingPunct="1"/>
            <a:r>
              <a:rPr lang="zh-CN" altLang="en-US" dirty="0">
                <a:solidFill>
                  <a:srgbClr val="000080"/>
                </a:solidFill>
                <a:latin typeface="黑体" pitchFamily="2" charset="-122"/>
                <a:ea typeface="黑体" pitchFamily="2" charset="-122"/>
              </a:rPr>
              <a:t>计算机系统</a:t>
            </a:r>
          </a:p>
        </p:txBody>
      </p:sp>
      <p:sp>
        <p:nvSpPr>
          <p:cNvPr id="9223" name="AutoShape 10"/>
          <p:cNvSpPr>
            <a:spLocks/>
          </p:cNvSpPr>
          <p:nvPr/>
        </p:nvSpPr>
        <p:spPr bwMode="auto">
          <a:xfrm>
            <a:off x="1781175" y="2767013"/>
            <a:ext cx="314325" cy="1132958"/>
          </a:xfrm>
          <a:prstGeom prst="leftBrace">
            <a:avLst>
              <a:gd name="adj1" fmla="val 34680"/>
              <a:gd name="adj2" fmla="val 50000"/>
            </a:avLst>
          </a:pr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spcBef>
                <a:spcPct val="20000"/>
              </a:spcBef>
            </a:pPr>
            <a:endParaRPr lang="zh-CN" altLang="en-US" sz="2600">
              <a:latin typeface="黑体" pitchFamily="2" charset="-122"/>
              <a:ea typeface="黑体" pitchFamily="2" charset="-122"/>
            </a:endParaRPr>
          </a:p>
        </p:txBody>
      </p:sp>
      <p:sp>
        <p:nvSpPr>
          <p:cNvPr id="9224" name="Rectangle 50"/>
          <p:cNvSpPr>
            <a:spLocks noChangeArrowheads="1"/>
          </p:cNvSpPr>
          <p:nvPr/>
        </p:nvSpPr>
        <p:spPr bwMode="auto">
          <a:xfrm>
            <a:off x="2163763" y="2419350"/>
            <a:ext cx="6113462" cy="978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20000"/>
              </a:lnSpc>
              <a:spcBef>
                <a:spcPct val="0"/>
              </a:spcBef>
              <a:buClrTx/>
              <a:buFontTx/>
              <a:buNone/>
              <a:tabLst>
                <a:tab pos="542925" algn="l"/>
              </a:tabLst>
            </a:pPr>
            <a:r>
              <a:rPr lang="zh-CN" altLang="en-US" dirty="0">
                <a:solidFill>
                  <a:srgbClr val="800000"/>
                </a:solidFill>
                <a:latin typeface="黑体" pitchFamily="2" charset="-122"/>
                <a:ea typeface="黑体" pitchFamily="2" charset="-122"/>
              </a:rPr>
              <a:t>硬件</a:t>
            </a:r>
            <a:r>
              <a:rPr lang="zh-CN" altLang="en-US" dirty="0">
                <a:solidFill>
                  <a:srgbClr val="000080"/>
                </a:solidFill>
                <a:latin typeface="黑体" pitchFamily="2" charset="-122"/>
                <a:ea typeface="黑体" pitchFamily="2" charset="-122"/>
              </a:rPr>
              <a:t>  计算机的实体</a:t>
            </a:r>
          </a:p>
          <a:p>
            <a:pPr algn="just">
              <a:lnSpc>
                <a:spcPct val="120000"/>
              </a:lnSpc>
              <a:spcBef>
                <a:spcPct val="0"/>
              </a:spcBef>
              <a:buClrTx/>
              <a:buFontTx/>
              <a:buNone/>
              <a:tabLst>
                <a:tab pos="542925" algn="l"/>
              </a:tabLst>
            </a:pPr>
            <a:r>
              <a:rPr lang="zh-CN" altLang="en-US" dirty="0">
                <a:solidFill>
                  <a:srgbClr val="000080"/>
                </a:solidFill>
                <a:latin typeface="黑体" pitchFamily="2" charset="-122"/>
                <a:ea typeface="黑体" pitchFamily="2" charset="-122"/>
              </a:rPr>
              <a:t>      如主板、内存、外设等</a:t>
            </a:r>
            <a:endParaRPr lang="en-US" altLang="zh-CN" dirty="0">
              <a:solidFill>
                <a:srgbClr val="000080"/>
              </a:solidFill>
              <a:latin typeface="黑体" pitchFamily="2" charset="-122"/>
              <a:ea typeface="黑体" pitchFamily="2" charset="-122"/>
            </a:endParaRPr>
          </a:p>
        </p:txBody>
      </p:sp>
      <p:sp>
        <p:nvSpPr>
          <p:cNvPr id="9225" name="Rectangle 50"/>
          <p:cNvSpPr>
            <a:spLocks noChangeArrowheads="1"/>
          </p:cNvSpPr>
          <p:nvPr/>
        </p:nvSpPr>
        <p:spPr bwMode="auto">
          <a:xfrm>
            <a:off x="2143125" y="3513902"/>
            <a:ext cx="6113463" cy="9198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20000"/>
              </a:lnSpc>
              <a:spcBef>
                <a:spcPct val="0"/>
              </a:spcBef>
              <a:buClrTx/>
              <a:buFontTx/>
              <a:buNone/>
              <a:tabLst>
                <a:tab pos="542925" algn="l"/>
              </a:tabLst>
            </a:pPr>
            <a:r>
              <a:rPr lang="zh-CN" altLang="en-US" dirty="0">
                <a:solidFill>
                  <a:srgbClr val="800000"/>
                </a:solidFill>
                <a:latin typeface="黑体" pitchFamily="2" charset="-122"/>
                <a:ea typeface="黑体" pitchFamily="2" charset="-122"/>
              </a:rPr>
              <a:t>软件</a:t>
            </a:r>
            <a:r>
              <a:rPr lang="zh-CN" altLang="en-US" dirty="0">
                <a:solidFill>
                  <a:schemeClr val="hlink"/>
                </a:solidFill>
                <a:latin typeface="黑体" pitchFamily="2" charset="-122"/>
                <a:ea typeface="黑体" pitchFamily="2" charset="-122"/>
              </a:rPr>
              <a:t>  </a:t>
            </a:r>
            <a:r>
              <a:rPr lang="zh-CN" altLang="en-US" dirty="0">
                <a:solidFill>
                  <a:srgbClr val="000080"/>
                </a:solidFill>
                <a:latin typeface="黑体" pitchFamily="2" charset="-122"/>
                <a:ea typeface="黑体" pitchFamily="2" charset="-122"/>
              </a:rPr>
              <a:t>由具有各类特殊功能的信息组成</a:t>
            </a:r>
          </a:p>
          <a:p>
            <a:pPr algn="just">
              <a:lnSpc>
                <a:spcPct val="120000"/>
              </a:lnSpc>
              <a:spcBef>
                <a:spcPct val="0"/>
              </a:spcBef>
              <a:buClrTx/>
              <a:buFontTx/>
              <a:buNone/>
              <a:tabLst>
                <a:tab pos="542925" algn="l"/>
              </a:tabLst>
            </a:pPr>
            <a:r>
              <a:rPr lang="zh-CN" altLang="en-US" dirty="0">
                <a:solidFill>
                  <a:srgbClr val="000080"/>
                </a:solidFill>
                <a:latin typeface="黑体" pitchFamily="2" charset="-122"/>
                <a:ea typeface="黑体" pitchFamily="2" charset="-122"/>
              </a:rPr>
              <a:t>       （程序）</a:t>
            </a:r>
          </a:p>
        </p:txBody>
      </p:sp>
      <p:pic>
        <p:nvPicPr>
          <p:cNvPr id="9226" name="Picture 2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27813" y="2773363"/>
            <a:ext cx="663575"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7" name="Picture 2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37438" y="2714625"/>
            <a:ext cx="808037" cy="101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8" name="Picture 2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32350" y="3963794"/>
            <a:ext cx="735012"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32850"/>
                                        </p:tgtEl>
                                        <p:attrNameLst>
                                          <p:attrName>style.visibility</p:attrName>
                                        </p:attrNameLst>
                                      </p:cBhvr>
                                      <p:to>
                                        <p:strVal val="visible"/>
                                      </p:to>
                                    </p:set>
                                    <p:animEffect transition="in" filter="wipe(up)">
                                      <p:cBhvr>
                                        <p:cTn id="7" dur="500"/>
                                        <p:tgtEl>
                                          <p:spTgt spid="3328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2850"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5"/>
          <p:cNvSpPr>
            <a:spLocks noChangeArrowheads="1"/>
          </p:cNvSpPr>
          <p:nvPr/>
        </p:nvSpPr>
        <p:spPr bwMode="auto">
          <a:xfrm>
            <a:off x="601746" y="869282"/>
            <a:ext cx="8010525" cy="173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495300" indent="-495300">
              <a:lnSpc>
                <a:spcPct val="100000"/>
              </a:lnSpc>
              <a:spcBef>
                <a:spcPct val="0"/>
              </a:spcBef>
              <a:buClrTx/>
              <a:buFontTx/>
              <a:buNone/>
              <a:defRPr/>
            </a:pPr>
            <a:r>
              <a:rPr lang="zh-CN" altLang="en-US" dirty="0">
                <a:solidFill>
                  <a:srgbClr val="FF0000"/>
                </a:solidFill>
                <a:latin typeface="黑体" pitchFamily="2" charset="-122"/>
                <a:ea typeface="黑体" pitchFamily="2" charset="-122"/>
              </a:rPr>
              <a:t>思考：</a:t>
            </a:r>
            <a:endParaRPr lang="en-US" altLang="zh-CN" dirty="0">
              <a:solidFill>
                <a:srgbClr val="FF0000"/>
              </a:solidFill>
              <a:latin typeface="黑体" pitchFamily="2" charset="-122"/>
              <a:ea typeface="黑体" pitchFamily="2" charset="-122"/>
              <a:cs typeface="Times New Roman" pitchFamily="18" charset="0"/>
            </a:endParaRPr>
          </a:p>
          <a:p>
            <a:pPr indent="625475">
              <a:lnSpc>
                <a:spcPct val="125000"/>
              </a:lnSpc>
              <a:defRPr/>
            </a:pPr>
            <a:r>
              <a:rPr lang="zh-CN" altLang="en-US" dirty="0" smtClean="0">
                <a:solidFill>
                  <a:srgbClr val="000080"/>
                </a:solidFill>
                <a:latin typeface="黑体" pitchFamily="2" charset="-122"/>
                <a:ea typeface="黑体" pitchFamily="2" charset="-122"/>
              </a:rPr>
              <a:t>计算机擅长和不擅长做什么？怎样来联合发挥人和计算机的长处？</a:t>
            </a:r>
            <a:endParaRPr lang="en-US" altLang="zh-CN" dirty="0" smtClean="0">
              <a:solidFill>
                <a:srgbClr val="000080"/>
              </a:solidFill>
              <a:latin typeface="黑体" pitchFamily="2" charset="-122"/>
              <a:ea typeface="黑体" pitchFamily="2" charset="-122"/>
            </a:endParaRPr>
          </a:p>
          <a:p>
            <a:pPr marL="495300" indent="-495300">
              <a:lnSpc>
                <a:spcPct val="100000"/>
              </a:lnSpc>
              <a:spcBef>
                <a:spcPct val="0"/>
              </a:spcBef>
              <a:buClrTx/>
              <a:buFontTx/>
              <a:buNone/>
              <a:defRPr/>
            </a:pPr>
            <a:r>
              <a:rPr lang="en-US" altLang="zh-CN" sz="1100" dirty="0" smtClean="0">
                <a:latin typeface="黑体" pitchFamily="2" charset="-122"/>
                <a:ea typeface="黑体" pitchFamily="2" charset="-122"/>
              </a:rPr>
              <a:t> </a:t>
            </a:r>
            <a:endParaRPr lang="en-US" altLang="zh-CN" sz="1100" dirty="0">
              <a:latin typeface="黑体" pitchFamily="2" charset="-122"/>
              <a:ea typeface="黑体"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6082" name="Object 2"/>
          <p:cNvGraphicFramePr>
            <a:graphicFrameLocks noChangeAspect="1"/>
          </p:cNvGraphicFramePr>
          <p:nvPr>
            <p:extLst>
              <p:ext uri="{D42A27DB-BD31-4B8C-83A1-F6EECF244321}">
                <p14:modId xmlns:p14="http://schemas.microsoft.com/office/powerpoint/2010/main" val="318319217"/>
              </p:ext>
            </p:extLst>
          </p:nvPr>
        </p:nvGraphicFramePr>
        <p:xfrm>
          <a:off x="758825" y="425450"/>
          <a:ext cx="7096125" cy="946150"/>
        </p:xfrm>
        <a:graphic>
          <a:graphicData uri="http://schemas.openxmlformats.org/presentationml/2006/ole">
            <mc:AlternateContent xmlns:mc="http://schemas.openxmlformats.org/markup-compatibility/2006">
              <mc:Choice xmlns:v="urn:schemas-microsoft-com:vml" Requires="v">
                <p:oleObj spid="_x0000_s46183" name="Document" r:id="rId3" imgW="6783613" imgH="906112" progId="Word.Document.8">
                  <p:embed/>
                </p:oleObj>
              </mc:Choice>
              <mc:Fallback>
                <p:oleObj name="Document" r:id="rId3" imgW="6783613" imgH="906112" progId="Word.Document.8">
                  <p:embed/>
                  <p:pic>
                    <p:nvPicPr>
                      <p:cNvPr id="0" name="Object 2"/>
                      <p:cNvPicPr>
                        <a:picLocks noChangeAspect="1" noChangeArrowheads="1"/>
                      </p:cNvPicPr>
                      <p:nvPr/>
                    </p:nvPicPr>
                    <p:blipFill>
                      <a:blip r:embed="rId4"/>
                      <a:srcRect/>
                      <a:stretch>
                        <a:fillRect/>
                      </a:stretch>
                    </p:blipFill>
                    <p:spPr bwMode="auto">
                      <a:xfrm>
                        <a:off x="758825" y="425450"/>
                        <a:ext cx="7096125"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6083" name="Rectangle 8"/>
          <p:cNvSpPr>
            <a:spLocks noChangeArrowheads="1"/>
          </p:cNvSpPr>
          <p:nvPr/>
        </p:nvSpPr>
        <p:spPr bwMode="auto">
          <a:xfrm>
            <a:off x="0" y="1343025"/>
            <a:ext cx="91440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00000"/>
              </a:lnSpc>
              <a:spcBef>
                <a:spcPct val="0"/>
              </a:spcBef>
              <a:buClrTx/>
              <a:buFontTx/>
              <a:buNone/>
              <a:tabLst>
                <a:tab pos="228600" algn="l"/>
              </a:tabLst>
            </a:pPr>
            <a:r>
              <a:rPr lang="zh-CN" altLang="en-US" sz="700" dirty="0">
                <a:solidFill>
                  <a:srgbClr val="000080"/>
                </a:solidFill>
                <a:latin typeface="黑体" pitchFamily="2" charset="-122"/>
                <a:ea typeface="黑体" pitchFamily="2" charset="-122"/>
              </a:rPr>
              <a:t>                  </a:t>
            </a:r>
            <a:r>
              <a:rPr lang="zh-CN" altLang="en-US" sz="1800" dirty="0">
                <a:solidFill>
                  <a:srgbClr val="000080"/>
                </a:solidFill>
                <a:latin typeface="黑体" pitchFamily="2" charset="-122"/>
                <a:ea typeface="黑体" pitchFamily="2" charset="-122"/>
              </a:rPr>
              <a:t>1. 发明的第一台电子数字计算机是</a:t>
            </a:r>
            <a:r>
              <a:rPr lang="zh-CN" altLang="en-US" sz="1800" u="sng" dirty="0">
                <a:solidFill>
                  <a:srgbClr val="000080"/>
                </a:solidFill>
                <a:latin typeface="黑体" pitchFamily="2" charset="-122"/>
                <a:ea typeface="黑体" pitchFamily="2" charset="-122"/>
              </a:rPr>
              <a:t>     </a:t>
            </a:r>
            <a:r>
              <a:rPr lang="zh-CN" altLang="en-US" sz="1800" dirty="0">
                <a:solidFill>
                  <a:srgbClr val="000080"/>
                </a:solidFill>
                <a:latin typeface="黑体" pitchFamily="2" charset="-122"/>
                <a:ea typeface="黑体" pitchFamily="2" charset="-122"/>
              </a:rPr>
              <a:t> 。</a:t>
            </a:r>
            <a:endParaRPr lang="zh-CN" altLang="en-US" sz="1000" dirty="0">
              <a:solidFill>
                <a:srgbClr val="000080"/>
              </a:solidFill>
              <a:latin typeface="黑体" pitchFamily="2" charset="-122"/>
              <a:ea typeface="黑体" pitchFamily="2" charset="-122"/>
            </a:endParaRPr>
          </a:p>
          <a:p>
            <a:pPr eaLnBrk="0" hangingPunct="0">
              <a:lnSpc>
                <a:spcPct val="100000"/>
              </a:lnSpc>
              <a:spcBef>
                <a:spcPct val="0"/>
              </a:spcBef>
              <a:buClrTx/>
              <a:buFontTx/>
              <a:buNone/>
              <a:tabLst>
                <a:tab pos="228600" algn="l"/>
              </a:tabLst>
            </a:pPr>
            <a:r>
              <a:rPr lang="zh-CN" altLang="en-US" sz="1800" dirty="0">
                <a:solidFill>
                  <a:srgbClr val="000080"/>
                </a:solidFill>
                <a:latin typeface="黑体" pitchFamily="2" charset="-122"/>
                <a:ea typeface="黑体" pitchFamily="2" charset="-122"/>
              </a:rPr>
              <a:t>            </a:t>
            </a:r>
            <a:r>
              <a:rPr lang="en-US" altLang="zh-CN" sz="1800" dirty="0">
                <a:solidFill>
                  <a:srgbClr val="000080"/>
                </a:solidFill>
                <a:latin typeface="黑体" pitchFamily="2" charset="-122"/>
                <a:ea typeface="黑体" pitchFamily="2" charset="-122"/>
              </a:rPr>
              <a:t>A. ENIAC  B. EDVAC  C. EDSAC  D. UNIVAC</a:t>
            </a:r>
            <a:r>
              <a:rPr lang="en-US" altLang="zh-CN" sz="1100" dirty="0">
                <a:solidFill>
                  <a:srgbClr val="000080"/>
                </a:solidFill>
                <a:latin typeface="黑体" pitchFamily="2" charset="-122"/>
                <a:ea typeface="黑体" pitchFamily="2" charset="-122"/>
              </a:rPr>
              <a:t> </a:t>
            </a:r>
            <a:endParaRPr lang="en-US" altLang="zh-CN" b="0" dirty="0">
              <a:solidFill>
                <a:srgbClr val="000080"/>
              </a:solidFill>
              <a:latin typeface="黑体" pitchFamily="2" charset="-122"/>
              <a:ea typeface="黑体" pitchFamily="2" charset="-122"/>
            </a:endParaRPr>
          </a:p>
        </p:txBody>
      </p:sp>
      <p:sp>
        <p:nvSpPr>
          <p:cNvPr id="462857" name="Rectangle 9"/>
          <p:cNvSpPr>
            <a:spLocks noChangeArrowheads="1"/>
          </p:cNvSpPr>
          <p:nvPr/>
        </p:nvSpPr>
        <p:spPr bwMode="auto">
          <a:xfrm>
            <a:off x="0" y="2143125"/>
            <a:ext cx="91440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00000"/>
              </a:lnSpc>
              <a:spcBef>
                <a:spcPct val="0"/>
              </a:spcBef>
              <a:buClrTx/>
              <a:buFontTx/>
              <a:buNone/>
              <a:tabLst>
                <a:tab pos="228600" algn="l"/>
              </a:tabLst>
            </a:pPr>
            <a:r>
              <a:rPr lang="zh-CN" altLang="en-US" sz="700" dirty="0">
                <a:solidFill>
                  <a:srgbClr val="000080"/>
                </a:solidFill>
                <a:latin typeface="黑体" pitchFamily="2" charset="-122"/>
                <a:ea typeface="黑体" pitchFamily="2" charset="-122"/>
              </a:rPr>
              <a:t>                  </a:t>
            </a:r>
            <a:r>
              <a:rPr lang="zh-CN" altLang="en-US" sz="1800" dirty="0">
                <a:solidFill>
                  <a:srgbClr val="000080"/>
                </a:solidFill>
                <a:latin typeface="黑体" pitchFamily="2" charset="-122"/>
                <a:ea typeface="黑体" pitchFamily="2" charset="-122"/>
              </a:rPr>
              <a:t>2. 世界上第一台电子数字计算机研制成功的时间是</a:t>
            </a:r>
            <a:r>
              <a:rPr lang="zh-CN" altLang="en-US" sz="1800" u="sng" dirty="0">
                <a:solidFill>
                  <a:srgbClr val="000080"/>
                </a:solidFill>
                <a:latin typeface="黑体" pitchFamily="2" charset="-122"/>
                <a:ea typeface="黑体" pitchFamily="2" charset="-122"/>
              </a:rPr>
              <a:t>     </a:t>
            </a:r>
            <a:r>
              <a:rPr lang="zh-CN" altLang="en-US" sz="1800" dirty="0">
                <a:solidFill>
                  <a:srgbClr val="000080"/>
                </a:solidFill>
                <a:latin typeface="黑体" pitchFamily="2" charset="-122"/>
                <a:ea typeface="黑体" pitchFamily="2" charset="-122"/>
              </a:rPr>
              <a:t>。</a:t>
            </a:r>
            <a:endParaRPr lang="zh-CN" altLang="en-US" sz="1000" dirty="0">
              <a:solidFill>
                <a:srgbClr val="000080"/>
              </a:solidFill>
              <a:latin typeface="黑体" pitchFamily="2" charset="-122"/>
              <a:ea typeface="黑体" pitchFamily="2" charset="-122"/>
            </a:endParaRPr>
          </a:p>
          <a:p>
            <a:pPr eaLnBrk="0" hangingPunct="0">
              <a:lnSpc>
                <a:spcPct val="100000"/>
              </a:lnSpc>
              <a:spcBef>
                <a:spcPct val="0"/>
              </a:spcBef>
              <a:buClrTx/>
              <a:buFontTx/>
              <a:buNone/>
              <a:tabLst>
                <a:tab pos="228600" algn="l"/>
              </a:tabLst>
            </a:pPr>
            <a:r>
              <a:rPr lang="zh-CN" altLang="en-US" sz="1800" dirty="0">
                <a:solidFill>
                  <a:srgbClr val="000080"/>
                </a:solidFill>
                <a:latin typeface="黑体" pitchFamily="2" charset="-122"/>
                <a:ea typeface="黑体" pitchFamily="2" charset="-122"/>
              </a:rPr>
              <a:t>            </a:t>
            </a:r>
            <a:r>
              <a:rPr lang="en-US" altLang="zh-CN" sz="1800" dirty="0">
                <a:solidFill>
                  <a:srgbClr val="000080"/>
                </a:solidFill>
                <a:latin typeface="黑体" pitchFamily="2" charset="-122"/>
                <a:ea typeface="黑体" pitchFamily="2" charset="-122"/>
              </a:rPr>
              <a:t>A. 1946</a:t>
            </a:r>
            <a:r>
              <a:rPr lang="zh-CN" altLang="en-US" sz="1800" dirty="0">
                <a:solidFill>
                  <a:srgbClr val="000080"/>
                </a:solidFill>
                <a:latin typeface="黑体" pitchFamily="2" charset="-122"/>
                <a:ea typeface="黑体" pitchFamily="2" charset="-122"/>
              </a:rPr>
              <a:t>年  </a:t>
            </a:r>
            <a:r>
              <a:rPr lang="en-US" altLang="zh-CN" sz="1800" dirty="0">
                <a:solidFill>
                  <a:srgbClr val="000080"/>
                </a:solidFill>
                <a:latin typeface="黑体" pitchFamily="2" charset="-122"/>
                <a:ea typeface="黑体" pitchFamily="2" charset="-122"/>
              </a:rPr>
              <a:t>B. 1947</a:t>
            </a:r>
            <a:r>
              <a:rPr lang="zh-CN" altLang="en-US" sz="1800" dirty="0">
                <a:solidFill>
                  <a:srgbClr val="000080"/>
                </a:solidFill>
                <a:latin typeface="黑体" pitchFamily="2" charset="-122"/>
                <a:ea typeface="黑体" pitchFamily="2" charset="-122"/>
              </a:rPr>
              <a:t>年  </a:t>
            </a:r>
            <a:r>
              <a:rPr lang="en-US" altLang="zh-CN" sz="1800" dirty="0">
                <a:solidFill>
                  <a:srgbClr val="000080"/>
                </a:solidFill>
                <a:latin typeface="黑体" pitchFamily="2" charset="-122"/>
                <a:ea typeface="黑体" pitchFamily="2" charset="-122"/>
              </a:rPr>
              <a:t>C. 1951</a:t>
            </a:r>
            <a:r>
              <a:rPr lang="zh-CN" altLang="en-US" sz="1800" dirty="0">
                <a:solidFill>
                  <a:srgbClr val="000080"/>
                </a:solidFill>
                <a:latin typeface="黑体" pitchFamily="2" charset="-122"/>
                <a:ea typeface="黑体" pitchFamily="2" charset="-122"/>
              </a:rPr>
              <a:t>年  </a:t>
            </a:r>
            <a:r>
              <a:rPr lang="en-US" altLang="zh-CN" sz="1800" dirty="0">
                <a:solidFill>
                  <a:srgbClr val="000080"/>
                </a:solidFill>
                <a:latin typeface="黑体" pitchFamily="2" charset="-122"/>
                <a:ea typeface="黑体" pitchFamily="2" charset="-122"/>
              </a:rPr>
              <a:t>D. 1952</a:t>
            </a:r>
            <a:r>
              <a:rPr lang="zh-CN" altLang="en-US" sz="1800" dirty="0">
                <a:solidFill>
                  <a:srgbClr val="000080"/>
                </a:solidFill>
                <a:latin typeface="黑体" pitchFamily="2" charset="-122"/>
                <a:ea typeface="黑体" pitchFamily="2" charset="-122"/>
              </a:rPr>
              <a:t>年</a:t>
            </a:r>
            <a:r>
              <a:rPr lang="zh-CN" altLang="en-US" sz="1100" dirty="0">
                <a:solidFill>
                  <a:srgbClr val="000080"/>
                </a:solidFill>
                <a:latin typeface="黑体" pitchFamily="2" charset="-122"/>
                <a:ea typeface="黑体" pitchFamily="2" charset="-122"/>
              </a:rPr>
              <a:t> </a:t>
            </a:r>
            <a:endParaRPr lang="zh-CN" altLang="en-US" b="0" dirty="0">
              <a:solidFill>
                <a:srgbClr val="000080"/>
              </a:solidFill>
              <a:latin typeface="黑体" pitchFamily="2" charset="-122"/>
              <a:ea typeface="黑体" pitchFamily="2" charset="-122"/>
            </a:endParaRPr>
          </a:p>
        </p:txBody>
      </p:sp>
      <p:sp>
        <p:nvSpPr>
          <p:cNvPr id="462858" name="Rectangle 10"/>
          <p:cNvSpPr>
            <a:spLocks noChangeArrowheads="1"/>
          </p:cNvSpPr>
          <p:nvPr/>
        </p:nvSpPr>
        <p:spPr bwMode="auto">
          <a:xfrm>
            <a:off x="0" y="2925763"/>
            <a:ext cx="91440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10000"/>
              </a:lnSpc>
              <a:spcBef>
                <a:spcPct val="0"/>
              </a:spcBef>
              <a:buClrTx/>
              <a:buFontTx/>
              <a:buNone/>
              <a:tabLst>
                <a:tab pos="228600" algn="l"/>
              </a:tabLst>
            </a:pPr>
            <a:r>
              <a:rPr lang="zh-CN" altLang="en-US" sz="700" dirty="0">
                <a:solidFill>
                  <a:srgbClr val="000080"/>
                </a:solidFill>
                <a:latin typeface="黑体" pitchFamily="2" charset="-122"/>
                <a:ea typeface="黑体" pitchFamily="2" charset="-122"/>
              </a:rPr>
              <a:t>                  </a:t>
            </a:r>
            <a:r>
              <a:rPr lang="zh-CN" altLang="en-US" sz="1800" dirty="0">
                <a:solidFill>
                  <a:srgbClr val="000080"/>
                </a:solidFill>
                <a:latin typeface="黑体" pitchFamily="2" charset="-122"/>
                <a:ea typeface="黑体" pitchFamily="2" charset="-122"/>
              </a:rPr>
              <a:t>3. 多媒体计算机是指</a:t>
            </a:r>
            <a:r>
              <a:rPr lang="zh-CN" altLang="en-US" sz="1800" u="sng" dirty="0">
                <a:solidFill>
                  <a:srgbClr val="000080"/>
                </a:solidFill>
                <a:latin typeface="黑体" pitchFamily="2" charset="-122"/>
                <a:ea typeface="黑体" pitchFamily="2" charset="-122"/>
              </a:rPr>
              <a:t>     </a:t>
            </a:r>
            <a:r>
              <a:rPr lang="zh-CN" altLang="en-US" sz="1800" dirty="0">
                <a:solidFill>
                  <a:srgbClr val="000080"/>
                </a:solidFill>
                <a:latin typeface="黑体" pitchFamily="2" charset="-122"/>
                <a:ea typeface="黑体" pitchFamily="2" charset="-122"/>
              </a:rPr>
              <a:t> 。</a:t>
            </a:r>
            <a:endParaRPr lang="zh-CN" altLang="en-US" sz="1000" dirty="0">
              <a:solidFill>
                <a:srgbClr val="000080"/>
              </a:solidFill>
              <a:latin typeface="黑体" pitchFamily="2" charset="-122"/>
              <a:ea typeface="黑体" pitchFamily="2" charset="-122"/>
            </a:endParaRPr>
          </a:p>
          <a:p>
            <a:pPr algn="just" eaLnBrk="0" hangingPunct="0">
              <a:lnSpc>
                <a:spcPct val="110000"/>
              </a:lnSpc>
              <a:spcBef>
                <a:spcPct val="0"/>
              </a:spcBef>
              <a:buClrTx/>
              <a:buFontTx/>
              <a:buNone/>
              <a:tabLst>
                <a:tab pos="228600" algn="l"/>
              </a:tabLst>
            </a:pPr>
            <a:r>
              <a:rPr lang="zh-CN" altLang="en-US" sz="700" dirty="0">
                <a:solidFill>
                  <a:srgbClr val="000080"/>
                </a:solidFill>
                <a:latin typeface="黑体" pitchFamily="2" charset="-122"/>
                <a:ea typeface="黑体" pitchFamily="2" charset="-122"/>
              </a:rPr>
              <a:t>                  </a:t>
            </a:r>
            <a:r>
              <a:rPr lang="zh-CN" altLang="en-US" sz="1800" dirty="0">
                <a:solidFill>
                  <a:srgbClr val="000080"/>
                </a:solidFill>
                <a:latin typeface="黑体" pitchFamily="2" charset="-122"/>
                <a:ea typeface="黑体" pitchFamily="2" charset="-122"/>
              </a:rPr>
              <a:t>     </a:t>
            </a:r>
            <a:r>
              <a:rPr lang="en-US" altLang="zh-CN" sz="1800" dirty="0">
                <a:solidFill>
                  <a:srgbClr val="000080"/>
                </a:solidFill>
                <a:latin typeface="黑体" pitchFamily="2" charset="-122"/>
                <a:ea typeface="黑体" pitchFamily="2" charset="-122"/>
              </a:rPr>
              <a:t>A. </a:t>
            </a:r>
            <a:r>
              <a:rPr lang="zh-CN" altLang="en-US" sz="1800" dirty="0">
                <a:solidFill>
                  <a:srgbClr val="000080"/>
                </a:solidFill>
                <a:latin typeface="黑体" pitchFamily="2" charset="-122"/>
                <a:ea typeface="黑体" pitchFamily="2" charset="-122"/>
              </a:rPr>
              <a:t>具有多种外部设备的计算机   </a:t>
            </a:r>
            <a:endParaRPr lang="zh-CN" altLang="en-US" sz="1000" dirty="0">
              <a:solidFill>
                <a:srgbClr val="000080"/>
              </a:solidFill>
              <a:latin typeface="黑体" pitchFamily="2" charset="-122"/>
              <a:ea typeface="黑体" pitchFamily="2" charset="-122"/>
            </a:endParaRPr>
          </a:p>
          <a:p>
            <a:pPr algn="just" eaLnBrk="0" hangingPunct="0">
              <a:lnSpc>
                <a:spcPct val="110000"/>
              </a:lnSpc>
              <a:spcBef>
                <a:spcPct val="0"/>
              </a:spcBef>
              <a:buClrTx/>
              <a:buFontTx/>
              <a:buNone/>
              <a:tabLst>
                <a:tab pos="228600" algn="l"/>
              </a:tabLst>
            </a:pPr>
            <a:r>
              <a:rPr lang="zh-CN" altLang="en-US" sz="700" dirty="0">
                <a:solidFill>
                  <a:srgbClr val="000080"/>
                </a:solidFill>
                <a:latin typeface="黑体" pitchFamily="2" charset="-122"/>
                <a:ea typeface="黑体" pitchFamily="2" charset="-122"/>
              </a:rPr>
              <a:t>                  </a:t>
            </a:r>
            <a:r>
              <a:rPr lang="zh-CN" altLang="en-US" sz="1800" dirty="0">
                <a:solidFill>
                  <a:srgbClr val="000080"/>
                </a:solidFill>
                <a:latin typeface="黑体" pitchFamily="2" charset="-122"/>
                <a:ea typeface="黑体" pitchFamily="2" charset="-122"/>
              </a:rPr>
              <a:t>     </a:t>
            </a:r>
            <a:r>
              <a:rPr lang="en-US" altLang="zh-CN" sz="1800" dirty="0">
                <a:solidFill>
                  <a:srgbClr val="000080"/>
                </a:solidFill>
                <a:latin typeface="黑体" pitchFamily="2" charset="-122"/>
                <a:ea typeface="黑体" pitchFamily="2" charset="-122"/>
              </a:rPr>
              <a:t>B. </a:t>
            </a:r>
            <a:r>
              <a:rPr lang="zh-CN" altLang="en-US" sz="1800" dirty="0">
                <a:solidFill>
                  <a:srgbClr val="000080"/>
                </a:solidFill>
                <a:latin typeface="黑体" pitchFamily="2" charset="-122"/>
                <a:ea typeface="黑体" pitchFamily="2" charset="-122"/>
              </a:rPr>
              <a:t>能与多种电器连接的计算机</a:t>
            </a:r>
            <a:endParaRPr lang="zh-CN" altLang="en-US" sz="1000" dirty="0">
              <a:solidFill>
                <a:srgbClr val="000080"/>
              </a:solidFill>
              <a:latin typeface="黑体" pitchFamily="2" charset="-122"/>
              <a:ea typeface="黑体" pitchFamily="2" charset="-122"/>
            </a:endParaRPr>
          </a:p>
          <a:p>
            <a:pPr algn="just" eaLnBrk="0" hangingPunct="0">
              <a:lnSpc>
                <a:spcPct val="110000"/>
              </a:lnSpc>
              <a:spcBef>
                <a:spcPct val="0"/>
              </a:spcBef>
              <a:buClrTx/>
              <a:buFontTx/>
              <a:buNone/>
              <a:tabLst>
                <a:tab pos="228600" algn="l"/>
              </a:tabLst>
            </a:pPr>
            <a:r>
              <a:rPr lang="zh-CN" altLang="en-US" sz="700" dirty="0">
                <a:solidFill>
                  <a:srgbClr val="000080"/>
                </a:solidFill>
                <a:latin typeface="黑体" pitchFamily="2" charset="-122"/>
                <a:ea typeface="黑体" pitchFamily="2" charset="-122"/>
              </a:rPr>
              <a:t>                  </a:t>
            </a:r>
            <a:r>
              <a:rPr lang="zh-CN" altLang="en-US" sz="1800" dirty="0">
                <a:solidFill>
                  <a:srgbClr val="000080"/>
                </a:solidFill>
                <a:latin typeface="黑体" pitchFamily="2" charset="-122"/>
                <a:ea typeface="黑体" pitchFamily="2" charset="-122"/>
              </a:rPr>
              <a:t>     </a:t>
            </a:r>
            <a:r>
              <a:rPr lang="en-US" altLang="zh-CN" sz="1800" dirty="0">
                <a:solidFill>
                  <a:srgbClr val="000080"/>
                </a:solidFill>
                <a:latin typeface="黑体" pitchFamily="2" charset="-122"/>
                <a:ea typeface="黑体" pitchFamily="2" charset="-122"/>
              </a:rPr>
              <a:t>C. </a:t>
            </a:r>
            <a:r>
              <a:rPr lang="zh-CN" altLang="en-US" sz="1800" dirty="0">
                <a:solidFill>
                  <a:srgbClr val="000080"/>
                </a:solidFill>
                <a:latin typeface="黑体" pitchFamily="2" charset="-122"/>
                <a:ea typeface="黑体" pitchFamily="2" charset="-122"/>
              </a:rPr>
              <a:t>能处理多种媒体信息的计算机 </a:t>
            </a:r>
            <a:endParaRPr lang="zh-CN" altLang="en-US" sz="1000" dirty="0">
              <a:solidFill>
                <a:srgbClr val="000080"/>
              </a:solidFill>
              <a:latin typeface="黑体" pitchFamily="2" charset="-122"/>
              <a:ea typeface="黑体" pitchFamily="2" charset="-122"/>
            </a:endParaRPr>
          </a:p>
          <a:p>
            <a:pPr eaLnBrk="0" hangingPunct="0">
              <a:lnSpc>
                <a:spcPct val="110000"/>
              </a:lnSpc>
              <a:spcBef>
                <a:spcPct val="0"/>
              </a:spcBef>
              <a:buClrTx/>
              <a:buFontTx/>
              <a:buNone/>
              <a:tabLst>
                <a:tab pos="228600" algn="l"/>
              </a:tabLst>
            </a:pPr>
            <a:r>
              <a:rPr lang="zh-CN" altLang="en-US" sz="1800" dirty="0">
                <a:solidFill>
                  <a:srgbClr val="000080"/>
                </a:solidFill>
                <a:latin typeface="黑体" pitchFamily="2" charset="-122"/>
                <a:ea typeface="黑体" pitchFamily="2" charset="-122"/>
              </a:rPr>
              <a:t>            </a:t>
            </a:r>
            <a:r>
              <a:rPr lang="en-US" altLang="zh-CN" sz="1800" dirty="0">
                <a:solidFill>
                  <a:srgbClr val="000080"/>
                </a:solidFill>
                <a:latin typeface="黑体" pitchFamily="2" charset="-122"/>
                <a:ea typeface="黑体" pitchFamily="2" charset="-122"/>
              </a:rPr>
              <a:t>D. </a:t>
            </a:r>
            <a:r>
              <a:rPr lang="zh-CN" altLang="en-US" sz="1800" dirty="0">
                <a:solidFill>
                  <a:srgbClr val="000080"/>
                </a:solidFill>
                <a:latin typeface="黑体" pitchFamily="2" charset="-122"/>
                <a:ea typeface="黑体" pitchFamily="2" charset="-122"/>
              </a:rPr>
              <a:t>借助多种媒体操作的计算机</a:t>
            </a:r>
            <a:r>
              <a:rPr lang="zh-CN" altLang="en-US" sz="1100" dirty="0">
                <a:solidFill>
                  <a:srgbClr val="000080"/>
                </a:solidFill>
                <a:latin typeface="黑体" pitchFamily="2" charset="-122"/>
                <a:ea typeface="黑体" pitchFamily="2" charset="-122"/>
              </a:rPr>
              <a:t> </a:t>
            </a:r>
            <a:endParaRPr lang="zh-CN" altLang="en-US" b="0" dirty="0">
              <a:solidFill>
                <a:srgbClr val="000080"/>
              </a:solidFill>
              <a:latin typeface="黑体" pitchFamily="2" charset="-122"/>
              <a:ea typeface="黑体" pitchFamily="2" charset="-122"/>
            </a:endParaRPr>
          </a:p>
        </p:txBody>
      </p:sp>
      <p:sp>
        <p:nvSpPr>
          <p:cNvPr id="462859" name="Rectangle 11"/>
          <p:cNvSpPr>
            <a:spLocks noChangeArrowheads="1"/>
          </p:cNvSpPr>
          <p:nvPr/>
        </p:nvSpPr>
        <p:spPr bwMode="auto">
          <a:xfrm>
            <a:off x="0" y="4648200"/>
            <a:ext cx="914400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00000"/>
              </a:lnSpc>
              <a:spcBef>
                <a:spcPct val="0"/>
              </a:spcBef>
              <a:buClrTx/>
              <a:buFontTx/>
              <a:buNone/>
              <a:tabLst>
                <a:tab pos="228600" algn="l"/>
              </a:tabLst>
            </a:pPr>
            <a:r>
              <a:rPr lang="zh-CN" altLang="en-US" sz="700" dirty="0">
                <a:solidFill>
                  <a:srgbClr val="000080"/>
                </a:solidFill>
                <a:latin typeface="黑体" pitchFamily="2" charset="-122"/>
                <a:ea typeface="黑体" pitchFamily="2" charset="-122"/>
              </a:rPr>
              <a:t>                   </a:t>
            </a:r>
            <a:r>
              <a:rPr lang="zh-CN" altLang="en-US" sz="1800" dirty="0">
                <a:solidFill>
                  <a:srgbClr val="000080"/>
                </a:solidFill>
                <a:latin typeface="黑体" pitchFamily="2" charset="-122"/>
                <a:ea typeface="黑体" pitchFamily="2" charset="-122"/>
              </a:rPr>
              <a:t>4. 电子数字计算机工作最重要的特征是</a:t>
            </a:r>
            <a:r>
              <a:rPr lang="zh-CN" altLang="en-US" sz="1800" u="sng" dirty="0">
                <a:solidFill>
                  <a:srgbClr val="000080"/>
                </a:solidFill>
                <a:latin typeface="黑体" pitchFamily="2" charset="-122"/>
                <a:ea typeface="黑体" pitchFamily="2" charset="-122"/>
              </a:rPr>
              <a:t>     </a:t>
            </a:r>
            <a:r>
              <a:rPr lang="zh-CN" altLang="en-US" sz="1800" dirty="0">
                <a:solidFill>
                  <a:srgbClr val="000080"/>
                </a:solidFill>
                <a:latin typeface="黑体" pitchFamily="2" charset="-122"/>
                <a:ea typeface="黑体" pitchFamily="2" charset="-122"/>
              </a:rPr>
              <a:t> 。</a:t>
            </a:r>
            <a:endParaRPr lang="zh-CN" altLang="en-US" sz="1000" dirty="0">
              <a:solidFill>
                <a:srgbClr val="000080"/>
              </a:solidFill>
              <a:latin typeface="黑体" pitchFamily="2" charset="-122"/>
              <a:ea typeface="黑体" pitchFamily="2" charset="-122"/>
            </a:endParaRPr>
          </a:p>
          <a:p>
            <a:pPr algn="just" eaLnBrk="0" hangingPunct="0">
              <a:lnSpc>
                <a:spcPct val="100000"/>
              </a:lnSpc>
              <a:spcBef>
                <a:spcPct val="0"/>
              </a:spcBef>
              <a:buClrTx/>
              <a:buFontTx/>
              <a:buNone/>
              <a:tabLst>
                <a:tab pos="228600" algn="l"/>
              </a:tabLst>
            </a:pPr>
            <a:r>
              <a:rPr lang="zh-CN" altLang="en-US" sz="700" dirty="0">
                <a:solidFill>
                  <a:srgbClr val="000080"/>
                </a:solidFill>
                <a:latin typeface="黑体" pitchFamily="2" charset="-122"/>
                <a:ea typeface="黑体" pitchFamily="2" charset="-122"/>
              </a:rPr>
              <a:t>                  </a:t>
            </a:r>
            <a:r>
              <a:rPr lang="zh-CN" altLang="en-US" sz="1800" dirty="0">
                <a:solidFill>
                  <a:srgbClr val="000080"/>
                </a:solidFill>
                <a:latin typeface="黑体" pitchFamily="2" charset="-122"/>
                <a:ea typeface="黑体" pitchFamily="2" charset="-122"/>
              </a:rPr>
              <a:t>     </a:t>
            </a:r>
            <a:r>
              <a:rPr lang="en-US" altLang="zh-CN" sz="1800" dirty="0">
                <a:solidFill>
                  <a:srgbClr val="000080"/>
                </a:solidFill>
                <a:latin typeface="黑体" pitchFamily="2" charset="-122"/>
                <a:ea typeface="黑体" pitchFamily="2" charset="-122"/>
              </a:rPr>
              <a:t>A. </a:t>
            </a:r>
            <a:r>
              <a:rPr lang="zh-CN" altLang="en-US" sz="1800" dirty="0">
                <a:solidFill>
                  <a:srgbClr val="000080"/>
                </a:solidFill>
                <a:latin typeface="黑体" pitchFamily="2" charset="-122"/>
                <a:ea typeface="黑体" pitchFamily="2" charset="-122"/>
              </a:rPr>
              <a:t>高速度            </a:t>
            </a:r>
            <a:r>
              <a:rPr lang="en-US" altLang="zh-CN" sz="1800" dirty="0">
                <a:solidFill>
                  <a:srgbClr val="000080"/>
                </a:solidFill>
                <a:latin typeface="黑体" pitchFamily="2" charset="-122"/>
                <a:ea typeface="黑体" pitchFamily="2" charset="-122"/>
              </a:rPr>
              <a:t>B. </a:t>
            </a:r>
            <a:r>
              <a:rPr lang="zh-CN" altLang="en-US" sz="1800" dirty="0">
                <a:solidFill>
                  <a:srgbClr val="000080"/>
                </a:solidFill>
                <a:latin typeface="黑体" pitchFamily="2" charset="-122"/>
                <a:ea typeface="黑体" pitchFamily="2" charset="-122"/>
              </a:rPr>
              <a:t>高精度  </a:t>
            </a:r>
            <a:endParaRPr lang="zh-CN" altLang="en-US" sz="1000" dirty="0">
              <a:solidFill>
                <a:srgbClr val="000080"/>
              </a:solidFill>
              <a:latin typeface="黑体" pitchFamily="2" charset="-122"/>
              <a:ea typeface="黑体" pitchFamily="2" charset="-122"/>
            </a:endParaRPr>
          </a:p>
          <a:p>
            <a:pPr eaLnBrk="0" hangingPunct="0">
              <a:lnSpc>
                <a:spcPct val="100000"/>
              </a:lnSpc>
              <a:spcBef>
                <a:spcPct val="0"/>
              </a:spcBef>
              <a:buClrTx/>
              <a:buFontTx/>
              <a:buNone/>
              <a:tabLst>
                <a:tab pos="228600" algn="l"/>
              </a:tabLst>
            </a:pPr>
            <a:r>
              <a:rPr lang="zh-CN" altLang="en-US" sz="1800" dirty="0">
                <a:solidFill>
                  <a:srgbClr val="000080"/>
                </a:solidFill>
                <a:latin typeface="黑体" pitchFamily="2" charset="-122"/>
                <a:ea typeface="黑体" pitchFamily="2" charset="-122"/>
              </a:rPr>
              <a:t>            </a:t>
            </a:r>
            <a:r>
              <a:rPr lang="en-US" altLang="zh-CN" sz="1800" dirty="0">
                <a:solidFill>
                  <a:srgbClr val="000080"/>
                </a:solidFill>
                <a:latin typeface="黑体" pitchFamily="2" charset="-122"/>
                <a:ea typeface="黑体" pitchFamily="2" charset="-122"/>
              </a:rPr>
              <a:t>C. </a:t>
            </a:r>
            <a:r>
              <a:rPr lang="zh-CN" altLang="en-US" sz="1800" dirty="0">
                <a:solidFill>
                  <a:srgbClr val="000080"/>
                </a:solidFill>
                <a:latin typeface="黑体" pitchFamily="2" charset="-122"/>
                <a:ea typeface="黑体" pitchFamily="2" charset="-122"/>
              </a:rPr>
              <a:t>存储程序自动控制  </a:t>
            </a:r>
            <a:r>
              <a:rPr lang="en-US" altLang="zh-CN" sz="1800" dirty="0">
                <a:solidFill>
                  <a:srgbClr val="000080"/>
                </a:solidFill>
                <a:latin typeface="黑体" pitchFamily="2" charset="-122"/>
                <a:ea typeface="黑体" pitchFamily="2" charset="-122"/>
              </a:rPr>
              <a:t>D. </a:t>
            </a:r>
            <a:r>
              <a:rPr lang="zh-CN" altLang="en-US" sz="1800" dirty="0">
                <a:solidFill>
                  <a:srgbClr val="000080"/>
                </a:solidFill>
                <a:latin typeface="黑体" pitchFamily="2" charset="-122"/>
                <a:ea typeface="黑体" pitchFamily="2" charset="-122"/>
              </a:rPr>
              <a:t>记忆力强</a:t>
            </a:r>
            <a:r>
              <a:rPr lang="zh-CN" altLang="en-US" sz="1100" dirty="0">
                <a:solidFill>
                  <a:srgbClr val="000080"/>
                </a:solidFill>
                <a:latin typeface="黑体" pitchFamily="2" charset="-122"/>
                <a:ea typeface="黑体" pitchFamily="2" charset="-122"/>
              </a:rPr>
              <a:t> </a:t>
            </a:r>
            <a:endParaRPr lang="zh-CN" altLang="en-US" b="0" dirty="0">
              <a:solidFill>
                <a:srgbClr val="000080"/>
              </a:solidFill>
              <a:latin typeface="黑体" pitchFamily="2" charset="-122"/>
              <a:ea typeface="黑体"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62857"/>
                                        </p:tgtEl>
                                        <p:attrNameLst>
                                          <p:attrName>style.visibility</p:attrName>
                                        </p:attrNameLst>
                                      </p:cBhvr>
                                      <p:to>
                                        <p:strVal val="visible"/>
                                      </p:to>
                                    </p:set>
                                    <p:animEffect transition="in" filter="wipe(up)">
                                      <p:cBhvr>
                                        <p:cTn id="7" dur="500"/>
                                        <p:tgtEl>
                                          <p:spTgt spid="46285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62858"/>
                                        </p:tgtEl>
                                        <p:attrNameLst>
                                          <p:attrName>style.visibility</p:attrName>
                                        </p:attrNameLst>
                                      </p:cBhvr>
                                      <p:to>
                                        <p:strVal val="visible"/>
                                      </p:to>
                                    </p:set>
                                    <p:animEffect transition="in" filter="wipe(up)">
                                      <p:cBhvr>
                                        <p:cTn id="12" dur="500"/>
                                        <p:tgtEl>
                                          <p:spTgt spid="46285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462859"/>
                                        </p:tgtEl>
                                        <p:attrNameLst>
                                          <p:attrName>style.visibility</p:attrName>
                                        </p:attrNameLst>
                                      </p:cBhvr>
                                      <p:to>
                                        <p:strVal val="visible"/>
                                      </p:to>
                                    </p:set>
                                    <p:animEffect transition="in" filter="wipe(up)">
                                      <p:cBhvr>
                                        <p:cTn id="17" dur="500"/>
                                        <p:tgtEl>
                                          <p:spTgt spid="4628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2857" grpId="0" autoUpdateAnimBg="0"/>
      <p:bldP spid="462858" grpId="0" autoUpdateAnimBg="0"/>
      <p:bldP spid="462859" grpId="0"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10"/>
          <p:cNvSpPr>
            <a:spLocks noChangeArrowheads="1"/>
          </p:cNvSpPr>
          <p:nvPr/>
        </p:nvSpPr>
        <p:spPr bwMode="auto">
          <a:xfrm>
            <a:off x="0" y="1333500"/>
            <a:ext cx="914400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00000"/>
              </a:lnSpc>
              <a:spcBef>
                <a:spcPct val="0"/>
              </a:spcBef>
              <a:buClrTx/>
              <a:buFontTx/>
              <a:buNone/>
              <a:tabLst>
                <a:tab pos="228600" algn="l"/>
              </a:tabLst>
            </a:pPr>
            <a:r>
              <a:rPr lang="zh-CN" altLang="en-US" sz="700">
                <a:solidFill>
                  <a:srgbClr val="000080"/>
                </a:solidFill>
                <a:latin typeface="黑体" pitchFamily="2" charset="-122"/>
                <a:ea typeface="黑体" pitchFamily="2" charset="-122"/>
              </a:rPr>
              <a:t>                  </a:t>
            </a:r>
            <a:r>
              <a:rPr lang="zh-CN" altLang="en-US" sz="1800">
                <a:solidFill>
                  <a:srgbClr val="000080"/>
                </a:solidFill>
                <a:latin typeface="黑体" pitchFamily="2" charset="-122"/>
                <a:ea typeface="黑体" pitchFamily="2" charset="-122"/>
              </a:rPr>
              <a:t>5. 通常所说的主机是指</a:t>
            </a:r>
            <a:r>
              <a:rPr lang="zh-CN" altLang="en-US" sz="1800" u="sng">
                <a:solidFill>
                  <a:srgbClr val="000080"/>
                </a:solidFill>
                <a:latin typeface="黑体" pitchFamily="2" charset="-122"/>
                <a:ea typeface="黑体" pitchFamily="2" charset="-122"/>
              </a:rPr>
              <a:t>     </a:t>
            </a:r>
            <a:r>
              <a:rPr lang="zh-CN" altLang="en-US" sz="1800">
                <a:solidFill>
                  <a:srgbClr val="000080"/>
                </a:solidFill>
                <a:latin typeface="黑体" pitchFamily="2" charset="-122"/>
                <a:ea typeface="黑体" pitchFamily="2" charset="-122"/>
              </a:rPr>
              <a:t> 。</a:t>
            </a:r>
            <a:endParaRPr lang="zh-CN" altLang="en-US" sz="1000">
              <a:solidFill>
                <a:srgbClr val="000080"/>
              </a:solidFill>
              <a:latin typeface="黑体" pitchFamily="2" charset="-122"/>
              <a:ea typeface="黑体" pitchFamily="2" charset="-122"/>
            </a:endParaRPr>
          </a:p>
          <a:p>
            <a:pPr algn="just" eaLnBrk="0" hangingPunct="0">
              <a:lnSpc>
                <a:spcPct val="100000"/>
              </a:lnSpc>
              <a:spcBef>
                <a:spcPct val="0"/>
              </a:spcBef>
              <a:buClrTx/>
              <a:buFontTx/>
              <a:buNone/>
              <a:tabLst>
                <a:tab pos="228600" algn="l"/>
              </a:tabLst>
            </a:pPr>
            <a:r>
              <a:rPr lang="zh-CN" altLang="en-US" sz="700">
                <a:solidFill>
                  <a:srgbClr val="000080"/>
                </a:solidFill>
                <a:latin typeface="黑体" pitchFamily="2" charset="-122"/>
                <a:ea typeface="黑体" pitchFamily="2" charset="-122"/>
              </a:rPr>
              <a:t>                  </a:t>
            </a:r>
            <a:r>
              <a:rPr lang="zh-CN" altLang="en-US" sz="1800">
                <a:solidFill>
                  <a:srgbClr val="000080"/>
                </a:solidFill>
                <a:latin typeface="黑体" pitchFamily="2" charset="-122"/>
                <a:ea typeface="黑体" pitchFamily="2" charset="-122"/>
              </a:rPr>
              <a:t>     </a:t>
            </a:r>
            <a:r>
              <a:rPr lang="en-US" altLang="zh-CN" sz="1800" dirty="0">
                <a:solidFill>
                  <a:srgbClr val="000080"/>
                </a:solidFill>
                <a:latin typeface="黑体" pitchFamily="2" charset="-122"/>
                <a:ea typeface="黑体" pitchFamily="2" charset="-122"/>
              </a:rPr>
              <a:t>A. CPU               B. CPU</a:t>
            </a:r>
            <a:r>
              <a:rPr lang="zh-CN" altLang="en-US" sz="1800">
                <a:solidFill>
                  <a:srgbClr val="000080"/>
                </a:solidFill>
                <a:latin typeface="黑体" pitchFamily="2" charset="-122"/>
                <a:ea typeface="黑体" pitchFamily="2" charset="-122"/>
              </a:rPr>
              <a:t>和内存 </a:t>
            </a:r>
            <a:endParaRPr lang="zh-CN" altLang="en-US" sz="1000">
              <a:solidFill>
                <a:srgbClr val="000080"/>
              </a:solidFill>
              <a:latin typeface="黑体" pitchFamily="2" charset="-122"/>
              <a:ea typeface="黑体" pitchFamily="2" charset="-122"/>
            </a:endParaRPr>
          </a:p>
          <a:p>
            <a:pPr eaLnBrk="0" hangingPunct="0">
              <a:lnSpc>
                <a:spcPct val="100000"/>
              </a:lnSpc>
              <a:spcBef>
                <a:spcPct val="0"/>
              </a:spcBef>
              <a:buClrTx/>
              <a:buFontTx/>
              <a:buNone/>
              <a:tabLst>
                <a:tab pos="228600" algn="l"/>
              </a:tabLst>
            </a:pPr>
            <a:r>
              <a:rPr lang="zh-CN" altLang="en-US" sz="1800">
                <a:solidFill>
                  <a:srgbClr val="000080"/>
                </a:solidFill>
                <a:latin typeface="黑体" pitchFamily="2" charset="-122"/>
                <a:ea typeface="黑体" pitchFamily="2" charset="-122"/>
              </a:rPr>
              <a:t>            </a:t>
            </a:r>
            <a:r>
              <a:rPr lang="en-US" altLang="zh-CN" sz="1800" dirty="0">
                <a:solidFill>
                  <a:srgbClr val="000080"/>
                </a:solidFill>
                <a:latin typeface="黑体" pitchFamily="2" charset="-122"/>
                <a:ea typeface="黑体" pitchFamily="2" charset="-122"/>
              </a:rPr>
              <a:t>C. CPU、</a:t>
            </a:r>
            <a:r>
              <a:rPr lang="zh-CN" altLang="en-US" sz="1800">
                <a:solidFill>
                  <a:srgbClr val="000080"/>
                </a:solidFill>
                <a:latin typeface="黑体" pitchFamily="2" charset="-122"/>
                <a:ea typeface="黑体" pitchFamily="2" charset="-122"/>
              </a:rPr>
              <a:t>内存和外存   </a:t>
            </a:r>
            <a:r>
              <a:rPr lang="en-US" altLang="zh-CN" sz="1800" dirty="0">
                <a:solidFill>
                  <a:srgbClr val="000080"/>
                </a:solidFill>
                <a:latin typeface="黑体" pitchFamily="2" charset="-122"/>
                <a:ea typeface="黑体" pitchFamily="2" charset="-122"/>
              </a:rPr>
              <a:t>D. CPU、</a:t>
            </a:r>
            <a:r>
              <a:rPr lang="zh-CN" altLang="en-US" sz="1800">
                <a:solidFill>
                  <a:srgbClr val="000080"/>
                </a:solidFill>
                <a:latin typeface="黑体" pitchFamily="2" charset="-122"/>
                <a:ea typeface="黑体" pitchFamily="2" charset="-122"/>
              </a:rPr>
              <a:t>内存和硬盘</a:t>
            </a:r>
            <a:r>
              <a:rPr lang="zh-CN" altLang="en-US" sz="1100">
                <a:solidFill>
                  <a:srgbClr val="000080"/>
                </a:solidFill>
                <a:latin typeface="黑体" pitchFamily="2" charset="-122"/>
                <a:ea typeface="黑体" pitchFamily="2" charset="-122"/>
              </a:rPr>
              <a:t> </a:t>
            </a:r>
            <a:endParaRPr lang="zh-CN" altLang="en-US" b="0">
              <a:solidFill>
                <a:srgbClr val="000080"/>
              </a:solidFill>
              <a:latin typeface="黑体" pitchFamily="2" charset="-122"/>
              <a:ea typeface="黑体" pitchFamily="2" charset="-122"/>
            </a:endParaRPr>
          </a:p>
        </p:txBody>
      </p:sp>
      <p:sp>
        <p:nvSpPr>
          <p:cNvPr id="477195" name="Rectangle 11"/>
          <p:cNvSpPr>
            <a:spLocks noChangeArrowheads="1"/>
          </p:cNvSpPr>
          <p:nvPr/>
        </p:nvSpPr>
        <p:spPr bwMode="auto">
          <a:xfrm>
            <a:off x="0" y="2447925"/>
            <a:ext cx="91440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00000"/>
              </a:lnSpc>
              <a:spcBef>
                <a:spcPct val="0"/>
              </a:spcBef>
              <a:buClrTx/>
              <a:buFontTx/>
              <a:buNone/>
              <a:tabLst>
                <a:tab pos="228600" algn="l"/>
              </a:tabLst>
            </a:pPr>
            <a:r>
              <a:rPr lang="zh-CN" altLang="en-US" sz="700" dirty="0">
                <a:solidFill>
                  <a:srgbClr val="000080"/>
                </a:solidFill>
                <a:latin typeface="黑体" pitchFamily="2" charset="-122"/>
                <a:ea typeface="黑体" pitchFamily="2" charset="-122"/>
              </a:rPr>
              <a:t>                   </a:t>
            </a:r>
            <a:r>
              <a:rPr lang="zh-CN" altLang="en-US" sz="1800" dirty="0">
                <a:solidFill>
                  <a:srgbClr val="000080"/>
                </a:solidFill>
                <a:latin typeface="黑体" pitchFamily="2" charset="-122"/>
                <a:ea typeface="黑体" pitchFamily="2" charset="-122"/>
              </a:rPr>
              <a:t>6. </a:t>
            </a:r>
            <a:r>
              <a:rPr lang="en-US" altLang="zh-CN" sz="1800" dirty="0">
                <a:solidFill>
                  <a:srgbClr val="000080"/>
                </a:solidFill>
                <a:latin typeface="黑体" pitchFamily="2" charset="-122"/>
                <a:ea typeface="黑体" pitchFamily="2" charset="-122"/>
              </a:rPr>
              <a:t>CPU</a:t>
            </a:r>
            <a:r>
              <a:rPr lang="zh-CN" altLang="en-US" sz="1800" dirty="0">
                <a:solidFill>
                  <a:srgbClr val="000080"/>
                </a:solidFill>
                <a:latin typeface="黑体" pitchFamily="2" charset="-122"/>
                <a:ea typeface="黑体" pitchFamily="2" charset="-122"/>
              </a:rPr>
              <a:t>处理的数据基本单位</a:t>
            </a:r>
            <a:r>
              <a:rPr lang="zh-CN" altLang="en-US" sz="1800" dirty="0" smtClean="0">
                <a:solidFill>
                  <a:srgbClr val="000080"/>
                </a:solidFill>
                <a:latin typeface="黑体" pitchFamily="2" charset="-122"/>
                <a:ea typeface="黑体" pitchFamily="2" charset="-122"/>
              </a:rPr>
              <a:t>为一个</a:t>
            </a:r>
            <a:r>
              <a:rPr lang="zh-CN" altLang="en-US" sz="1800" dirty="0" smtClean="0">
                <a:solidFill>
                  <a:srgbClr val="FF0000"/>
                </a:solidFill>
                <a:latin typeface="黑体" pitchFamily="2" charset="-122"/>
                <a:ea typeface="黑体" pitchFamily="2" charset="-122"/>
              </a:rPr>
              <a:t>字长</a:t>
            </a:r>
            <a:r>
              <a:rPr lang="zh-CN" altLang="en-US" sz="1800" dirty="0" smtClean="0">
                <a:solidFill>
                  <a:srgbClr val="000080"/>
                </a:solidFill>
                <a:latin typeface="黑体" pitchFamily="2" charset="-122"/>
                <a:ea typeface="黑体" pitchFamily="2" charset="-122"/>
              </a:rPr>
              <a:t>，</a:t>
            </a:r>
            <a:r>
              <a:rPr lang="zh-CN" altLang="en-US" sz="1800" dirty="0">
                <a:solidFill>
                  <a:srgbClr val="000080"/>
                </a:solidFill>
                <a:latin typeface="黑体" pitchFamily="2" charset="-122"/>
                <a:ea typeface="黑体" pitchFamily="2" charset="-122"/>
              </a:rPr>
              <a:t>一个</a:t>
            </a:r>
            <a:r>
              <a:rPr lang="zh-CN" altLang="en-US" sz="1800" dirty="0" smtClean="0">
                <a:solidFill>
                  <a:srgbClr val="000080"/>
                </a:solidFill>
                <a:latin typeface="黑体" pitchFamily="2" charset="-122"/>
                <a:ea typeface="黑体" pitchFamily="2" charset="-122"/>
              </a:rPr>
              <a:t>字长的</a:t>
            </a:r>
            <a:r>
              <a:rPr lang="zh-CN" altLang="en-US" sz="1800" dirty="0">
                <a:solidFill>
                  <a:srgbClr val="000080"/>
                </a:solidFill>
                <a:latin typeface="黑体" pitchFamily="2" charset="-122"/>
                <a:ea typeface="黑体" pitchFamily="2" charset="-122"/>
              </a:rPr>
              <a:t>二进制位数为</a:t>
            </a:r>
            <a:r>
              <a:rPr lang="zh-CN" altLang="en-US" sz="1800" u="sng" dirty="0">
                <a:solidFill>
                  <a:srgbClr val="000080"/>
                </a:solidFill>
                <a:latin typeface="黑体" pitchFamily="2" charset="-122"/>
                <a:ea typeface="黑体" pitchFamily="2" charset="-122"/>
              </a:rPr>
              <a:t>     </a:t>
            </a:r>
            <a:r>
              <a:rPr lang="zh-CN" altLang="en-US" sz="1800" dirty="0">
                <a:solidFill>
                  <a:srgbClr val="000080"/>
                </a:solidFill>
                <a:latin typeface="黑体" pitchFamily="2" charset="-122"/>
                <a:ea typeface="黑体" pitchFamily="2" charset="-122"/>
              </a:rPr>
              <a:t> 。</a:t>
            </a:r>
            <a:endParaRPr lang="zh-CN" altLang="en-US" sz="1000" dirty="0">
              <a:solidFill>
                <a:srgbClr val="000080"/>
              </a:solidFill>
              <a:latin typeface="黑体" pitchFamily="2" charset="-122"/>
              <a:ea typeface="黑体" pitchFamily="2" charset="-122"/>
            </a:endParaRPr>
          </a:p>
          <a:p>
            <a:pPr eaLnBrk="0" hangingPunct="0">
              <a:lnSpc>
                <a:spcPct val="100000"/>
              </a:lnSpc>
              <a:spcBef>
                <a:spcPct val="0"/>
              </a:spcBef>
              <a:buClrTx/>
              <a:buFontTx/>
              <a:buNone/>
              <a:tabLst>
                <a:tab pos="228600" algn="l"/>
              </a:tabLst>
            </a:pPr>
            <a:r>
              <a:rPr lang="zh-CN" altLang="en-US" sz="1800" dirty="0">
                <a:solidFill>
                  <a:srgbClr val="000080"/>
                </a:solidFill>
                <a:latin typeface="黑体" pitchFamily="2" charset="-122"/>
                <a:ea typeface="黑体" pitchFamily="2" charset="-122"/>
              </a:rPr>
              <a:t>            </a:t>
            </a:r>
            <a:r>
              <a:rPr lang="en-US" altLang="zh-CN" sz="1800" dirty="0">
                <a:solidFill>
                  <a:srgbClr val="000080"/>
                </a:solidFill>
                <a:latin typeface="黑体" pitchFamily="2" charset="-122"/>
                <a:ea typeface="黑体" pitchFamily="2" charset="-122"/>
              </a:rPr>
              <a:t>A. 8   B. 16   C. 32   D. </a:t>
            </a:r>
            <a:r>
              <a:rPr lang="zh-CN" altLang="en-US" sz="1800" dirty="0">
                <a:solidFill>
                  <a:srgbClr val="000080"/>
                </a:solidFill>
                <a:latin typeface="黑体" pitchFamily="2" charset="-122"/>
                <a:ea typeface="黑体" pitchFamily="2" charset="-122"/>
              </a:rPr>
              <a:t>与</a:t>
            </a:r>
            <a:r>
              <a:rPr lang="en-US" altLang="zh-CN" sz="1800" dirty="0">
                <a:solidFill>
                  <a:srgbClr val="000080"/>
                </a:solidFill>
                <a:latin typeface="黑体" pitchFamily="2" charset="-122"/>
                <a:ea typeface="黑体" pitchFamily="2" charset="-122"/>
              </a:rPr>
              <a:t>CPU</a:t>
            </a:r>
            <a:r>
              <a:rPr lang="zh-CN" altLang="en-US" sz="1800" dirty="0">
                <a:solidFill>
                  <a:srgbClr val="000080"/>
                </a:solidFill>
                <a:latin typeface="黑体" pitchFamily="2" charset="-122"/>
                <a:ea typeface="黑体" pitchFamily="2" charset="-122"/>
              </a:rPr>
              <a:t>芯片的型号有关</a:t>
            </a:r>
            <a:r>
              <a:rPr lang="zh-CN" altLang="en-US" sz="1100" dirty="0">
                <a:solidFill>
                  <a:srgbClr val="000080"/>
                </a:solidFill>
                <a:latin typeface="黑体" pitchFamily="2" charset="-122"/>
                <a:ea typeface="黑体" pitchFamily="2" charset="-122"/>
              </a:rPr>
              <a:t> </a:t>
            </a:r>
            <a:endParaRPr lang="zh-CN" altLang="en-US" b="0" dirty="0">
              <a:solidFill>
                <a:srgbClr val="000080"/>
              </a:solidFill>
              <a:latin typeface="黑体" pitchFamily="2" charset="-122"/>
              <a:ea typeface="黑体" pitchFamily="2" charset="-122"/>
            </a:endParaRPr>
          </a:p>
        </p:txBody>
      </p:sp>
      <p:sp>
        <p:nvSpPr>
          <p:cNvPr id="477196" name="Rectangle 12"/>
          <p:cNvSpPr>
            <a:spLocks noChangeArrowheads="1"/>
          </p:cNvSpPr>
          <p:nvPr/>
        </p:nvSpPr>
        <p:spPr bwMode="auto">
          <a:xfrm>
            <a:off x="0" y="3362325"/>
            <a:ext cx="91440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00000"/>
              </a:lnSpc>
              <a:spcBef>
                <a:spcPct val="0"/>
              </a:spcBef>
              <a:buClrTx/>
              <a:buFontTx/>
              <a:buNone/>
              <a:tabLst>
                <a:tab pos="228600" algn="l"/>
              </a:tabLst>
            </a:pPr>
            <a:r>
              <a:rPr lang="zh-CN" altLang="en-US" sz="700">
                <a:solidFill>
                  <a:srgbClr val="000080"/>
                </a:solidFill>
                <a:latin typeface="黑体" pitchFamily="2" charset="-122"/>
                <a:ea typeface="黑体" pitchFamily="2" charset="-122"/>
              </a:rPr>
              <a:t>                    </a:t>
            </a:r>
            <a:r>
              <a:rPr lang="zh-CN" altLang="en-US" sz="1800">
                <a:solidFill>
                  <a:srgbClr val="000080"/>
                </a:solidFill>
                <a:latin typeface="黑体" pitchFamily="2" charset="-122"/>
                <a:ea typeface="黑体" pitchFamily="2" charset="-122"/>
              </a:rPr>
              <a:t>7. </a:t>
            </a:r>
            <a:r>
              <a:rPr lang="en-US" altLang="zh-CN" sz="1800" dirty="0">
                <a:solidFill>
                  <a:srgbClr val="000080"/>
                </a:solidFill>
                <a:latin typeface="黑体" pitchFamily="2" charset="-122"/>
                <a:ea typeface="黑体" pitchFamily="2" charset="-122"/>
              </a:rPr>
              <a:t>bit</a:t>
            </a:r>
            <a:r>
              <a:rPr lang="zh-CN" altLang="en-US" sz="1800">
                <a:solidFill>
                  <a:srgbClr val="000080"/>
                </a:solidFill>
                <a:latin typeface="黑体" pitchFamily="2" charset="-122"/>
                <a:ea typeface="黑体" pitchFamily="2" charset="-122"/>
              </a:rPr>
              <a:t>的意义是</a:t>
            </a:r>
            <a:r>
              <a:rPr lang="zh-CN" altLang="en-US" sz="1800" u="sng">
                <a:solidFill>
                  <a:srgbClr val="000080"/>
                </a:solidFill>
                <a:latin typeface="黑体" pitchFamily="2" charset="-122"/>
                <a:ea typeface="黑体" pitchFamily="2" charset="-122"/>
              </a:rPr>
              <a:t>     </a:t>
            </a:r>
            <a:r>
              <a:rPr lang="zh-CN" altLang="en-US" sz="1800">
                <a:solidFill>
                  <a:srgbClr val="000080"/>
                </a:solidFill>
                <a:latin typeface="黑体" pitchFamily="2" charset="-122"/>
                <a:ea typeface="黑体" pitchFamily="2" charset="-122"/>
              </a:rPr>
              <a:t> 。</a:t>
            </a:r>
            <a:endParaRPr lang="zh-CN" altLang="en-US" sz="1000">
              <a:solidFill>
                <a:srgbClr val="000080"/>
              </a:solidFill>
              <a:latin typeface="黑体" pitchFamily="2" charset="-122"/>
              <a:ea typeface="黑体" pitchFamily="2" charset="-122"/>
            </a:endParaRPr>
          </a:p>
          <a:p>
            <a:pPr eaLnBrk="0" hangingPunct="0">
              <a:lnSpc>
                <a:spcPct val="100000"/>
              </a:lnSpc>
              <a:spcBef>
                <a:spcPct val="0"/>
              </a:spcBef>
              <a:buClrTx/>
              <a:buFontTx/>
              <a:buNone/>
              <a:tabLst>
                <a:tab pos="228600" algn="l"/>
              </a:tabLst>
            </a:pPr>
            <a:r>
              <a:rPr lang="zh-CN" altLang="en-US" sz="1800">
                <a:solidFill>
                  <a:srgbClr val="000080"/>
                </a:solidFill>
                <a:latin typeface="黑体" pitchFamily="2" charset="-122"/>
                <a:ea typeface="黑体" pitchFamily="2" charset="-122"/>
              </a:rPr>
              <a:t>            </a:t>
            </a:r>
            <a:r>
              <a:rPr lang="en-US" altLang="zh-CN" sz="1800" dirty="0">
                <a:solidFill>
                  <a:srgbClr val="000080"/>
                </a:solidFill>
                <a:latin typeface="黑体" pitchFamily="2" charset="-122"/>
                <a:ea typeface="黑体" pitchFamily="2" charset="-122"/>
              </a:rPr>
              <a:t>A. </a:t>
            </a:r>
            <a:r>
              <a:rPr lang="zh-CN" altLang="en-US" sz="1800">
                <a:solidFill>
                  <a:srgbClr val="000080"/>
                </a:solidFill>
                <a:latin typeface="黑体" pitchFamily="2" charset="-122"/>
                <a:ea typeface="黑体" pitchFamily="2" charset="-122"/>
              </a:rPr>
              <a:t>字  </a:t>
            </a:r>
            <a:r>
              <a:rPr lang="en-US" altLang="zh-CN" sz="1800" dirty="0">
                <a:solidFill>
                  <a:srgbClr val="000080"/>
                </a:solidFill>
                <a:latin typeface="黑体" pitchFamily="2" charset="-122"/>
                <a:ea typeface="黑体" pitchFamily="2" charset="-122"/>
              </a:rPr>
              <a:t>B. </a:t>
            </a:r>
            <a:r>
              <a:rPr lang="zh-CN" altLang="en-US" sz="1800">
                <a:solidFill>
                  <a:srgbClr val="000080"/>
                </a:solidFill>
                <a:latin typeface="黑体" pitchFamily="2" charset="-122"/>
                <a:ea typeface="黑体" pitchFamily="2" charset="-122"/>
              </a:rPr>
              <a:t>字节  </a:t>
            </a:r>
            <a:r>
              <a:rPr lang="en-US" altLang="zh-CN" sz="1800" dirty="0">
                <a:solidFill>
                  <a:srgbClr val="000080"/>
                </a:solidFill>
                <a:latin typeface="黑体" pitchFamily="2" charset="-122"/>
                <a:ea typeface="黑体" pitchFamily="2" charset="-122"/>
              </a:rPr>
              <a:t>C. </a:t>
            </a:r>
            <a:r>
              <a:rPr lang="zh-CN" altLang="en-US" sz="1800">
                <a:solidFill>
                  <a:srgbClr val="000080"/>
                </a:solidFill>
                <a:latin typeface="黑体" pitchFamily="2" charset="-122"/>
                <a:ea typeface="黑体" pitchFamily="2" charset="-122"/>
              </a:rPr>
              <a:t>字长  </a:t>
            </a:r>
            <a:r>
              <a:rPr lang="en-US" altLang="zh-CN" sz="1800" dirty="0">
                <a:solidFill>
                  <a:srgbClr val="000080"/>
                </a:solidFill>
                <a:latin typeface="黑体" pitchFamily="2" charset="-122"/>
                <a:ea typeface="黑体" pitchFamily="2" charset="-122"/>
              </a:rPr>
              <a:t>D. </a:t>
            </a:r>
            <a:r>
              <a:rPr lang="zh-CN" altLang="en-US" sz="1800">
                <a:solidFill>
                  <a:srgbClr val="000080"/>
                </a:solidFill>
                <a:latin typeface="黑体" pitchFamily="2" charset="-122"/>
                <a:ea typeface="黑体" pitchFamily="2" charset="-122"/>
              </a:rPr>
              <a:t>二进制位</a:t>
            </a:r>
            <a:r>
              <a:rPr lang="zh-CN" altLang="en-US" sz="1100">
                <a:solidFill>
                  <a:srgbClr val="000080"/>
                </a:solidFill>
                <a:latin typeface="黑体" pitchFamily="2" charset="-122"/>
                <a:ea typeface="黑体" pitchFamily="2" charset="-122"/>
              </a:rPr>
              <a:t> </a:t>
            </a:r>
            <a:endParaRPr lang="zh-CN" altLang="en-US" b="0">
              <a:solidFill>
                <a:srgbClr val="000080"/>
              </a:solidFill>
              <a:latin typeface="黑体" pitchFamily="2" charset="-122"/>
              <a:ea typeface="黑体" pitchFamily="2" charset="-122"/>
            </a:endParaRPr>
          </a:p>
        </p:txBody>
      </p:sp>
      <p:sp>
        <p:nvSpPr>
          <p:cNvPr id="477197" name="Rectangle 13"/>
          <p:cNvSpPr>
            <a:spLocks noChangeArrowheads="1"/>
          </p:cNvSpPr>
          <p:nvPr/>
        </p:nvSpPr>
        <p:spPr bwMode="auto">
          <a:xfrm>
            <a:off x="0" y="4187825"/>
            <a:ext cx="91440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00000"/>
              </a:lnSpc>
              <a:spcBef>
                <a:spcPct val="0"/>
              </a:spcBef>
              <a:buClrTx/>
              <a:buFontTx/>
              <a:buNone/>
              <a:tabLst>
                <a:tab pos="228600" algn="l"/>
              </a:tabLst>
            </a:pPr>
            <a:r>
              <a:rPr lang="zh-CN" altLang="en-US" sz="700" dirty="0">
                <a:solidFill>
                  <a:srgbClr val="000080"/>
                </a:solidFill>
                <a:latin typeface="黑体" pitchFamily="2" charset="-122"/>
                <a:ea typeface="黑体" pitchFamily="2" charset="-122"/>
              </a:rPr>
              <a:t>                    </a:t>
            </a:r>
            <a:r>
              <a:rPr lang="zh-CN" altLang="en-US" sz="1800" dirty="0">
                <a:solidFill>
                  <a:srgbClr val="000080"/>
                </a:solidFill>
                <a:latin typeface="黑体" pitchFamily="2" charset="-122"/>
                <a:ea typeface="黑体" pitchFamily="2" charset="-122"/>
              </a:rPr>
              <a:t>8. 1</a:t>
            </a:r>
            <a:r>
              <a:rPr lang="en-US" altLang="zh-CN" sz="1800" dirty="0">
                <a:solidFill>
                  <a:srgbClr val="000080"/>
                </a:solidFill>
                <a:latin typeface="黑体" pitchFamily="2" charset="-122"/>
                <a:ea typeface="黑体" pitchFamily="2" charset="-122"/>
              </a:rPr>
              <a:t>MB = </a:t>
            </a:r>
            <a:r>
              <a:rPr lang="en-US" altLang="zh-CN" sz="1800" u="sng" dirty="0">
                <a:solidFill>
                  <a:srgbClr val="000080"/>
                </a:solidFill>
                <a:latin typeface="黑体" pitchFamily="2" charset="-122"/>
                <a:ea typeface="黑体" pitchFamily="2" charset="-122"/>
              </a:rPr>
              <a:t>     </a:t>
            </a:r>
            <a:r>
              <a:rPr lang="en-US" altLang="zh-CN" sz="1800" dirty="0">
                <a:solidFill>
                  <a:srgbClr val="000080"/>
                </a:solidFill>
                <a:latin typeface="黑体" pitchFamily="2" charset="-122"/>
                <a:ea typeface="黑体" pitchFamily="2" charset="-122"/>
              </a:rPr>
              <a:t> </a:t>
            </a:r>
            <a:r>
              <a:rPr lang="en-US" altLang="zh-CN" sz="1800" dirty="0" smtClean="0">
                <a:solidFill>
                  <a:srgbClr val="000080"/>
                </a:solidFill>
                <a:latin typeface="黑体" pitchFamily="2" charset="-122"/>
                <a:ea typeface="黑体" pitchFamily="2" charset="-122"/>
              </a:rPr>
              <a:t>。  </a:t>
            </a:r>
            <a:r>
              <a:rPr lang="zh-CN" altLang="en-US" sz="1800" dirty="0" smtClean="0">
                <a:solidFill>
                  <a:srgbClr val="FF0000"/>
                </a:solidFill>
                <a:latin typeface="黑体" pitchFamily="2" charset="-122"/>
                <a:ea typeface="黑体" pitchFamily="2" charset="-122"/>
              </a:rPr>
              <a:t>（按</a:t>
            </a:r>
            <a:r>
              <a:rPr lang="en-US" altLang="zh-CN" sz="1800" dirty="0" smtClean="0">
                <a:solidFill>
                  <a:srgbClr val="FF0000"/>
                </a:solidFill>
                <a:latin typeface="黑体" pitchFamily="2" charset="-122"/>
                <a:ea typeface="黑体" pitchFamily="2" charset="-122"/>
              </a:rPr>
              <a:t>MiB</a:t>
            </a:r>
            <a:r>
              <a:rPr lang="zh-CN" altLang="en-US" sz="1800" dirty="0" smtClean="0">
                <a:solidFill>
                  <a:srgbClr val="FF0000"/>
                </a:solidFill>
                <a:latin typeface="黑体" pitchFamily="2" charset="-122"/>
                <a:ea typeface="黑体" pitchFamily="2" charset="-122"/>
              </a:rPr>
              <a:t>来做）</a:t>
            </a:r>
            <a:endParaRPr lang="en-US" altLang="zh-CN" sz="1800" dirty="0">
              <a:solidFill>
                <a:srgbClr val="FF0000"/>
              </a:solidFill>
              <a:latin typeface="黑体" pitchFamily="2" charset="-122"/>
              <a:ea typeface="黑体" pitchFamily="2" charset="-122"/>
            </a:endParaRPr>
          </a:p>
          <a:p>
            <a:pPr eaLnBrk="0" hangingPunct="0">
              <a:lnSpc>
                <a:spcPct val="100000"/>
              </a:lnSpc>
              <a:spcBef>
                <a:spcPct val="0"/>
              </a:spcBef>
              <a:buClrTx/>
              <a:buFontTx/>
              <a:buNone/>
              <a:tabLst>
                <a:tab pos="228600" algn="l"/>
              </a:tabLst>
            </a:pPr>
            <a:r>
              <a:rPr lang="en-US" altLang="zh-CN" sz="1800" dirty="0">
                <a:solidFill>
                  <a:srgbClr val="000080"/>
                </a:solidFill>
                <a:latin typeface="黑体" pitchFamily="2" charset="-122"/>
                <a:ea typeface="黑体" pitchFamily="2" charset="-122"/>
              </a:rPr>
              <a:t>            A. 1000</a:t>
            </a:r>
            <a:r>
              <a:rPr lang="zh-CN" altLang="en-US" sz="1800" dirty="0">
                <a:solidFill>
                  <a:srgbClr val="000080"/>
                </a:solidFill>
                <a:latin typeface="黑体" pitchFamily="2" charset="-122"/>
                <a:ea typeface="黑体" pitchFamily="2" charset="-122"/>
              </a:rPr>
              <a:t>字节  </a:t>
            </a:r>
            <a:r>
              <a:rPr lang="en-US" altLang="zh-CN" sz="1800" dirty="0">
                <a:solidFill>
                  <a:srgbClr val="000080"/>
                </a:solidFill>
                <a:latin typeface="黑体" pitchFamily="2" charset="-122"/>
                <a:ea typeface="黑体" pitchFamily="2" charset="-122"/>
              </a:rPr>
              <a:t>B. 1024</a:t>
            </a:r>
            <a:r>
              <a:rPr lang="zh-CN" altLang="en-US" sz="1800" dirty="0">
                <a:solidFill>
                  <a:srgbClr val="000080"/>
                </a:solidFill>
                <a:latin typeface="黑体" pitchFamily="2" charset="-122"/>
                <a:ea typeface="黑体" pitchFamily="2" charset="-122"/>
              </a:rPr>
              <a:t>字节  </a:t>
            </a:r>
            <a:r>
              <a:rPr lang="en-US" altLang="zh-CN" sz="1800" dirty="0">
                <a:solidFill>
                  <a:srgbClr val="000080"/>
                </a:solidFill>
                <a:latin typeface="黑体" pitchFamily="2" charset="-122"/>
                <a:ea typeface="黑体" pitchFamily="2" charset="-122"/>
              </a:rPr>
              <a:t>C. 1000*1000</a:t>
            </a:r>
            <a:r>
              <a:rPr lang="zh-CN" altLang="en-US" sz="1800" dirty="0">
                <a:solidFill>
                  <a:srgbClr val="000080"/>
                </a:solidFill>
                <a:latin typeface="黑体" pitchFamily="2" charset="-122"/>
                <a:ea typeface="黑体" pitchFamily="2" charset="-122"/>
              </a:rPr>
              <a:t>字节  </a:t>
            </a:r>
            <a:r>
              <a:rPr lang="en-US" altLang="zh-CN" sz="1800" dirty="0">
                <a:solidFill>
                  <a:srgbClr val="000080"/>
                </a:solidFill>
                <a:latin typeface="黑体" pitchFamily="2" charset="-122"/>
                <a:ea typeface="黑体" pitchFamily="2" charset="-122"/>
              </a:rPr>
              <a:t>D. 1024*1024</a:t>
            </a:r>
            <a:r>
              <a:rPr lang="zh-CN" altLang="en-US" sz="1800" dirty="0">
                <a:solidFill>
                  <a:srgbClr val="000080"/>
                </a:solidFill>
                <a:latin typeface="黑体" pitchFamily="2" charset="-122"/>
                <a:ea typeface="黑体" pitchFamily="2" charset="-122"/>
              </a:rPr>
              <a:t>字节</a:t>
            </a:r>
            <a:r>
              <a:rPr lang="zh-CN" altLang="en-US" sz="1100" dirty="0">
                <a:solidFill>
                  <a:srgbClr val="000080"/>
                </a:solidFill>
                <a:latin typeface="黑体" pitchFamily="2" charset="-122"/>
                <a:ea typeface="黑体" pitchFamily="2" charset="-122"/>
              </a:rPr>
              <a:t> </a:t>
            </a:r>
            <a:endParaRPr lang="zh-CN" altLang="en-US" b="0" dirty="0">
              <a:solidFill>
                <a:srgbClr val="000080"/>
              </a:solidFill>
              <a:latin typeface="黑体" pitchFamily="2" charset="-122"/>
              <a:ea typeface="黑体" pitchFamily="2" charset="-122"/>
            </a:endParaRPr>
          </a:p>
        </p:txBody>
      </p:sp>
      <p:sp>
        <p:nvSpPr>
          <p:cNvPr id="477198" name="Rectangle 14"/>
          <p:cNvSpPr>
            <a:spLocks noChangeArrowheads="1"/>
          </p:cNvSpPr>
          <p:nvPr/>
        </p:nvSpPr>
        <p:spPr bwMode="auto">
          <a:xfrm>
            <a:off x="0" y="5089525"/>
            <a:ext cx="91440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00000"/>
              </a:lnSpc>
              <a:spcBef>
                <a:spcPct val="0"/>
              </a:spcBef>
              <a:buClrTx/>
              <a:buFontTx/>
              <a:buNone/>
              <a:tabLst>
                <a:tab pos="228600" algn="l"/>
              </a:tabLst>
            </a:pPr>
            <a:r>
              <a:rPr lang="zh-CN" altLang="en-US" sz="700" dirty="0">
                <a:solidFill>
                  <a:srgbClr val="000080"/>
                </a:solidFill>
                <a:latin typeface="黑体" pitchFamily="2" charset="-122"/>
                <a:ea typeface="黑体" pitchFamily="2" charset="-122"/>
              </a:rPr>
              <a:t>                    </a:t>
            </a:r>
            <a:r>
              <a:rPr lang="zh-CN" altLang="en-US" sz="1800" dirty="0">
                <a:solidFill>
                  <a:srgbClr val="000080"/>
                </a:solidFill>
                <a:latin typeface="黑体" pitchFamily="2" charset="-122"/>
                <a:ea typeface="黑体" pitchFamily="2" charset="-122"/>
              </a:rPr>
              <a:t>9. 一个字节的二进制位数为</a:t>
            </a:r>
            <a:r>
              <a:rPr lang="zh-CN" altLang="en-US" sz="1800" u="sng" dirty="0">
                <a:solidFill>
                  <a:srgbClr val="000080"/>
                </a:solidFill>
                <a:latin typeface="黑体" pitchFamily="2" charset="-122"/>
                <a:ea typeface="黑体" pitchFamily="2" charset="-122"/>
              </a:rPr>
              <a:t>     </a:t>
            </a:r>
            <a:r>
              <a:rPr lang="zh-CN" altLang="en-US" sz="1800" dirty="0">
                <a:solidFill>
                  <a:srgbClr val="000080"/>
                </a:solidFill>
                <a:latin typeface="黑体" pitchFamily="2" charset="-122"/>
                <a:ea typeface="黑体" pitchFamily="2" charset="-122"/>
              </a:rPr>
              <a:t> 。 </a:t>
            </a:r>
            <a:endParaRPr lang="zh-CN" altLang="en-US" sz="1000" dirty="0">
              <a:solidFill>
                <a:srgbClr val="000080"/>
              </a:solidFill>
              <a:latin typeface="黑体" pitchFamily="2" charset="-122"/>
              <a:ea typeface="黑体" pitchFamily="2" charset="-122"/>
            </a:endParaRPr>
          </a:p>
          <a:p>
            <a:pPr eaLnBrk="0" hangingPunct="0">
              <a:lnSpc>
                <a:spcPct val="100000"/>
              </a:lnSpc>
              <a:spcBef>
                <a:spcPct val="0"/>
              </a:spcBef>
              <a:buClrTx/>
              <a:buFontTx/>
              <a:buNone/>
              <a:tabLst>
                <a:tab pos="228600" algn="l"/>
              </a:tabLst>
            </a:pPr>
            <a:r>
              <a:rPr lang="zh-CN" altLang="en-US" sz="1800" dirty="0">
                <a:solidFill>
                  <a:srgbClr val="000080"/>
                </a:solidFill>
                <a:latin typeface="黑体" pitchFamily="2" charset="-122"/>
                <a:ea typeface="黑体" pitchFamily="2" charset="-122"/>
              </a:rPr>
              <a:t> </a:t>
            </a:r>
            <a:r>
              <a:rPr lang="zh-CN" altLang="en-US" sz="1800" dirty="0" smtClean="0">
                <a:solidFill>
                  <a:srgbClr val="000080"/>
                </a:solidFill>
                <a:latin typeface="黑体" pitchFamily="2" charset="-122"/>
                <a:ea typeface="黑体" pitchFamily="2" charset="-122"/>
              </a:rPr>
              <a:t>           </a:t>
            </a:r>
            <a:r>
              <a:rPr lang="en-US" altLang="zh-CN" sz="1800" dirty="0" smtClean="0">
                <a:solidFill>
                  <a:srgbClr val="000080"/>
                </a:solidFill>
                <a:latin typeface="黑体" pitchFamily="2" charset="-122"/>
                <a:ea typeface="黑体" pitchFamily="2" charset="-122"/>
              </a:rPr>
              <a:t>A</a:t>
            </a:r>
            <a:r>
              <a:rPr lang="en-US" altLang="zh-CN" sz="1800" dirty="0">
                <a:solidFill>
                  <a:srgbClr val="000080"/>
                </a:solidFill>
                <a:latin typeface="黑体" pitchFamily="2" charset="-122"/>
                <a:ea typeface="黑体" pitchFamily="2" charset="-122"/>
              </a:rPr>
              <a:t>. 8   B. 16   C. 32   D. </a:t>
            </a:r>
            <a:r>
              <a:rPr lang="zh-CN" altLang="en-US" sz="1800" dirty="0">
                <a:solidFill>
                  <a:srgbClr val="000080"/>
                </a:solidFill>
                <a:latin typeface="黑体" pitchFamily="2" charset="-122"/>
                <a:ea typeface="黑体" pitchFamily="2" charset="-122"/>
              </a:rPr>
              <a:t>与</a:t>
            </a:r>
            <a:r>
              <a:rPr lang="en-US" altLang="zh-CN" sz="1800" dirty="0">
                <a:solidFill>
                  <a:srgbClr val="000080"/>
                </a:solidFill>
                <a:latin typeface="黑体" pitchFamily="2" charset="-122"/>
                <a:ea typeface="黑体" pitchFamily="2" charset="-122"/>
              </a:rPr>
              <a:t>CPU</a:t>
            </a:r>
            <a:r>
              <a:rPr lang="zh-CN" altLang="en-US" sz="1800" dirty="0">
                <a:solidFill>
                  <a:srgbClr val="000080"/>
                </a:solidFill>
                <a:latin typeface="黑体" pitchFamily="2" charset="-122"/>
                <a:ea typeface="黑体" pitchFamily="2" charset="-122"/>
              </a:rPr>
              <a:t>芯片的型号有关</a:t>
            </a:r>
            <a:r>
              <a:rPr lang="zh-CN" altLang="en-US" sz="1100" dirty="0">
                <a:solidFill>
                  <a:srgbClr val="000080"/>
                </a:solidFill>
                <a:latin typeface="黑体" pitchFamily="2" charset="-122"/>
                <a:ea typeface="黑体" pitchFamily="2" charset="-122"/>
              </a:rPr>
              <a:t> </a:t>
            </a:r>
            <a:endParaRPr lang="en-US" altLang="zh-CN" b="0" dirty="0">
              <a:solidFill>
                <a:srgbClr val="000080"/>
              </a:solidFill>
              <a:latin typeface="黑体" pitchFamily="2" charset="-122"/>
              <a:ea typeface="黑体" pitchFamily="2" charset="-122"/>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2461713558"/>
              </p:ext>
            </p:extLst>
          </p:nvPr>
        </p:nvGraphicFramePr>
        <p:xfrm>
          <a:off x="758825" y="425450"/>
          <a:ext cx="7096125" cy="946150"/>
        </p:xfrm>
        <a:graphic>
          <a:graphicData uri="http://schemas.openxmlformats.org/presentationml/2006/ole">
            <mc:AlternateContent xmlns:mc="http://schemas.openxmlformats.org/markup-compatibility/2006">
              <mc:Choice xmlns:v="urn:schemas-microsoft-com:vml" Requires="v">
                <p:oleObj spid="_x0000_s47208" name="Document" r:id="rId3" imgW="6783613" imgH="906112" progId="Word.Document.8">
                  <p:embed/>
                </p:oleObj>
              </mc:Choice>
              <mc:Fallback>
                <p:oleObj name="Document" r:id="rId3" imgW="6783613" imgH="906112" progId="Word.Documen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8825" y="425450"/>
                        <a:ext cx="7096125"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77195"/>
                                        </p:tgtEl>
                                        <p:attrNameLst>
                                          <p:attrName>style.visibility</p:attrName>
                                        </p:attrNameLst>
                                      </p:cBhvr>
                                      <p:to>
                                        <p:strVal val="visible"/>
                                      </p:to>
                                    </p:set>
                                    <p:animEffect transition="in" filter="wipe(up)">
                                      <p:cBhvr>
                                        <p:cTn id="7" dur="500"/>
                                        <p:tgtEl>
                                          <p:spTgt spid="47719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77196"/>
                                        </p:tgtEl>
                                        <p:attrNameLst>
                                          <p:attrName>style.visibility</p:attrName>
                                        </p:attrNameLst>
                                      </p:cBhvr>
                                      <p:to>
                                        <p:strVal val="visible"/>
                                      </p:to>
                                    </p:set>
                                    <p:animEffect transition="in" filter="wipe(up)">
                                      <p:cBhvr>
                                        <p:cTn id="12" dur="500"/>
                                        <p:tgtEl>
                                          <p:spTgt spid="47719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477197"/>
                                        </p:tgtEl>
                                        <p:attrNameLst>
                                          <p:attrName>style.visibility</p:attrName>
                                        </p:attrNameLst>
                                      </p:cBhvr>
                                      <p:to>
                                        <p:strVal val="visible"/>
                                      </p:to>
                                    </p:set>
                                    <p:animEffect transition="in" filter="wipe(up)">
                                      <p:cBhvr>
                                        <p:cTn id="17" dur="500"/>
                                        <p:tgtEl>
                                          <p:spTgt spid="47719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477198"/>
                                        </p:tgtEl>
                                        <p:attrNameLst>
                                          <p:attrName>style.visibility</p:attrName>
                                        </p:attrNameLst>
                                      </p:cBhvr>
                                      <p:to>
                                        <p:strVal val="visible"/>
                                      </p:to>
                                    </p:set>
                                    <p:animEffect transition="in" filter="wipe(up)">
                                      <p:cBhvr>
                                        <p:cTn id="22" dur="500"/>
                                        <p:tgtEl>
                                          <p:spTgt spid="4771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7195" grpId="0" autoUpdateAnimBg="0"/>
      <p:bldP spid="477196" grpId="0" autoUpdateAnimBg="0"/>
      <p:bldP spid="477197" grpId="0" autoUpdateAnimBg="0"/>
      <p:bldP spid="477198" grpId="0"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11"/>
          <p:cNvSpPr>
            <a:spLocks noChangeArrowheads="1"/>
          </p:cNvSpPr>
          <p:nvPr/>
        </p:nvSpPr>
        <p:spPr bwMode="auto">
          <a:xfrm>
            <a:off x="0" y="1392238"/>
            <a:ext cx="9144000"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eaLnBrk="0" hangingPunct="0">
              <a:lnSpc>
                <a:spcPct val="100000"/>
              </a:lnSpc>
              <a:spcBef>
                <a:spcPct val="0"/>
              </a:spcBef>
              <a:buClrTx/>
              <a:buFontTx/>
              <a:buNone/>
              <a:tabLst>
                <a:tab pos="228600" algn="l"/>
              </a:tabLst>
            </a:pPr>
            <a:r>
              <a:rPr lang="zh-CN" altLang="en-US" sz="1800" dirty="0">
                <a:solidFill>
                  <a:srgbClr val="000080"/>
                </a:solidFill>
                <a:latin typeface="黑体" pitchFamily="2" charset="-122"/>
                <a:ea typeface="黑体" pitchFamily="2" charset="-122"/>
              </a:rPr>
              <a:t>       10. 一个完整的计算机系统包括</a:t>
            </a:r>
            <a:r>
              <a:rPr lang="zh-CN" altLang="en-US" sz="1800" u="sng" dirty="0">
                <a:solidFill>
                  <a:srgbClr val="000080"/>
                </a:solidFill>
                <a:latin typeface="黑体" pitchFamily="2" charset="-122"/>
                <a:ea typeface="黑体" pitchFamily="2" charset="-122"/>
              </a:rPr>
              <a:t>     </a:t>
            </a:r>
            <a:r>
              <a:rPr lang="zh-CN" altLang="en-US" sz="1800" dirty="0">
                <a:solidFill>
                  <a:srgbClr val="000080"/>
                </a:solidFill>
                <a:latin typeface="黑体" pitchFamily="2" charset="-122"/>
                <a:ea typeface="黑体" pitchFamily="2" charset="-122"/>
              </a:rPr>
              <a:t> 。</a:t>
            </a:r>
          </a:p>
          <a:p>
            <a:pPr algn="just" eaLnBrk="0" hangingPunct="0">
              <a:lnSpc>
                <a:spcPct val="100000"/>
              </a:lnSpc>
              <a:spcBef>
                <a:spcPct val="0"/>
              </a:spcBef>
              <a:buClrTx/>
              <a:buFontTx/>
              <a:buNone/>
              <a:tabLst>
                <a:tab pos="228600" algn="l"/>
              </a:tabLst>
            </a:pPr>
            <a:r>
              <a:rPr lang="zh-CN" altLang="en-US" sz="1800" dirty="0">
                <a:solidFill>
                  <a:srgbClr val="000080"/>
                </a:solidFill>
                <a:latin typeface="黑体" pitchFamily="2" charset="-122"/>
                <a:ea typeface="黑体" pitchFamily="2" charset="-122"/>
              </a:rPr>
              <a:t>             </a:t>
            </a:r>
            <a:r>
              <a:rPr lang="en-US" altLang="zh-CN" sz="1800" dirty="0">
                <a:solidFill>
                  <a:srgbClr val="000080"/>
                </a:solidFill>
                <a:latin typeface="黑体" pitchFamily="2" charset="-122"/>
                <a:ea typeface="黑体" pitchFamily="2" charset="-122"/>
              </a:rPr>
              <a:t>A. </a:t>
            </a:r>
            <a:r>
              <a:rPr lang="zh-CN" altLang="en-US" sz="1800" dirty="0">
                <a:solidFill>
                  <a:srgbClr val="000080"/>
                </a:solidFill>
                <a:latin typeface="黑体" pitchFamily="2" charset="-122"/>
                <a:ea typeface="黑体" pitchFamily="2" charset="-122"/>
              </a:rPr>
              <a:t>运算器、存储器、控制器   </a:t>
            </a:r>
            <a:r>
              <a:rPr lang="en-US" altLang="zh-CN" sz="1800" dirty="0">
                <a:solidFill>
                  <a:srgbClr val="000080"/>
                </a:solidFill>
                <a:latin typeface="黑体" pitchFamily="2" charset="-122"/>
                <a:ea typeface="黑体" pitchFamily="2" charset="-122"/>
              </a:rPr>
              <a:t>B. </a:t>
            </a:r>
            <a:r>
              <a:rPr lang="zh-CN" altLang="en-US" sz="1800" dirty="0">
                <a:solidFill>
                  <a:srgbClr val="000080"/>
                </a:solidFill>
                <a:latin typeface="黑体" pitchFamily="2" charset="-122"/>
                <a:ea typeface="黑体" pitchFamily="2" charset="-122"/>
              </a:rPr>
              <a:t>外部设备和主机</a:t>
            </a:r>
          </a:p>
          <a:p>
            <a:pPr algn="just" eaLnBrk="0" hangingPunct="0">
              <a:lnSpc>
                <a:spcPct val="100000"/>
              </a:lnSpc>
              <a:spcBef>
                <a:spcPct val="0"/>
              </a:spcBef>
              <a:buClrTx/>
              <a:buFontTx/>
              <a:buNone/>
              <a:tabLst>
                <a:tab pos="228600" algn="l"/>
              </a:tabLst>
            </a:pPr>
            <a:r>
              <a:rPr lang="zh-CN" altLang="en-US" sz="1800" dirty="0">
                <a:solidFill>
                  <a:srgbClr val="000080"/>
                </a:solidFill>
                <a:latin typeface="黑体" pitchFamily="2" charset="-122"/>
                <a:ea typeface="黑体" pitchFamily="2" charset="-122"/>
              </a:rPr>
              <a:t>             </a:t>
            </a:r>
            <a:r>
              <a:rPr lang="en-US" altLang="zh-CN" sz="1800" dirty="0">
                <a:solidFill>
                  <a:srgbClr val="000080"/>
                </a:solidFill>
                <a:latin typeface="黑体" pitchFamily="2" charset="-122"/>
                <a:ea typeface="黑体" pitchFamily="2" charset="-122"/>
              </a:rPr>
              <a:t>C. </a:t>
            </a:r>
            <a:r>
              <a:rPr lang="zh-CN" altLang="en-US" sz="1800" dirty="0">
                <a:solidFill>
                  <a:srgbClr val="000080"/>
                </a:solidFill>
                <a:latin typeface="黑体" pitchFamily="2" charset="-122"/>
                <a:ea typeface="黑体" pitchFamily="2" charset="-122"/>
              </a:rPr>
              <a:t>主机和实用程序           </a:t>
            </a:r>
            <a:r>
              <a:rPr lang="en-US" altLang="zh-CN" sz="1800" dirty="0">
                <a:solidFill>
                  <a:srgbClr val="000080"/>
                </a:solidFill>
                <a:latin typeface="黑体" pitchFamily="2" charset="-122"/>
                <a:ea typeface="黑体" pitchFamily="2" charset="-122"/>
              </a:rPr>
              <a:t>D. </a:t>
            </a:r>
            <a:r>
              <a:rPr lang="zh-CN" altLang="en-US" sz="1800" dirty="0">
                <a:solidFill>
                  <a:srgbClr val="000080"/>
                </a:solidFill>
                <a:latin typeface="黑体" pitchFamily="2" charset="-122"/>
                <a:ea typeface="黑体" pitchFamily="2" charset="-122"/>
              </a:rPr>
              <a:t>配套的硬件设备和软件系统</a:t>
            </a:r>
          </a:p>
        </p:txBody>
      </p:sp>
      <p:sp>
        <p:nvSpPr>
          <p:cNvPr id="478220" name="Rectangle 12"/>
          <p:cNvSpPr>
            <a:spLocks noChangeArrowheads="1"/>
          </p:cNvSpPr>
          <p:nvPr/>
        </p:nvSpPr>
        <p:spPr bwMode="auto">
          <a:xfrm>
            <a:off x="0" y="2527300"/>
            <a:ext cx="914400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00000"/>
              </a:lnSpc>
              <a:spcBef>
                <a:spcPct val="0"/>
              </a:spcBef>
              <a:buClrTx/>
              <a:buFontTx/>
              <a:buNone/>
              <a:tabLst>
                <a:tab pos="228600" algn="l"/>
              </a:tabLst>
            </a:pPr>
            <a:r>
              <a:rPr lang="zh-CN" altLang="en-US" sz="1800" dirty="0" smtClean="0">
                <a:solidFill>
                  <a:srgbClr val="000080"/>
                </a:solidFill>
                <a:latin typeface="黑体" pitchFamily="2" charset="-122"/>
                <a:ea typeface="黑体" pitchFamily="2" charset="-122"/>
              </a:rPr>
              <a:t>       11</a:t>
            </a:r>
            <a:r>
              <a:rPr lang="zh-CN" altLang="en-US" sz="1800" dirty="0">
                <a:solidFill>
                  <a:srgbClr val="000080"/>
                </a:solidFill>
                <a:latin typeface="黑体" pitchFamily="2" charset="-122"/>
                <a:ea typeface="黑体" pitchFamily="2" charset="-122"/>
              </a:rPr>
              <a:t>. 中央处理机（</a:t>
            </a:r>
            <a:r>
              <a:rPr lang="en-US" altLang="zh-CN" sz="1800" dirty="0">
                <a:solidFill>
                  <a:srgbClr val="000080"/>
                </a:solidFill>
                <a:latin typeface="黑体" pitchFamily="2" charset="-122"/>
                <a:ea typeface="黑体" pitchFamily="2" charset="-122"/>
              </a:rPr>
              <a:t>CPU）</a:t>
            </a:r>
            <a:r>
              <a:rPr lang="zh-CN" altLang="en-US" sz="1800" dirty="0">
                <a:solidFill>
                  <a:srgbClr val="000080"/>
                </a:solidFill>
                <a:latin typeface="黑体" pitchFamily="2" charset="-122"/>
                <a:ea typeface="黑体" pitchFamily="2" charset="-122"/>
              </a:rPr>
              <a:t>包括</a:t>
            </a:r>
            <a:r>
              <a:rPr lang="zh-CN" altLang="en-US" sz="1800" u="sng" dirty="0">
                <a:solidFill>
                  <a:srgbClr val="000080"/>
                </a:solidFill>
                <a:latin typeface="黑体" pitchFamily="2" charset="-122"/>
                <a:ea typeface="黑体" pitchFamily="2" charset="-122"/>
              </a:rPr>
              <a:t>     </a:t>
            </a:r>
            <a:r>
              <a:rPr lang="zh-CN" altLang="en-US" sz="1800" dirty="0">
                <a:solidFill>
                  <a:srgbClr val="000080"/>
                </a:solidFill>
                <a:latin typeface="黑体" pitchFamily="2" charset="-122"/>
                <a:ea typeface="黑体" pitchFamily="2" charset="-122"/>
              </a:rPr>
              <a:t> 。</a:t>
            </a:r>
          </a:p>
          <a:p>
            <a:pPr algn="just" eaLnBrk="0" hangingPunct="0">
              <a:lnSpc>
                <a:spcPct val="100000"/>
              </a:lnSpc>
              <a:spcBef>
                <a:spcPct val="0"/>
              </a:spcBef>
              <a:buClrTx/>
              <a:buFontTx/>
              <a:buNone/>
              <a:tabLst>
                <a:tab pos="228600" algn="l"/>
              </a:tabLst>
            </a:pPr>
            <a:r>
              <a:rPr lang="zh-CN" altLang="en-US" sz="1800" dirty="0">
                <a:solidFill>
                  <a:srgbClr val="000080"/>
                </a:solidFill>
                <a:latin typeface="黑体" pitchFamily="2" charset="-122"/>
                <a:ea typeface="黑体" pitchFamily="2" charset="-122"/>
              </a:rPr>
              <a:t>             </a:t>
            </a:r>
            <a:r>
              <a:rPr lang="en-US" altLang="zh-CN" sz="1800" dirty="0" smtClean="0">
                <a:solidFill>
                  <a:srgbClr val="000080"/>
                </a:solidFill>
                <a:latin typeface="黑体" pitchFamily="2" charset="-122"/>
                <a:ea typeface="黑体" pitchFamily="2" charset="-122"/>
              </a:rPr>
              <a:t>A</a:t>
            </a:r>
            <a:r>
              <a:rPr lang="en-US" altLang="zh-CN" sz="1800" dirty="0">
                <a:solidFill>
                  <a:srgbClr val="000080"/>
                </a:solidFill>
                <a:latin typeface="黑体" pitchFamily="2" charset="-122"/>
                <a:ea typeface="黑体" pitchFamily="2" charset="-122"/>
              </a:rPr>
              <a:t>. </a:t>
            </a:r>
            <a:r>
              <a:rPr lang="zh-CN" altLang="en-US" sz="1800" dirty="0">
                <a:solidFill>
                  <a:srgbClr val="000080"/>
                </a:solidFill>
                <a:latin typeface="黑体" pitchFamily="2" charset="-122"/>
                <a:ea typeface="黑体" pitchFamily="2" charset="-122"/>
              </a:rPr>
              <a:t>运算器  	    </a:t>
            </a:r>
            <a:r>
              <a:rPr lang="zh-CN" altLang="en-US" sz="1800" dirty="0" smtClean="0">
                <a:solidFill>
                  <a:srgbClr val="000080"/>
                </a:solidFill>
                <a:latin typeface="黑体" pitchFamily="2" charset="-122"/>
                <a:ea typeface="黑体" pitchFamily="2" charset="-122"/>
              </a:rPr>
              <a:t> </a:t>
            </a:r>
            <a:r>
              <a:rPr lang="en-US" altLang="zh-CN" sz="1800" dirty="0" smtClean="0">
                <a:solidFill>
                  <a:srgbClr val="000080"/>
                </a:solidFill>
                <a:latin typeface="黑体" pitchFamily="2" charset="-122"/>
                <a:ea typeface="黑体" pitchFamily="2" charset="-122"/>
              </a:rPr>
              <a:t>B</a:t>
            </a:r>
            <a:r>
              <a:rPr lang="en-US" altLang="zh-CN" sz="1800" dirty="0">
                <a:solidFill>
                  <a:srgbClr val="000080"/>
                </a:solidFill>
                <a:latin typeface="黑体" pitchFamily="2" charset="-122"/>
                <a:ea typeface="黑体" pitchFamily="2" charset="-122"/>
              </a:rPr>
              <a:t>. </a:t>
            </a:r>
            <a:r>
              <a:rPr lang="zh-CN" altLang="en-US" sz="1800" dirty="0">
                <a:solidFill>
                  <a:srgbClr val="000080"/>
                </a:solidFill>
                <a:latin typeface="黑体" pitchFamily="2" charset="-122"/>
                <a:ea typeface="黑体" pitchFamily="2" charset="-122"/>
              </a:rPr>
              <a:t>控制器</a:t>
            </a:r>
          </a:p>
          <a:p>
            <a:pPr eaLnBrk="0" hangingPunct="0">
              <a:lnSpc>
                <a:spcPct val="100000"/>
              </a:lnSpc>
              <a:spcBef>
                <a:spcPct val="0"/>
              </a:spcBef>
              <a:buClrTx/>
              <a:buFontTx/>
              <a:buNone/>
              <a:tabLst>
                <a:tab pos="228600" algn="l"/>
              </a:tabLst>
            </a:pPr>
            <a:r>
              <a:rPr lang="zh-CN" altLang="en-US" sz="1800" dirty="0">
                <a:solidFill>
                  <a:srgbClr val="000080"/>
                </a:solidFill>
                <a:latin typeface="黑体" pitchFamily="2" charset="-122"/>
                <a:ea typeface="黑体" pitchFamily="2" charset="-122"/>
              </a:rPr>
              <a:t>            </a:t>
            </a:r>
            <a:r>
              <a:rPr lang="zh-CN" altLang="en-US" sz="1800" dirty="0" smtClean="0">
                <a:solidFill>
                  <a:srgbClr val="000080"/>
                </a:solidFill>
                <a:latin typeface="黑体" pitchFamily="2" charset="-122"/>
                <a:ea typeface="黑体" pitchFamily="2" charset="-122"/>
              </a:rPr>
              <a:t> </a:t>
            </a:r>
            <a:r>
              <a:rPr lang="en-US" altLang="zh-CN" sz="1800" dirty="0" smtClean="0">
                <a:solidFill>
                  <a:srgbClr val="000080"/>
                </a:solidFill>
                <a:latin typeface="黑体" pitchFamily="2" charset="-122"/>
                <a:ea typeface="黑体" pitchFamily="2" charset="-122"/>
              </a:rPr>
              <a:t>C</a:t>
            </a:r>
            <a:r>
              <a:rPr lang="en-US" altLang="zh-CN" sz="1800" dirty="0">
                <a:solidFill>
                  <a:srgbClr val="000080"/>
                </a:solidFill>
                <a:latin typeface="黑体" pitchFamily="2" charset="-122"/>
                <a:ea typeface="黑体" pitchFamily="2" charset="-122"/>
              </a:rPr>
              <a:t>. </a:t>
            </a:r>
            <a:r>
              <a:rPr lang="zh-CN" altLang="en-US" sz="1800" dirty="0">
                <a:solidFill>
                  <a:srgbClr val="000080"/>
                </a:solidFill>
                <a:latin typeface="黑体" pitchFamily="2" charset="-122"/>
                <a:ea typeface="黑体" pitchFamily="2" charset="-122"/>
              </a:rPr>
              <a:t>控制器和运算器      </a:t>
            </a:r>
            <a:r>
              <a:rPr lang="zh-CN" altLang="en-US" sz="1800" dirty="0" smtClean="0">
                <a:solidFill>
                  <a:srgbClr val="000080"/>
                </a:solidFill>
                <a:latin typeface="黑体" pitchFamily="2" charset="-122"/>
                <a:ea typeface="黑体" pitchFamily="2" charset="-122"/>
              </a:rPr>
              <a:t> </a:t>
            </a:r>
            <a:r>
              <a:rPr lang="en-US" altLang="zh-CN" sz="1800" dirty="0" smtClean="0">
                <a:solidFill>
                  <a:srgbClr val="000080"/>
                </a:solidFill>
                <a:latin typeface="黑体" pitchFamily="2" charset="-122"/>
                <a:ea typeface="黑体" pitchFamily="2" charset="-122"/>
              </a:rPr>
              <a:t>D</a:t>
            </a:r>
            <a:r>
              <a:rPr lang="en-US" altLang="zh-CN" sz="1800" dirty="0">
                <a:solidFill>
                  <a:srgbClr val="000080"/>
                </a:solidFill>
                <a:latin typeface="黑体" pitchFamily="2" charset="-122"/>
                <a:ea typeface="黑体" pitchFamily="2" charset="-122"/>
              </a:rPr>
              <a:t>.</a:t>
            </a:r>
            <a:r>
              <a:rPr lang="zh-CN" altLang="en-US" sz="1800" dirty="0">
                <a:solidFill>
                  <a:srgbClr val="000080"/>
                </a:solidFill>
                <a:latin typeface="黑体" pitchFamily="2" charset="-122"/>
                <a:ea typeface="黑体" pitchFamily="2" charset="-122"/>
              </a:rPr>
              <a:t>运算器和存储器 </a:t>
            </a:r>
          </a:p>
        </p:txBody>
      </p:sp>
      <p:sp>
        <p:nvSpPr>
          <p:cNvPr id="478221" name="Rectangle 13"/>
          <p:cNvSpPr>
            <a:spLocks noChangeArrowheads="1"/>
          </p:cNvSpPr>
          <p:nvPr/>
        </p:nvSpPr>
        <p:spPr bwMode="auto">
          <a:xfrm>
            <a:off x="0" y="3695700"/>
            <a:ext cx="914400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00000"/>
              </a:lnSpc>
              <a:spcBef>
                <a:spcPct val="0"/>
              </a:spcBef>
              <a:buClrTx/>
              <a:buFontTx/>
              <a:buNone/>
              <a:tabLst>
                <a:tab pos="228600" algn="l"/>
              </a:tabLst>
            </a:pPr>
            <a:r>
              <a:rPr lang="zh-CN" altLang="en-US" sz="1800" dirty="0">
                <a:solidFill>
                  <a:srgbClr val="000080"/>
                </a:solidFill>
                <a:latin typeface="黑体" pitchFamily="2" charset="-122"/>
                <a:ea typeface="黑体" pitchFamily="2" charset="-122"/>
              </a:rPr>
              <a:t>       </a:t>
            </a:r>
            <a:r>
              <a:rPr lang="zh-CN" altLang="en-US" sz="1800" dirty="0" smtClean="0">
                <a:solidFill>
                  <a:srgbClr val="000080"/>
                </a:solidFill>
                <a:latin typeface="黑体" pitchFamily="2" charset="-122"/>
                <a:ea typeface="黑体" pitchFamily="2" charset="-122"/>
              </a:rPr>
              <a:t>12</a:t>
            </a:r>
            <a:r>
              <a:rPr lang="zh-CN" altLang="en-US" sz="1800" dirty="0">
                <a:solidFill>
                  <a:srgbClr val="000080"/>
                </a:solidFill>
                <a:latin typeface="黑体" pitchFamily="2" charset="-122"/>
                <a:ea typeface="黑体" pitchFamily="2" charset="-122"/>
              </a:rPr>
              <a:t>. </a:t>
            </a:r>
            <a:r>
              <a:rPr lang="en-US" altLang="zh-CN" sz="1800" dirty="0">
                <a:solidFill>
                  <a:srgbClr val="000080"/>
                </a:solidFill>
                <a:latin typeface="黑体" pitchFamily="2" charset="-122"/>
                <a:ea typeface="黑体" pitchFamily="2" charset="-122"/>
              </a:rPr>
              <a:t>CPU</a:t>
            </a:r>
            <a:r>
              <a:rPr lang="zh-CN" altLang="en-US" sz="1800" dirty="0">
                <a:solidFill>
                  <a:srgbClr val="000080"/>
                </a:solidFill>
                <a:latin typeface="黑体" pitchFamily="2" charset="-122"/>
                <a:ea typeface="黑体" pitchFamily="2" charset="-122"/>
              </a:rPr>
              <a:t>中控制器的功能是</a:t>
            </a:r>
            <a:r>
              <a:rPr lang="zh-CN" altLang="en-US" sz="1800" u="sng" dirty="0">
                <a:solidFill>
                  <a:srgbClr val="000080"/>
                </a:solidFill>
                <a:latin typeface="黑体" pitchFamily="2" charset="-122"/>
                <a:ea typeface="黑体" pitchFamily="2" charset="-122"/>
              </a:rPr>
              <a:t>     </a:t>
            </a:r>
            <a:r>
              <a:rPr lang="zh-CN" altLang="en-US" sz="1800" dirty="0">
                <a:solidFill>
                  <a:srgbClr val="000080"/>
                </a:solidFill>
                <a:latin typeface="黑体" pitchFamily="2" charset="-122"/>
                <a:ea typeface="黑体" pitchFamily="2" charset="-122"/>
              </a:rPr>
              <a:t> 。</a:t>
            </a:r>
          </a:p>
          <a:p>
            <a:pPr algn="just" eaLnBrk="0" hangingPunct="0">
              <a:lnSpc>
                <a:spcPct val="100000"/>
              </a:lnSpc>
              <a:spcBef>
                <a:spcPct val="0"/>
              </a:spcBef>
              <a:buClrTx/>
              <a:buFontTx/>
              <a:buNone/>
              <a:tabLst>
                <a:tab pos="228600" algn="l"/>
              </a:tabLst>
            </a:pPr>
            <a:r>
              <a:rPr lang="zh-CN" altLang="en-US" sz="1800" dirty="0">
                <a:solidFill>
                  <a:srgbClr val="000080"/>
                </a:solidFill>
                <a:latin typeface="黑体" pitchFamily="2" charset="-122"/>
                <a:ea typeface="黑体" pitchFamily="2" charset="-122"/>
              </a:rPr>
              <a:t>             </a:t>
            </a:r>
            <a:r>
              <a:rPr lang="en-US" altLang="zh-CN" sz="1800" dirty="0" smtClean="0">
                <a:solidFill>
                  <a:srgbClr val="000080"/>
                </a:solidFill>
                <a:latin typeface="黑体" pitchFamily="2" charset="-122"/>
                <a:ea typeface="黑体" pitchFamily="2" charset="-122"/>
              </a:rPr>
              <a:t>A</a:t>
            </a:r>
            <a:r>
              <a:rPr lang="en-US" altLang="zh-CN" sz="1800" dirty="0">
                <a:solidFill>
                  <a:srgbClr val="000080"/>
                </a:solidFill>
                <a:latin typeface="黑体" pitchFamily="2" charset="-122"/>
                <a:ea typeface="黑体" pitchFamily="2" charset="-122"/>
              </a:rPr>
              <a:t>. </a:t>
            </a:r>
            <a:r>
              <a:rPr lang="zh-CN" altLang="en-US" sz="1800" dirty="0">
                <a:solidFill>
                  <a:srgbClr val="000080"/>
                </a:solidFill>
                <a:latin typeface="黑体" pitchFamily="2" charset="-122"/>
                <a:ea typeface="黑体" pitchFamily="2" charset="-122"/>
              </a:rPr>
              <a:t>进行逻辑运算                 </a:t>
            </a:r>
            <a:r>
              <a:rPr lang="en-US" altLang="zh-CN" sz="1800" dirty="0" smtClean="0">
                <a:solidFill>
                  <a:srgbClr val="000080"/>
                </a:solidFill>
                <a:latin typeface="黑体" pitchFamily="2" charset="-122"/>
                <a:ea typeface="黑体" pitchFamily="2" charset="-122"/>
              </a:rPr>
              <a:t>B</a:t>
            </a:r>
            <a:r>
              <a:rPr lang="en-US" altLang="zh-CN" sz="1800" dirty="0">
                <a:solidFill>
                  <a:srgbClr val="000080"/>
                </a:solidFill>
                <a:latin typeface="黑体" pitchFamily="2" charset="-122"/>
                <a:ea typeface="黑体" pitchFamily="2" charset="-122"/>
              </a:rPr>
              <a:t>. </a:t>
            </a:r>
            <a:r>
              <a:rPr lang="zh-CN" altLang="en-US" sz="1800" dirty="0">
                <a:solidFill>
                  <a:srgbClr val="000080"/>
                </a:solidFill>
                <a:latin typeface="黑体" pitchFamily="2" charset="-122"/>
                <a:ea typeface="黑体" pitchFamily="2" charset="-122"/>
              </a:rPr>
              <a:t>进行算术运算</a:t>
            </a:r>
          </a:p>
          <a:p>
            <a:pPr eaLnBrk="0" hangingPunct="0">
              <a:lnSpc>
                <a:spcPct val="100000"/>
              </a:lnSpc>
              <a:spcBef>
                <a:spcPct val="0"/>
              </a:spcBef>
              <a:buClrTx/>
              <a:buFontTx/>
              <a:buNone/>
              <a:tabLst>
                <a:tab pos="228600" algn="l"/>
              </a:tabLst>
            </a:pPr>
            <a:r>
              <a:rPr lang="zh-CN" altLang="en-US" sz="1800" dirty="0">
                <a:solidFill>
                  <a:srgbClr val="000080"/>
                </a:solidFill>
                <a:latin typeface="黑体" pitchFamily="2" charset="-122"/>
                <a:ea typeface="黑体" pitchFamily="2" charset="-122"/>
              </a:rPr>
              <a:t>            </a:t>
            </a:r>
            <a:r>
              <a:rPr lang="zh-CN" altLang="en-US" sz="1800" dirty="0" smtClean="0">
                <a:solidFill>
                  <a:srgbClr val="000080"/>
                </a:solidFill>
                <a:latin typeface="黑体" pitchFamily="2" charset="-122"/>
                <a:ea typeface="黑体" pitchFamily="2" charset="-122"/>
              </a:rPr>
              <a:t> </a:t>
            </a:r>
            <a:r>
              <a:rPr lang="en-US" altLang="zh-CN" sz="1800" dirty="0" smtClean="0">
                <a:solidFill>
                  <a:srgbClr val="000080"/>
                </a:solidFill>
                <a:latin typeface="黑体" pitchFamily="2" charset="-122"/>
                <a:ea typeface="黑体" pitchFamily="2" charset="-122"/>
              </a:rPr>
              <a:t>C</a:t>
            </a:r>
            <a:r>
              <a:rPr lang="en-US" altLang="zh-CN" sz="1800" dirty="0">
                <a:solidFill>
                  <a:srgbClr val="000080"/>
                </a:solidFill>
                <a:latin typeface="黑体" pitchFamily="2" charset="-122"/>
                <a:ea typeface="黑体" pitchFamily="2" charset="-122"/>
              </a:rPr>
              <a:t>. </a:t>
            </a:r>
            <a:r>
              <a:rPr lang="zh-CN" altLang="en-US" sz="1800" dirty="0">
                <a:solidFill>
                  <a:srgbClr val="000080"/>
                </a:solidFill>
                <a:latin typeface="黑体" pitchFamily="2" charset="-122"/>
                <a:ea typeface="黑体" pitchFamily="2" charset="-122"/>
              </a:rPr>
              <a:t>分析指令并发出相应的控制信号  </a:t>
            </a:r>
            <a:r>
              <a:rPr lang="en-US" altLang="zh-CN" sz="1800" dirty="0">
                <a:solidFill>
                  <a:srgbClr val="000080"/>
                </a:solidFill>
                <a:latin typeface="黑体" pitchFamily="2" charset="-122"/>
                <a:ea typeface="黑体" pitchFamily="2" charset="-122"/>
              </a:rPr>
              <a:t>D. </a:t>
            </a:r>
            <a:r>
              <a:rPr lang="zh-CN" altLang="en-US" sz="1800" dirty="0">
                <a:solidFill>
                  <a:srgbClr val="000080"/>
                </a:solidFill>
                <a:latin typeface="黑体" pitchFamily="2" charset="-122"/>
                <a:ea typeface="黑体" pitchFamily="2" charset="-122"/>
              </a:rPr>
              <a:t>只控制</a:t>
            </a:r>
            <a:r>
              <a:rPr lang="en-US" altLang="zh-CN" sz="1800" dirty="0">
                <a:solidFill>
                  <a:srgbClr val="000080"/>
                </a:solidFill>
                <a:latin typeface="黑体" pitchFamily="2" charset="-122"/>
                <a:ea typeface="黑体" pitchFamily="2" charset="-122"/>
              </a:rPr>
              <a:t>CPU</a:t>
            </a:r>
            <a:r>
              <a:rPr lang="zh-CN" altLang="en-US" sz="1800" dirty="0">
                <a:solidFill>
                  <a:srgbClr val="000080"/>
                </a:solidFill>
                <a:latin typeface="黑体" pitchFamily="2" charset="-122"/>
                <a:ea typeface="黑体" pitchFamily="2" charset="-122"/>
              </a:rPr>
              <a:t>工作 </a:t>
            </a:r>
            <a:endParaRPr lang="zh-CN" altLang="en-US" sz="1800" b="0" dirty="0">
              <a:solidFill>
                <a:srgbClr val="000080"/>
              </a:solidFill>
              <a:latin typeface="黑体" pitchFamily="2" charset="-122"/>
              <a:ea typeface="黑体" pitchFamily="2" charset="-122"/>
            </a:endParaRPr>
          </a:p>
        </p:txBody>
      </p:sp>
      <p:sp>
        <p:nvSpPr>
          <p:cNvPr id="478222" name="Rectangle 14"/>
          <p:cNvSpPr>
            <a:spLocks noChangeArrowheads="1"/>
          </p:cNvSpPr>
          <p:nvPr/>
        </p:nvSpPr>
        <p:spPr bwMode="auto">
          <a:xfrm>
            <a:off x="0" y="4772025"/>
            <a:ext cx="914400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00000"/>
              </a:lnSpc>
              <a:spcBef>
                <a:spcPct val="0"/>
              </a:spcBef>
              <a:buClrTx/>
              <a:buFontTx/>
              <a:buNone/>
              <a:tabLst>
                <a:tab pos="228600" algn="l"/>
              </a:tabLst>
            </a:pPr>
            <a:r>
              <a:rPr lang="zh-CN" altLang="en-US" sz="1800" dirty="0">
                <a:solidFill>
                  <a:srgbClr val="000080"/>
                </a:solidFill>
                <a:latin typeface="黑体" pitchFamily="2" charset="-122"/>
                <a:ea typeface="黑体" pitchFamily="2" charset="-122"/>
              </a:rPr>
              <a:t>       </a:t>
            </a:r>
            <a:r>
              <a:rPr lang="zh-CN" altLang="en-US" sz="1800" dirty="0" smtClean="0">
                <a:solidFill>
                  <a:srgbClr val="000080"/>
                </a:solidFill>
                <a:latin typeface="黑体" pitchFamily="2" charset="-122"/>
                <a:ea typeface="黑体" pitchFamily="2" charset="-122"/>
              </a:rPr>
              <a:t>13</a:t>
            </a:r>
            <a:r>
              <a:rPr lang="zh-CN" altLang="en-US" sz="1800" dirty="0">
                <a:solidFill>
                  <a:srgbClr val="000080"/>
                </a:solidFill>
                <a:latin typeface="黑体" pitchFamily="2" charset="-122"/>
                <a:ea typeface="黑体" pitchFamily="2" charset="-122"/>
              </a:rPr>
              <a:t>. 计算机能直接识别的语言是</a:t>
            </a:r>
            <a:r>
              <a:rPr lang="zh-CN" altLang="en-US" sz="1800" u="sng" dirty="0">
                <a:solidFill>
                  <a:srgbClr val="000080"/>
                </a:solidFill>
                <a:latin typeface="黑体" pitchFamily="2" charset="-122"/>
                <a:ea typeface="黑体" pitchFamily="2" charset="-122"/>
              </a:rPr>
              <a:t>     </a:t>
            </a:r>
            <a:r>
              <a:rPr lang="zh-CN" altLang="en-US" sz="1800" dirty="0">
                <a:solidFill>
                  <a:srgbClr val="000080"/>
                </a:solidFill>
                <a:latin typeface="黑体" pitchFamily="2" charset="-122"/>
                <a:ea typeface="黑体" pitchFamily="2" charset="-122"/>
              </a:rPr>
              <a:t> 。</a:t>
            </a:r>
          </a:p>
          <a:p>
            <a:pPr eaLnBrk="0" hangingPunct="0">
              <a:lnSpc>
                <a:spcPct val="100000"/>
              </a:lnSpc>
              <a:spcBef>
                <a:spcPct val="0"/>
              </a:spcBef>
              <a:buClrTx/>
              <a:buFontTx/>
              <a:buNone/>
              <a:tabLst>
                <a:tab pos="228600" algn="l"/>
              </a:tabLst>
            </a:pPr>
            <a:r>
              <a:rPr lang="zh-CN" altLang="en-US" sz="1800" dirty="0">
                <a:solidFill>
                  <a:srgbClr val="000080"/>
                </a:solidFill>
                <a:latin typeface="黑体" pitchFamily="2" charset="-122"/>
                <a:ea typeface="黑体" pitchFamily="2" charset="-122"/>
              </a:rPr>
              <a:t>            </a:t>
            </a:r>
            <a:r>
              <a:rPr lang="zh-CN" altLang="en-US" sz="1800" dirty="0" smtClean="0">
                <a:solidFill>
                  <a:srgbClr val="000080"/>
                </a:solidFill>
                <a:latin typeface="黑体" pitchFamily="2" charset="-122"/>
                <a:ea typeface="黑体" pitchFamily="2" charset="-122"/>
              </a:rPr>
              <a:t> </a:t>
            </a:r>
            <a:r>
              <a:rPr lang="en-US" altLang="zh-CN" sz="1800" dirty="0" smtClean="0">
                <a:solidFill>
                  <a:srgbClr val="000080"/>
                </a:solidFill>
                <a:latin typeface="黑体" pitchFamily="2" charset="-122"/>
                <a:ea typeface="黑体" pitchFamily="2" charset="-122"/>
              </a:rPr>
              <a:t>A</a:t>
            </a:r>
            <a:r>
              <a:rPr lang="en-US" altLang="zh-CN" sz="1800" dirty="0">
                <a:solidFill>
                  <a:srgbClr val="000080"/>
                </a:solidFill>
                <a:latin typeface="黑体" pitchFamily="2" charset="-122"/>
                <a:ea typeface="黑体" pitchFamily="2" charset="-122"/>
              </a:rPr>
              <a:t>. </a:t>
            </a:r>
            <a:r>
              <a:rPr lang="zh-CN" altLang="en-US" sz="1800" dirty="0">
                <a:solidFill>
                  <a:srgbClr val="000080"/>
                </a:solidFill>
                <a:latin typeface="黑体" pitchFamily="2" charset="-122"/>
                <a:ea typeface="黑体" pitchFamily="2" charset="-122"/>
              </a:rPr>
              <a:t>汇编语言 </a:t>
            </a:r>
            <a:r>
              <a:rPr lang="zh-CN" altLang="en-US" sz="1800" dirty="0" smtClean="0">
                <a:solidFill>
                  <a:srgbClr val="000080"/>
                </a:solidFill>
                <a:latin typeface="黑体" pitchFamily="2" charset="-122"/>
                <a:ea typeface="黑体" pitchFamily="2" charset="-122"/>
              </a:rPr>
              <a:t>   </a:t>
            </a:r>
            <a:r>
              <a:rPr lang="en-US" altLang="zh-CN" sz="1800" dirty="0">
                <a:solidFill>
                  <a:srgbClr val="000080"/>
                </a:solidFill>
                <a:latin typeface="黑体" pitchFamily="2" charset="-122"/>
                <a:ea typeface="黑体" pitchFamily="2" charset="-122"/>
              </a:rPr>
              <a:t>B. </a:t>
            </a:r>
            <a:r>
              <a:rPr lang="zh-CN" altLang="en-US" sz="1800" dirty="0">
                <a:solidFill>
                  <a:srgbClr val="000080"/>
                </a:solidFill>
                <a:latin typeface="黑体" pitchFamily="2" charset="-122"/>
                <a:ea typeface="黑体" pitchFamily="2" charset="-122"/>
              </a:rPr>
              <a:t>自然语言  </a:t>
            </a:r>
            <a:endParaRPr lang="en-US" altLang="zh-CN" sz="1800" dirty="0" smtClean="0">
              <a:solidFill>
                <a:srgbClr val="000080"/>
              </a:solidFill>
              <a:latin typeface="黑体" pitchFamily="2" charset="-122"/>
              <a:ea typeface="黑体" pitchFamily="2" charset="-122"/>
            </a:endParaRPr>
          </a:p>
          <a:p>
            <a:pPr eaLnBrk="0" hangingPunct="0">
              <a:lnSpc>
                <a:spcPct val="100000"/>
              </a:lnSpc>
              <a:spcBef>
                <a:spcPct val="0"/>
              </a:spcBef>
              <a:buClrTx/>
              <a:buFontTx/>
              <a:buNone/>
              <a:tabLst>
                <a:tab pos="228600" algn="l"/>
              </a:tabLst>
            </a:pPr>
            <a:r>
              <a:rPr lang="en-US" altLang="zh-CN" sz="1800" dirty="0">
                <a:solidFill>
                  <a:srgbClr val="000080"/>
                </a:solidFill>
                <a:latin typeface="黑体" pitchFamily="2" charset="-122"/>
                <a:ea typeface="黑体" pitchFamily="2" charset="-122"/>
              </a:rPr>
              <a:t> </a:t>
            </a:r>
            <a:r>
              <a:rPr lang="en-US" altLang="zh-CN" sz="1800" dirty="0" smtClean="0">
                <a:solidFill>
                  <a:srgbClr val="000080"/>
                </a:solidFill>
                <a:latin typeface="黑体" pitchFamily="2" charset="-122"/>
                <a:ea typeface="黑体" pitchFamily="2" charset="-122"/>
              </a:rPr>
              <a:t>            C</a:t>
            </a:r>
            <a:r>
              <a:rPr lang="en-US" altLang="zh-CN" sz="1800" dirty="0">
                <a:solidFill>
                  <a:srgbClr val="000080"/>
                </a:solidFill>
                <a:latin typeface="黑体" pitchFamily="2" charset="-122"/>
                <a:ea typeface="黑体" pitchFamily="2" charset="-122"/>
              </a:rPr>
              <a:t>. </a:t>
            </a:r>
            <a:r>
              <a:rPr lang="zh-CN" altLang="en-US" sz="1800" dirty="0">
                <a:solidFill>
                  <a:srgbClr val="000080"/>
                </a:solidFill>
                <a:latin typeface="黑体" pitchFamily="2" charset="-122"/>
                <a:ea typeface="黑体" pitchFamily="2" charset="-122"/>
              </a:rPr>
              <a:t>机器语言 </a:t>
            </a:r>
            <a:r>
              <a:rPr lang="zh-CN" altLang="en-US" sz="1800" dirty="0" smtClean="0">
                <a:solidFill>
                  <a:srgbClr val="000080"/>
                </a:solidFill>
                <a:latin typeface="黑体" pitchFamily="2" charset="-122"/>
                <a:ea typeface="黑体" pitchFamily="2" charset="-122"/>
              </a:rPr>
              <a:t>   </a:t>
            </a:r>
            <a:r>
              <a:rPr lang="en-US" altLang="zh-CN" sz="1800" dirty="0">
                <a:solidFill>
                  <a:srgbClr val="000080"/>
                </a:solidFill>
                <a:latin typeface="黑体" pitchFamily="2" charset="-122"/>
                <a:ea typeface="黑体" pitchFamily="2" charset="-122"/>
              </a:rPr>
              <a:t>D. </a:t>
            </a:r>
            <a:r>
              <a:rPr lang="zh-CN" altLang="en-US" sz="1800" dirty="0">
                <a:solidFill>
                  <a:srgbClr val="000080"/>
                </a:solidFill>
                <a:latin typeface="黑体" pitchFamily="2" charset="-122"/>
                <a:ea typeface="黑体" pitchFamily="2" charset="-122"/>
              </a:rPr>
              <a:t>高级语言 </a:t>
            </a:r>
            <a:endParaRPr lang="zh-CN" altLang="en-US" sz="1800" b="0" dirty="0">
              <a:solidFill>
                <a:srgbClr val="000080"/>
              </a:solidFill>
              <a:latin typeface="黑体" pitchFamily="2" charset="-122"/>
              <a:ea typeface="黑体" pitchFamily="2" charset="-122"/>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2461713558"/>
              </p:ext>
            </p:extLst>
          </p:nvPr>
        </p:nvGraphicFramePr>
        <p:xfrm>
          <a:off x="758825" y="425450"/>
          <a:ext cx="7096125" cy="946150"/>
        </p:xfrm>
        <a:graphic>
          <a:graphicData uri="http://schemas.openxmlformats.org/presentationml/2006/ole">
            <mc:AlternateContent xmlns:mc="http://schemas.openxmlformats.org/markup-compatibility/2006">
              <mc:Choice xmlns:v="urn:schemas-microsoft-com:vml" Requires="v">
                <p:oleObj spid="_x0000_s48231" name="Document" r:id="rId3" imgW="6783613" imgH="906112" progId="Word.Document.8">
                  <p:embed/>
                </p:oleObj>
              </mc:Choice>
              <mc:Fallback>
                <p:oleObj name="Document" r:id="rId3" imgW="6783613" imgH="906112" progId="Word.Documen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8825" y="425450"/>
                        <a:ext cx="7096125"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78220"/>
                                        </p:tgtEl>
                                        <p:attrNameLst>
                                          <p:attrName>style.visibility</p:attrName>
                                        </p:attrNameLst>
                                      </p:cBhvr>
                                      <p:to>
                                        <p:strVal val="visible"/>
                                      </p:to>
                                    </p:set>
                                    <p:animEffect transition="in" filter="wipe(up)">
                                      <p:cBhvr>
                                        <p:cTn id="7" dur="500"/>
                                        <p:tgtEl>
                                          <p:spTgt spid="47822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78221"/>
                                        </p:tgtEl>
                                        <p:attrNameLst>
                                          <p:attrName>style.visibility</p:attrName>
                                        </p:attrNameLst>
                                      </p:cBhvr>
                                      <p:to>
                                        <p:strVal val="visible"/>
                                      </p:to>
                                    </p:set>
                                    <p:animEffect transition="in" filter="wipe(up)">
                                      <p:cBhvr>
                                        <p:cTn id="12" dur="500"/>
                                        <p:tgtEl>
                                          <p:spTgt spid="47822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478222"/>
                                        </p:tgtEl>
                                        <p:attrNameLst>
                                          <p:attrName>style.visibility</p:attrName>
                                        </p:attrNameLst>
                                      </p:cBhvr>
                                      <p:to>
                                        <p:strVal val="visible"/>
                                      </p:to>
                                    </p:set>
                                    <p:animEffect transition="in" filter="wipe(up)">
                                      <p:cBhvr>
                                        <p:cTn id="17" dur="500"/>
                                        <p:tgtEl>
                                          <p:spTgt spid="4782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8220" grpId="0" autoUpdateAnimBg="0"/>
      <p:bldP spid="478221" grpId="0" autoUpdateAnimBg="0"/>
      <p:bldP spid="478222" grpId="0"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10"/>
          <p:cNvSpPr>
            <a:spLocks noChangeArrowheads="1"/>
          </p:cNvSpPr>
          <p:nvPr/>
        </p:nvSpPr>
        <p:spPr bwMode="auto">
          <a:xfrm>
            <a:off x="0" y="1320800"/>
            <a:ext cx="914400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00000"/>
              </a:lnSpc>
              <a:spcBef>
                <a:spcPct val="0"/>
              </a:spcBef>
              <a:buClrTx/>
              <a:buFontTx/>
              <a:buNone/>
              <a:tabLst>
                <a:tab pos="228600" algn="l"/>
              </a:tabLst>
            </a:pPr>
            <a:r>
              <a:rPr lang="zh-CN" altLang="en-US" sz="700" dirty="0">
                <a:solidFill>
                  <a:srgbClr val="000080"/>
                </a:solidFill>
                <a:latin typeface="黑体" pitchFamily="2" charset="-122"/>
                <a:ea typeface="黑体" pitchFamily="2" charset="-122"/>
              </a:rPr>
              <a:t>                 </a:t>
            </a:r>
            <a:r>
              <a:rPr lang="zh-CN" altLang="en-US" sz="1800" dirty="0">
                <a:solidFill>
                  <a:srgbClr val="000080"/>
                </a:solidFill>
                <a:latin typeface="黑体" pitchFamily="2" charset="-122"/>
                <a:ea typeface="黑体" pitchFamily="2" charset="-122"/>
              </a:rPr>
              <a:t>14. 微型计算机中运算器的主要功能是</a:t>
            </a:r>
            <a:r>
              <a:rPr lang="zh-CN" altLang="en-US" sz="1800" u="sng" dirty="0">
                <a:solidFill>
                  <a:srgbClr val="000080"/>
                </a:solidFill>
                <a:latin typeface="黑体" pitchFamily="2" charset="-122"/>
                <a:ea typeface="黑体" pitchFamily="2" charset="-122"/>
              </a:rPr>
              <a:t>     </a:t>
            </a:r>
            <a:r>
              <a:rPr lang="zh-CN" altLang="en-US" sz="1800" dirty="0">
                <a:solidFill>
                  <a:srgbClr val="000080"/>
                </a:solidFill>
                <a:latin typeface="黑体" pitchFamily="2" charset="-122"/>
                <a:ea typeface="黑体" pitchFamily="2" charset="-122"/>
              </a:rPr>
              <a:t> 。</a:t>
            </a:r>
            <a:endParaRPr lang="zh-CN" altLang="en-US" sz="1000" dirty="0">
              <a:solidFill>
                <a:srgbClr val="000080"/>
              </a:solidFill>
              <a:latin typeface="黑体" pitchFamily="2" charset="-122"/>
              <a:ea typeface="黑体" pitchFamily="2" charset="-122"/>
            </a:endParaRPr>
          </a:p>
          <a:p>
            <a:pPr algn="just" eaLnBrk="0" hangingPunct="0">
              <a:lnSpc>
                <a:spcPct val="100000"/>
              </a:lnSpc>
              <a:spcBef>
                <a:spcPct val="0"/>
              </a:spcBef>
              <a:buClrTx/>
              <a:buFontTx/>
              <a:buNone/>
              <a:tabLst>
                <a:tab pos="228600" algn="l"/>
              </a:tabLst>
            </a:pPr>
            <a:r>
              <a:rPr lang="zh-CN" altLang="en-US" sz="1800" dirty="0">
                <a:solidFill>
                  <a:srgbClr val="000080"/>
                </a:solidFill>
                <a:latin typeface="黑体" pitchFamily="2" charset="-122"/>
                <a:ea typeface="黑体" pitchFamily="2" charset="-122"/>
              </a:rPr>
              <a:t>             </a:t>
            </a:r>
            <a:r>
              <a:rPr lang="en-US" altLang="zh-CN" sz="1800" dirty="0">
                <a:solidFill>
                  <a:srgbClr val="000080"/>
                </a:solidFill>
                <a:latin typeface="黑体" pitchFamily="2" charset="-122"/>
                <a:ea typeface="黑体" pitchFamily="2" charset="-122"/>
              </a:rPr>
              <a:t>A. </a:t>
            </a:r>
            <a:r>
              <a:rPr lang="zh-CN" altLang="en-US" sz="1800" dirty="0">
                <a:solidFill>
                  <a:srgbClr val="000080"/>
                </a:solidFill>
                <a:latin typeface="黑体" pitchFamily="2" charset="-122"/>
                <a:ea typeface="黑体" pitchFamily="2" charset="-122"/>
              </a:rPr>
              <a:t>控制计算机的运行  </a:t>
            </a:r>
            <a:r>
              <a:rPr lang="en-US" altLang="zh-CN" sz="1800" dirty="0">
                <a:solidFill>
                  <a:srgbClr val="000080"/>
                </a:solidFill>
                <a:latin typeface="黑体" pitchFamily="2" charset="-122"/>
                <a:ea typeface="黑体" pitchFamily="2" charset="-122"/>
              </a:rPr>
              <a:t>B. </a:t>
            </a:r>
            <a:r>
              <a:rPr lang="zh-CN" altLang="en-US" sz="1800" dirty="0">
                <a:solidFill>
                  <a:srgbClr val="000080"/>
                </a:solidFill>
                <a:latin typeface="黑体" pitchFamily="2" charset="-122"/>
                <a:ea typeface="黑体" pitchFamily="2" charset="-122"/>
              </a:rPr>
              <a:t>算术运算和逻辑运算</a:t>
            </a:r>
            <a:endParaRPr lang="zh-CN" altLang="en-US" sz="1000" dirty="0">
              <a:solidFill>
                <a:srgbClr val="000080"/>
              </a:solidFill>
              <a:latin typeface="黑体" pitchFamily="2" charset="-122"/>
              <a:ea typeface="黑体" pitchFamily="2" charset="-122"/>
            </a:endParaRPr>
          </a:p>
          <a:p>
            <a:pPr eaLnBrk="0" hangingPunct="0">
              <a:lnSpc>
                <a:spcPct val="100000"/>
              </a:lnSpc>
              <a:spcBef>
                <a:spcPct val="0"/>
              </a:spcBef>
              <a:buClrTx/>
              <a:buFontTx/>
              <a:buNone/>
              <a:tabLst>
                <a:tab pos="228600" algn="l"/>
              </a:tabLst>
            </a:pPr>
            <a:r>
              <a:rPr lang="zh-CN" altLang="en-US" sz="1800" dirty="0">
                <a:solidFill>
                  <a:srgbClr val="000080"/>
                </a:solidFill>
                <a:latin typeface="黑体" pitchFamily="2" charset="-122"/>
                <a:ea typeface="黑体" pitchFamily="2" charset="-122"/>
              </a:rPr>
              <a:t>            </a:t>
            </a:r>
            <a:r>
              <a:rPr lang="zh-CN" altLang="en-US" sz="1800" dirty="0" smtClean="0">
                <a:solidFill>
                  <a:srgbClr val="000080"/>
                </a:solidFill>
                <a:latin typeface="黑体" pitchFamily="2" charset="-122"/>
                <a:ea typeface="黑体" pitchFamily="2" charset="-122"/>
              </a:rPr>
              <a:t> </a:t>
            </a:r>
            <a:r>
              <a:rPr lang="en-US" altLang="zh-CN" sz="1800" dirty="0" smtClean="0">
                <a:solidFill>
                  <a:srgbClr val="000080"/>
                </a:solidFill>
                <a:latin typeface="黑体" pitchFamily="2" charset="-122"/>
                <a:ea typeface="黑体" pitchFamily="2" charset="-122"/>
              </a:rPr>
              <a:t>C</a:t>
            </a:r>
            <a:r>
              <a:rPr lang="en-US" altLang="zh-CN" sz="1800" dirty="0">
                <a:solidFill>
                  <a:srgbClr val="000080"/>
                </a:solidFill>
                <a:latin typeface="黑体" pitchFamily="2" charset="-122"/>
                <a:ea typeface="黑体" pitchFamily="2" charset="-122"/>
              </a:rPr>
              <a:t>. </a:t>
            </a:r>
            <a:r>
              <a:rPr lang="zh-CN" altLang="en-US" sz="1800" dirty="0">
                <a:solidFill>
                  <a:srgbClr val="000080"/>
                </a:solidFill>
                <a:latin typeface="黑体" pitchFamily="2" charset="-122"/>
                <a:ea typeface="黑体" pitchFamily="2" charset="-122"/>
              </a:rPr>
              <a:t>分析指令并执行    </a:t>
            </a:r>
            <a:r>
              <a:rPr lang="en-US" altLang="zh-CN" sz="1800" dirty="0">
                <a:solidFill>
                  <a:srgbClr val="000080"/>
                </a:solidFill>
                <a:latin typeface="黑体" pitchFamily="2" charset="-122"/>
                <a:ea typeface="黑体" pitchFamily="2" charset="-122"/>
              </a:rPr>
              <a:t>D. </a:t>
            </a:r>
            <a:r>
              <a:rPr lang="zh-CN" altLang="en-US" sz="1800" dirty="0">
                <a:solidFill>
                  <a:srgbClr val="000080"/>
                </a:solidFill>
                <a:latin typeface="黑体" pitchFamily="2" charset="-122"/>
                <a:ea typeface="黑体" pitchFamily="2" charset="-122"/>
              </a:rPr>
              <a:t>负责存取存储器中的数据</a:t>
            </a:r>
            <a:r>
              <a:rPr lang="zh-CN" altLang="en-US" sz="1100" dirty="0">
                <a:solidFill>
                  <a:srgbClr val="000080"/>
                </a:solidFill>
                <a:latin typeface="黑体" pitchFamily="2" charset="-122"/>
                <a:ea typeface="黑体" pitchFamily="2" charset="-122"/>
              </a:rPr>
              <a:t> </a:t>
            </a:r>
            <a:endParaRPr lang="zh-CN" altLang="en-US" b="0" dirty="0">
              <a:solidFill>
                <a:srgbClr val="000080"/>
              </a:solidFill>
              <a:latin typeface="黑体" pitchFamily="2" charset="-122"/>
              <a:ea typeface="黑体" pitchFamily="2" charset="-122"/>
            </a:endParaRPr>
          </a:p>
        </p:txBody>
      </p:sp>
      <p:sp>
        <p:nvSpPr>
          <p:cNvPr id="479243" name="Rectangle 11"/>
          <p:cNvSpPr>
            <a:spLocks noChangeArrowheads="1"/>
          </p:cNvSpPr>
          <p:nvPr/>
        </p:nvSpPr>
        <p:spPr bwMode="auto">
          <a:xfrm>
            <a:off x="0" y="2311400"/>
            <a:ext cx="914400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00000"/>
              </a:lnSpc>
              <a:spcBef>
                <a:spcPct val="0"/>
              </a:spcBef>
              <a:buClrTx/>
              <a:buFontTx/>
              <a:buNone/>
              <a:tabLst>
                <a:tab pos="228600" algn="l"/>
              </a:tabLst>
            </a:pPr>
            <a:r>
              <a:rPr lang="zh-CN" altLang="en-US" sz="700" dirty="0">
                <a:solidFill>
                  <a:srgbClr val="000080"/>
                </a:solidFill>
                <a:latin typeface="黑体" pitchFamily="2" charset="-122"/>
                <a:ea typeface="黑体" pitchFamily="2" charset="-122"/>
              </a:rPr>
              <a:t>                  </a:t>
            </a:r>
            <a:r>
              <a:rPr lang="zh-CN" altLang="en-US" sz="1800" dirty="0">
                <a:solidFill>
                  <a:srgbClr val="000080"/>
                </a:solidFill>
                <a:latin typeface="黑体" pitchFamily="2" charset="-122"/>
                <a:ea typeface="黑体" pitchFamily="2" charset="-122"/>
              </a:rPr>
              <a:t>15. 计算机的软件系统包括</a:t>
            </a:r>
            <a:r>
              <a:rPr lang="zh-CN" altLang="en-US" sz="1800" u="sng" dirty="0">
                <a:solidFill>
                  <a:srgbClr val="000080"/>
                </a:solidFill>
                <a:latin typeface="黑体" pitchFamily="2" charset="-122"/>
                <a:ea typeface="黑体" pitchFamily="2" charset="-122"/>
              </a:rPr>
              <a:t>     </a:t>
            </a:r>
            <a:r>
              <a:rPr lang="zh-CN" altLang="en-US" sz="1800" dirty="0">
                <a:solidFill>
                  <a:srgbClr val="000080"/>
                </a:solidFill>
                <a:latin typeface="黑体" pitchFamily="2" charset="-122"/>
                <a:ea typeface="黑体" pitchFamily="2" charset="-122"/>
              </a:rPr>
              <a:t> 。</a:t>
            </a:r>
            <a:endParaRPr lang="zh-CN" altLang="en-US" sz="1000" dirty="0">
              <a:solidFill>
                <a:srgbClr val="000080"/>
              </a:solidFill>
              <a:latin typeface="黑体" pitchFamily="2" charset="-122"/>
              <a:ea typeface="黑体" pitchFamily="2" charset="-122"/>
            </a:endParaRPr>
          </a:p>
          <a:p>
            <a:pPr algn="just" eaLnBrk="0" hangingPunct="0">
              <a:lnSpc>
                <a:spcPct val="100000"/>
              </a:lnSpc>
              <a:spcBef>
                <a:spcPct val="0"/>
              </a:spcBef>
              <a:buClrTx/>
              <a:buFontTx/>
              <a:buNone/>
              <a:tabLst>
                <a:tab pos="228600" algn="l"/>
              </a:tabLst>
            </a:pPr>
            <a:r>
              <a:rPr lang="zh-CN" altLang="en-US" sz="700" dirty="0">
                <a:solidFill>
                  <a:srgbClr val="000080"/>
                </a:solidFill>
                <a:latin typeface="黑体" pitchFamily="2" charset="-122"/>
                <a:ea typeface="黑体" pitchFamily="2" charset="-122"/>
              </a:rPr>
              <a:t>                     </a:t>
            </a:r>
            <a:r>
              <a:rPr lang="zh-CN" altLang="en-US" sz="1800" dirty="0">
                <a:solidFill>
                  <a:srgbClr val="000080"/>
                </a:solidFill>
                <a:latin typeface="黑体" pitchFamily="2" charset="-122"/>
                <a:ea typeface="黑体" pitchFamily="2" charset="-122"/>
              </a:rPr>
              <a:t>     </a:t>
            </a:r>
            <a:r>
              <a:rPr lang="en-US" altLang="zh-CN" sz="1800" dirty="0">
                <a:solidFill>
                  <a:srgbClr val="000080"/>
                </a:solidFill>
                <a:latin typeface="黑体" pitchFamily="2" charset="-122"/>
                <a:ea typeface="黑体" pitchFamily="2" charset="-122"/>
              </a:rPr>
              <a:t>A. </a:t>
            </a:r>
            <a:r>
              <a:rPr lang="zh-CN" altLang="en-US" sz="1800" dirty="0">
                <a:solidFill>
                  <a:srgbClr val="000080"/>
                </a:solidFill>
                <a:latin typeface="黑体" pitchFamily="2" charset="-122"/>
                <a:ea typeface="黑体" pitchFamily="2" charset="-122"/>
              </a:rPr>
              <a:t>程序与数据              </a:t>
            </a:r>
            <a:r>
              <a:rPr lang="en-US" altLang="zh-CN" sz="1800" dirty="0">
                <a:solidFill>
                  <a:srgbClr val="000080"/>
                </a:solidFill>
                <a:latin typeface="黑体" pitchFamily="2" charset="-122"/>
                <a:ea typeface="黑体" pitchFamily="2" charset="-122"/>
              </a:rPr>
              <a:t>B. </a:t>
            </a:r>
            <a:r>
              <a:rPr lang="zh-CN" altLang="en-US" sz="1800" dirty="0">
                <a:solidFill>
                  <a:srgbClr val="000080"/>
                </a:solidFill>
                <a:latin typeface="黑体" pitchFamily="2" charset="-122"/>
                <a:ea typeface="黑体" pitchFamily="2" charset="-122"/>
              </a:rPr>
              <a:t>系统软件与应用软件</a:t>
            </a:r>
            <a:endParaRPr lang="zh-CN" altLang="en-US" sz="1000" dirty="0">
              <a:solidFill>
                <a:srgbClr val="000080"/>
              </a:solidFill>
              <a:latin typeface="黑体" pitchFamily="2" charset="-122"/>
              <a:ea typeface="黑体" pitchFamily="2" charset="-122"/>
            </a:endParaRPr>
          </a:p>
          <a:p>
            <a:pPr eaLnBrk="0" hangingPunct="0">
              <a:lnSpc>
                <a:spcPct val="100000"/>
              </a:lnSpc>
              <a:spcBef>
                <a:spcPct val="0"/>
              </a:spcBef>
              <a:buClrTx/>
              <a:buFontTx/>
              <a:buNone/>
              <a:tabLst>
                <a:tab pos="228600" algn="l"/>
              </a:tabLst>
            </a:pPr>
            <a:r>
              <a:rPr lang="zh-CN" altLang="en-US" sz="1800" dirty="0">
                <a:solidFill>
                  <a:srgbClr val="000080"/>
                </a:solidFill>
                <a:latin typeface="黑体" pitchFamily="2" charset="-122"/>
                <a:ea typeface="黑体" pitchFamily="2" charset="-122"/>
              </a:rPr>
              <a:t>             </a:t>
            </a:r>
            <a:r>
              <a:rPr lang="en-US" altLang="zh-CN" sz="1800" dirty="0">
                <a:solidFill>
                  <a:srgbClr val="000080"/>
                </a:solidFill>
                <a:latin typeface="黑体" pitchFamily="2" charset="-122"/>
                <a:ea typeface="黑体" pitchFamily="2" charset="-122"/>
              </a:rPr>
              <a:t>C. </a:t>
            </a:r>
            <a:r>
              <a:rPr lang="zh-CN" altLang="en-US" sz="1800" dirty="0">
                <a:solidFill>
                  <a:srgbClr val="000080"/>
                </a:solidFill>
                <a:latin typeface="黑体" pitchFamily="2" charset="-122"/>
                <a:ea typeface="黑体" pitchFamily="2" charset="-122"/>
              </a:rPr>
              <a:t>操作系统与语言处理程序  </a:t>
            </a:r>
            <a:r>
              <a:rPr lang="en-US" altLang="zh-CN" sz="1800" dirty="0">
                <a:solidFill>
                  <a:srgbClr val="000080"/>
                </a:solidFill>
                <a:latin typeface="黑体" pitchFamily="2" charset="-122"/>
                <a:ea typeface="黑体" pitchFamily="2" charset="-122"/>
              </a:rPr>
              <a:t>D. </a:t>
            </a:r>
            <a:r>
              <a:rPr lang="zh-CN" altLang="en-US" sz="1800" dirty="0">
                <a:solidFill>
                  <a:srgbClr val="000080"/>
                </a:solidFill>
                <a:latin typeface="黑体" pitchFamily="2" charset="-122"/>
                <a:ea typeface="黑体" pitchFamily="2" charset="-122"/>
              </a:rPr>
              <a:t>程序、数据与文档</a:t>
            </a:r>
            <a:r>
              <a:rPr lang="zh-CN" altLang="en-US" sz="1100" dirty="0">
                <a:solidFill>
                  <a:srgbClr val="000080"/>
                </a:solidFill>
                <a:latin typeface="黑体" pitchFamily="2" charset="-122"/>
                <a:ea typeface="黑体" pitchFamily="2" charset="-122"/>
              </a:rPr>
              <a:t> </a:t>
            </a:r>
            <a:endParaRPr lang="zh-CN" altLang="en-US" b="0" dirty="0">
              <a:solidFill>
                <a:srgbClr val="000080"/>
              </a:solidFill>
              <a:latin typeface="黑体" pitchFamily="2" charset="-122"/>
              <a:ea typeface="黑体" pitchFamily="2" charset="-122"/>
            </a:endParaRPr>
          </a:p>
        </p:txBody>
      </p:sp>
      <p:sp>
        <p:nvSpPr>
          <p:cNvPr id="479244" name="Rectangle 12"/>
          <p:cNvSpPr>
            <a:spLocks noChangeArrowheads="1"/>
          </p:cNvSpPr>
          <p:nvPr/>
        </p:nvSpPr>
        <p:spPr bwMode="auto">
          <a:xfrm>
            <a:off x="0" y="3352800"/>
            <a:ext cx="914400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00000"/>
              </a:lnSpc>
              <a:spcBef>
                <a:spcPct val="0"/>
              </a:spcBef>
              <a:buClrTx/>
              <a:buFontTx/>
              <a:buNone/>
              <a:tabLst>
                <a:tab pos="228600" algn="l"/>
              </a:tabLst>
            </a:pPr>
            <a:r>
              <a:rPr lang="zh-CN" altLang="en-US" sz="700" dirty="0">
                <a:solidFill>
                  <a:srgbClr val="000080"/>
                </a:solidFill>
                <a:latin typeface="黑体" pitchFamily="2" charset="-122"/>
                <a:ea typeface="黑体" pitchFamily="2" charset="-122"/>
              </a:rPr>
              <a:t>                  </a:t>
            </a:r>
            <a:r>
              <a:rPr lang="zh-CN" altLang="en-US" sz="1800" dirty="0">
                <a:solidFill>
                  <a:srgbClr val="000080"/>
                </a:solidFill>
                <a:latin typeface="黑体" pitchFamily="2" charset="-122"/>
                <a:ea typeface="黑体" pitchFamily="2" charset="-122"/>
              </a:rPr>
              <a:t>16．计算机的存储器系统包括</a:t>
            </a:r>
            <a:r>
              <a:rPr lang="zh-CN" altLang="en-US" sz="1800" u="sng" dirty="0">
                <a:solidFill>
                  <a:srgbClr val="000080"/>
                </a:solidFill>
                <a:latin typeface="黑体" pitchFamily="2" charset="-122"/>
                <a:ea typeface="黑体" pitchFamily="2" charset="-122"/>
              </a:rPr>
              <a:t>     </a:t>
            </a:r>
            <a:r>
              <a:rPr lang="zh-CN" altLang="en-US" sz="1800" dirty="0">
                <a:solidFill>
                  <a:srgbClr val="000080"/>
                </a:solidFill>
                <a:latin typeface="黑体" pitchFamily="2" charset="-122"/>
                <a:ea typeface="黑体" pitchFamily="2" charset="-122"/>
              </a:rPr>
              <a:t> 。</a:t>
            </a:r>
            <a:endParaRPr lang="zh-CN" altLang="en-US" sz="1000" dirty="0">
              <a:solidFill>
                <a:srgbClr val="000080"/>
              </a:solidFill>
              <a:latin typeface="黑体" pitchFamily="2" charset="-122"/>
              <a:ea typeface="黑体" pitchFamily="2" charset="-122"/>
            </a:endParaRPr>
          </a:p>
          <a:p>
            <a:pPr algn="just" eaLnBrk="0" hangingPunct="0">
              <a:lnSpc>
                <a:spcPct val="100000"/>
              </a:lnSpc>
              <a:spcBef>
                <a:spcPct val="0"/>
              </a:spcBef>
              <a:buClrTx/>
              <a:buFontTx/>
              <a:buNone/>
              <a:tabLst>
                <a:tab pos="228600" algn="l"/>
              </a:tabLst>
            </a:pPr>
            <a:r>
              <a:rPr lang="zh-CN" altLang="en-US" sz="1800" dirty="0">
                <a:solidFill>
                  <a:srgbClr val="000080"/>
                </a:solidFill>
                <a:latin typeface="黑体" pitchFamily="2" charset="-122"/>
                <a:ea typeface="黑体" pitchFamily="2" charset="-122"/>
              </a:rPr>
              <a:t>            </a:t>
            </a:r>
            <a:r>
              <a:rPr lang="zh-CN" altLang="en-US" sz="1800" dirty="0" smtClean="0">
                <a:solidFill>
                  <a:srgbClr val="000080"/>
                </a:solidFill>
                <a:latin typeface="黑体" pitchFamily="2" charset="-122"/>
                <a:ea typeface="黑体" pitchFamily="2" charset="-122"/>
              </a:rPr>
              <a:t> </a:t>
            </a:r>
            <a:r>
              <a:rPr lang="en-US" altLang="zh-CN" sz="1800" dirty="0" smtClean="0">
                <a:solidFill>
                  <a:srgbClr val="000080"/>
                </a:solidFill>
                <a:latin typeface="黑体" pitchFamily="2" charset="-122"/>
                <a:ea typeface="黑体" pitchFamily="2" charset="-122"/>
              </a:rPr>
              <a:t>A. </a:t>
            </a:r>
            <a:r>
              <a:rPr lang="en-US" altLang="zh-CN" sz="1800" dirty="0">
                <a:solidFill>
                  <a:srgbClr val="000080"/>
                </a:solidFill>
                <a:latin typeface="黑体" pitchFamily="2" charset="-122"/>
                <a:ea typeface="黑体" pitchFamily="2" charset="-122"/>
              </a:rPr>
              <a:t>RAM         B. ROM   </a:t>
            </a:r>
          </a:p>
          <a:p>
            <a:pPr eaLnBrk="0" hangingPunct="0">
              <a:lnSpc>
                <a:spcPct val="100000"/>
              </a:lnSpc>
              <a:spcBef>
                <a:spcPct val="0"/>
              </a:spcBef>
              <a:buClrTx/>
              <a:buFontTx/>
              <a:buNone/>
              <a:tabLst>
                <a:tab pos="228600" algn="l"/>
              </a:tabLst>
            </a:pPr>
            <a:r>
              <a:rPr lang="en-US" altLang="zh-CN" sz="1800" dirty="0">
                <a:solidFill>
                  <a:srgbClr val="000080"/>
                </a:solidFill>
                <a:latin typeface="黑体" pitchFamily="2" charset="-122"/>
                <a:ea typeface="黑体" pitchFamily="2" charset="-122"/>
              </a:rPr>
              <a:t>           </a:t>
            </a:r>
            <a:r>
              <a:rPr lang="en-US" altLang="zh-CN" sz="1800" dirty="0" smtClean="0">
                <a:solidFill>
                  <a:srgbClr val="000080"/>
                </a:solidFill>
                <a:latin typeface="黑体" pitchFamily="2" charset="-122"/>
                <a:ea typeface="黑体" pitchFamily="2" charset="-122"/>
              </a:rPr>
              <a:t>  </a:t>
            </a:r>
            <a:r>
              <a:rPr lang="en-US" altLang="zh-CN" sz="1800" dirty="0">
                <a:solidFill>
                  <a:srgbClr val="000080"/>
                </a:solidFill>
                <a:latin typeface="黑体" pitchFamily="2" charset="-122"/>
                <a:ea typeface="黑体" pitchFamily="2" charset="-122"/>
              </a:rPr>
              <a:t>C. </a:t>
            </a:r>
            <a:r>
              <a:rPr lang="zh-CN" altLang="en-US" sz="1800" dirty="0">
                <a:solidFill>
                  <a:srgbClr val="000080"/>
                </a:solidFill>
                <a:latin typeface="黑体" pitchFamily="2" charset="-122"/>
                <a:ea typeface="黑体" pitchFamily="2" charset="-122"/>
              </a:rPr>
              <a:t>主存储器    </a:t>
            </a:r>
            <a:r>
              <a:rPr lang="en-US" altLang="zh-CN" sz="1800" dirty="0">
                <a:solidFill>
                  <a:srgbClr val="000080"/>
                </a:solidFill>
                <a:latin typeface="黑体" pitchFamily="2" charset="-122"/>
                <a:ea typeface="黑体" pitchFamily="2" charset="-122"/>
              </a:rPr>
              <a:t>D. Cache、</a:t>
            </a:r>
            <a:r>
              <a:rPr lang="zh-CN" altLang="en-US" sz="1800" dirty="0">
                <a:solidFill>
                  <a:srgbClr val="000080"/>
                </a:solidFill>
                <a:latin typeface="黑体" pitchFamily="2" charset="-122"/>
                <a:ea typeface="黑体" pitchFamily="2" charset="-122"/>
              </a:rPr>
              <a:t>主存储器和辅助存储器</a:t>
            </a:r>
            <a:r>
              <a:rPr lang="zh-CN" altLang="en-US" sz="1100" dirty="0">
                <a:solidFill>
                  <a:srgbClr val="000080"/>
                </a:solidFill>
                <a:latin typeface="黑体" pitchFamily="2" charset="-122"/>
                <a:ea typeface="黑体" pitchFamily="2" charset="-122"/>
              </a:rPr>
              <a:t> </a:t>
            </a:r>
            <a:endParaRPr lang="zh-CN" altLang="en-US" b="0" dirty="0">
              <a:solidFill>
                <a:srgbClr val="000080"/>
              </a:solidFill>
              <a:latin typeface="黑体" pitchFamily="2" charset="-122"/>
              <a:ea typeface="黑体" pitchFamily="2" charset="-122"/>
            </a:endParaRPr>
          </a:p>
        </p:txBody>
      </p:sp>
      <p:sp>
        <p:nvSpPr>
          <p:cNvPr id="479245" name="Rectangle 13"/>
          <p:cNvSpPr>
            <a:spLocks noChangeArrowheads="1"/>
          </p:cNvSpPr>
          <p:nvPr/>
        </p:nvSpPr>
        <p:spPr bwMode="auto">
          <a:xfrm>
            <a:off x="0" y="4403725"/>
            <a:ext cx="91440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00000"/>
              </a:lnSpc>
              <a:spcBef>
                <a:spcPct val="0"/>
              </a:spcBef>
              <a:buClrTx/>
              <a:buFontTx/>
              <a:buNone/>
              <a:tabLst>
                <a:tab pos="228600" algn="l"/>
              </a:tabLst>
            </a:pPr>
            <a:r>
              <a:rPr lang="zh-CN" altLang="en-US" sz="700">
                <a:solidFill>
                  <a:srgbClr val="000080"/>
                </a:solidFill>
                <a:latin typeface="黑体" pitchFamily="2" charset="-122"/>
                <a:ea typeface="黑体" pitchFamily="2" charset="-122"/>
              </a:rPr>
              <a:t>                   </a:t>
            </a:r>
            <a:r>
              <a:rPr lang="zh-CN" altLang="en-US" sz="1800">
                <a:solidFill>
                  <a:srgbClr val="000080"/>
                </a:solidFill>
                <a:latin typeface="黑体" pitchFamily="2" charset="-122"/>
                <a:ea typeface="黑体" pitchFamily="2" charset="-122"/>
              </a:rPr>
              <a:t>17. 微型计算机的发展以</a:t>
            </a:r>
            <a:r>
              <a:rPr lang="zh-CN" altLang="en-US" sz="1800" u="sng">
                <a:solidFill>
                  <a:srgbClr val="000080"/>
                </a:solidFill>
                <a:latin typeface="黑体" pitchFamily="2" charset="-122"/>
                <a:ea typeface="黑体" pitchFamily="2" charset="-122"/>
              </a:rPr>
              <a:t>       </a:t>
            </a:r>
            <a:r>
              <a:rPr lang="zh-CN" altLang="en-US" sz="1800">
                <a:solidFill>
                  <a:srgbClr val="000080"/>
                </a:solidFill>
                <a:latin typeface="黑体" pitchFamily="2" charset="-122"/>
                <a:ea typeface="黑体" pitchFamily="2" charset="-122"/>
              </a:rPr>
              <a:t>技术为标志。</a:t>
            </a:r>
            <a:endParaRPr lang="zh-CN" altLang="en-US" sz="1000">
              <a:solidFill>
                <a:srgbClr val="000080"/>
              </a:solidFill>
              <a:latin typeface="黑体" pitchFamily="2" charset="-122"/>
              <a:ea typeface="黑体" pitchFamily="2" charset="-122"/>
            </a:endParaRPr>
          </a:p>
          <a:p>
            <a:pPr eaLnBrk="0" hangingPunct="0">
              <a:lnSpc>
                <a:spcPct val="100000"/>
              </a:lnSpc>
              <a:spcBef>
                <a:spcPct val="0"/>
              </a:spcBef>
              <a:buClrTx/>
              <a:buFontTx/>
              <a:buNone/>
              <a:tabLst>
                <a:tab pos="228600" algn="l"/>
              </a:tabLst>
            </a:pPr>
            <a:r>
              <a:rPr lang="zh-CN" altLang="en-US" sz="1800">
                <a:solidFill>
                  <a:srgbClr val="000080"/>
                </a:solidFill>
                <a:latin typeface="黑体" pitchFamily="2" charset="-122"/>
                <a:ea typeface="黑体" pitchFamily="2" charset="-122"/>
              </a:rPr>
              <a:t>             </a:t>
            </a:r>
            <a:r>
              <a:rPr lang="en-US" altLang="zh-CN" sz="1800" dirty="0">
                <a:solidFill>
                  <a:srgbClr val="000080"/>
                </a:solidFill>
                <a:latin typeface="黑体" pitchFamily="2" charset="-122"/>
                <a:ea typeface="黑体" pitchFamily="2" charset="-122"/>
              </a:rPr>
              <a:t>A. </a:t>
            </a:r>
            <a:r>
              <a:rPr lang="zh-CN" altLang="en-US" sz="1800">
                <a:solidFill>
                  <a:srgbClr val="000080"/>
                </a:solidFill>
                <a:latin typeface="黑体" pitchFamily="2" charset="-122"/>
                <a:ea typeface="黑体" pitchFamily="2" charset="-122"/>
              </a:rPr>
              <a:t>操作系统  </a:t>
            </a:r>
            <a:r>
              <a:rPr lang="en-US" altLang="zh-CN" sz="1800" dirty="0">
                <a:solidFill>
                  <a:srgbClr val="000080"/>
                </a:solidFill>
                <a:latin typeface="黑体" pitchFamily="2" charset="-122"/>
                <a:ea typeface="黑体" pitchFamily="2" charset="-122"/>
              </a:rPr>
              <a:t>B. </a:t>
            </a:r>
            <a:r>
              <a:rPr lang="zh-CN" altLang="en-US" sz="1800">
                <a:solidFill>
                  <a:srgbClr val="000080"/>
                </a:solidFill>
                <a:latin typeface="黑体" pitchFamily="2" charset="-122"/>
                <a:ea typeface="黑体" pitchFamily="2" charset="-122"/>
              </a:rPr>
              <a:t>微处理器  </a:t>
            </a:r>
            <a:r>
              <a:rPr lang="en-US" altLang="zh-CN" sz="1800" dirty="0">
                <a:solidFill>
                  <a:srgbClr val="000080"/>
                </a:solidFill>
                <a:latin typeface="黑体" pitchFamily="2" charset="-122"/>
                <a:ea typeface="黑体" pitchFamily="2" charset="-122"/>
              </a:rPr>
              <a:t>C. </a:t>
            </a:r>
            <a:r>
              <a:rPr lang="zh-CN" altLang="en-US" sz="1800">
                <a:solidFill>
                  <a:srgbClr val="000080"/>
                </a:solidFill>
                <a:latin typeface="黑体" pitchFamily="2" charset="-122"/>
                <a:ea typeface="黑体" pitchFamily="2" charset="-122"/>
              </a:rPr>
              <a:t>磁盘  </a:t>
            </a:r>
            <a:r>
              <a:rPr lang="en-US" altLang="zh-CN" sz="1800" dirty="0">
                <a:solidFill>
                  <a:srgbClr val="000080"/>
                </a:solidFill>
                <a:latin typeface="黑体" pitchFamily="2" charset="-122"/>
                <a:ea typeface="黑体" pitchFamily="2" charset="-122"/>
              </a:rPr>
              <a:t>D. </a:t>
            </a:r>
            <a:r>
              <a:rPr lang="zh-CN" altLang="en-US" sz="1800">
                <a:solidFill>
                  <a:srgbClr val="000080"/>
                </a:solidFill>
                <a:latin typeface="黑体" pitchFamily="2" charset="-122"/>
                <a:ea typeface="黑体" pitchFamily="2" charset="-122"/>
              </a:rPr>
              <a:t>软件</a:t>
            </a:r>
            <a:r>
              <a:rPr lang="zh-CN" altLang="en-US" sz="1100">
                <a:solidFill>
                  <a:srgbClr val="000080"/>
                </a:solidFill>
                <a:latin typeface="黑体" pitchFamily="2" charset="-122"/>
                <a:ea typeface="黑体" pitchFamily="2" charset="-122"/>
              </a:rPr>
              <a:t> </a:t>
            </a:r>
            <a:endParaRPr lang="zh-CN" altLang="en-US" b="0">
              <a:solidFill>
                <a:srgbClr val="000080"/>
              </a:solidFill>
              <a:latin typeface="黑体" pitchFamily="2" charset="-122"/>
              <a:ea typeface="黑体" pitchFamily="2" charset="-122"/>
            </a:endParaRPr>
          </a:p>
        </p:txBody>
      </p:sp>
      <p:sp>
        <p:nvSpPr>
          <p:cNvPr id="479246" name="Rectangle 14"/>
          <p:cNvSpPr>
            <a:spLocks noChangeArrowheads="1"/>
          </p:cNvSpPr>
          <p:nvPr/>
        </p:nvSpPr>
        <p:spPr bwMode="auto">
          <a:xfrm>
            <a:off x="0" y="5232400"/>
            <a:ext cx="9144000" cy="998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1333500" indent="-1333500" algn="just">
              <a:lnSpc>
                <a:spcPct val="100000"/>
              </a:lnSpc>
              <a:spcBef>
                <a:spcPct val="0"/>
              </a:spcBef>
              <a:buClrTx/>
              <a:buFontTx/>
              <a:buNone/>
              <a:tabLst>
                <a:tab pos="228600" algn="l"/>
              </a:tabLst>
            </a:pPr>
            <a:r>
              <a:rPr lang="zh-CN" altLang="en-US" sz="700">
                <a:solidFill>
                  <a:srgbClr val="000080"/>
                </a:solidFill>
                <a:latin typeface="黑体" pitchFamily="2" charset="-122"/>
                <a:ea typeface="黑体" pitchFamily="2" charset="-122"/>
              </a:rPr>
              <a:t>                  </a:t>
            </a:r>
            <a:r>
              <a:rPr lang="zh-CN" altLang="en-US" sz="1800">
                <a:solidFill>
                  <a:srgbClr val="000080"/>
                </a:solidFill>
                <a:latin typeface="黑体" pitchFamily="2" charset="-122"/>
                <a:ea typeface="黑体" pitchFamily="2" charset="-122"/>
              </a:rPr>
              <a:t>18. 电子计算机技术在约六十年中虽有很大的进步，但至今其运行仍遵循着一位科学家提出的基本原理。这位科学家是</a:t>
            </a:r>
            <a:r>
              <a:rPr lang="zh-CN" altLang="en-US" sz="1800" u="sng">
                <a:solidFill>
                  <a:srgbClr val="000080"/>
                </a:solidFill>
                <a:latin typeface="黑体" pitchFamily="2" charset="-122"/>
                <a:ea typeface="黑体" pitchFamily="2" charset="-122"/>
              </a:rPr>
              <a:t>     </a:t>
            </a:r>
            <a:r>
              <a:rPr lang="zh-CN" altLang="en-US" sz="1800">
                <a:solidFill>
                  <a:srgbClr val="000080"/>
                </a:solidFill>
                <a:latin typeface="黑体" pitchFamily="2" charset="-122"/>
                <a:ea typeface="黑体" pitchFamily="2" charset="-122"/>
              </a:rPr>
              <a:t> 。</a:t>
            </a:r>
            <a:endParaRPr lang="zh-CN" altLang="en-US" sz="1000">
              <a:solidFill>
                <a:srgbClr val="000080"/>
              </a:solidFill>
              <a:latin typeface="黑体" pitchFamily="2" charset="-122"/>
              <a:ea typeface="黑体" pitchFamily="2" charset="-122"/>
            </a:endParaRPr>
          </a:p>
          <a:p>
            <a:pPr marL="1333500" indent="-1333500" eaLnBrk="0" hangingPunct="0">
              <a:lnSpc>
                <a:spcPct val="130000"/>
              </a:lnSpc>
              <a:spcBef>
                <a:spcPct val="0"/>
              </a:spcBef>
              <a:buClrTx/>
              <a:buFontTx/>
              <a:buNone/>
              <a:tabLst>
                <a:tab pos="228600" algn="l"/>
              </a:tabLst>
            </a:pPr>
            <a:r>
              <a:rPr lang="zh-CN" altLang="en-US" sz="1800">
                <a:solidFill>
                  <a:srgbClr val="000080"/>
                </a:solidFill>
                <a:latin typeface="黑体" pitchFamily="2" charset="-122"/>
                <a:ea typeface="黑体" pitchFamily="2" charset="-122"/>
              </a:rPr>
              <a:t>             </a:t>
            </a:r>
            <a:r>
              <a:rPr lang="en-US" altLang="zh-CN" sz="1800" dirty="0">
                <a:solidFill>
                  <a:srgbClr val="000080"/>
                </a:solidFill>
                <a:latin typeface="黑体" pitchFamily="2" charset="-122"/>
                <a:ea typeface="黑体" pitchFamily="2" charset="-122"/>
              </a:rPr>
              <a:t>A. </a:t>
            </a:r>
            <a:r>
              <a:rPr lang="zh-CN" altLang="en-US" sz="1800">
                <a:solidFill>
                  <a:srgbClr val="000080"/>
                </a:solidFill>
                <a:latin typeface="黑体" pitchFamily="2" charset="-122"/>
                <a:ea typeface="黑体" pitchFamily="2" charset="-122"/>
              </a:rPr>
              <a:t>牛顿  </a:t>
            </a:r>
            <a:r>
              <a:rPr lang="en-US" altLang="zh-CN" sz="1800" dirty="0">
                <a:solidFill>
                  <a:srgbClr val="000080"/>
                </a:solidFill>
                <a:latin typeface="黑体" pitchFamily="2" charset="-122"/>
                <a:ea typeface="黑体" pitchFamily="2" charset="-122"/>
              </a:rPr>
              <a:t>B. </a:t>
            </a:r>
            <a:r>
              <a:rPr lang="zh-CN" altLang="en-US" sz="1800">
                <a:solidFill>
                  <a:srgbClr val="000080"/>
                </a:solidFill>
                <a:latin typeface="黑体" pitchFamily="2" charset="-122"/>
                <a:ea typeface="黑体" pitchFamily="2" charset="-122"/>
              </a:rPr>
              <a:t>爱因斯坦  </a:t>
            </a:r>
            <a:r>
              <a:rPr lang="en-US" altLang="zh-CN" sz="1800" dirty="0">
                <a:solidFill>
                  <a:srgbClr val="000080"/>
                </a:solidFill>
                <a:latin typeface="黑体" pitchFamily="2" charset="-122"/>
                <a:ea typeface="黑体" pitchFamily="2" charset="-122"/>
              </a:rPr>
              <a:t>C. </a:t>
            </a:r>
            <a:r>
              <a:rPr lang="zh-CN" altLang="en-US" sz="1800">
                <a:solidFill>
                  <a:srgbClr val="000080"/>
                </a:solidFill>
                <a:latin typeface="黑体" pitchFamily="2" charset="-122"/>
                <a:ea typeface="黑体" pitchFamily="2" charset="-122"/>
              </a:rPr>
              <a:t>爱迪生  </a:t>
            </a:r>
            <a:r>
              <a:rPr lang="en-US" altLang="zh-CN" sz="1800" dirty="0">
                <a:solidFill>
                  <a:srgbClr val="000080"/>
                </a:solidFill>
                <a:latin typeface="黑体" pitchFamily="2" charset="-122"/>
                <a:ea typeface="黑体" pitchFamily="2" charset="-122"/>
              </a:rPr>
              <a:t>D. </a:t>
            </a:r>
            <a:r>
              <a:rPr lang="zh-CN" altLang="en-US" sz="1800">
                <a:solidFill>
                  <a:srgbClr val="000080"/>
                </a:solidFill>
                <a:latin typeface="黑体" pitchFamily="2" charset="-122"/>
                <a:ea typeface="黑体" pitchFamily="2" charset="-122"/>
              </a:rPr>
              <a:t>冯·诺依曼</a:t>
            </a:r>
            <a:r>
              <a:rPr lang="zh-CN" altLang="en-US" sz="1100">
                <a:solidFill>
                  <a:srgbClr val="000080"/>
                </a:solidFill>
                <a:latin typeface="黑体" pitchFamily="2" charset="-122"/>
                <a:ea typeface="黑体" pitchFamily="2" charset="-122"/>
              </a:rPr>
              <a:t> </a:t>
            </a:r>
            <a:endParaRPr lang="zh-CN" altLang="en-US" b="0">
              <a:solidFill>
                <a:srgbClr val="000080"/>
              </a:solidFill>
              <a:latin typeface="黑体" pitchFamily="2" charset="-122"/>
              <a:ea typeface="黑体" pitchFamily="2" charset="-122"/>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2461713558"/>
              </p:ext>
            </p:extLst>
          </p:nvPr>
        </p:nvGraphicFramePr>
        <p:xfrm>
          <a:off x="758825" y="425450"/>
          <a:ext cx="7096125" cy="946150"/>
        </p:xfrm>
        <a:graphic>
          <a:graphicData uri="http://schemas.openxmlformats.org/presentationml/2006/ole">
            <mc:AlternateContent xmlns:mc="http://schemas.openxmlformats.org/markup-compatibility/2006">
              <mc:Choice xmlns:v="urn:schemas-microsoft-com:vml" Requires="v">
                <p:oleObj spid="_x0000_s49256" name="Document" r:id="rId3" imgW="6783613" imgH="906112" progId="Word.Document.8">
                  <p:embed/>
                </p:oleObj>
              </mc:Choice>
              <mc:Fallback>
                <p:oleObj name="Document" r:id="rId3" imgW="6783613" imgH="906112" progId="Word.Documen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8825" y="425450"/>
                        <a:ext cx="7096125"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79243"/>
                                        </p:tgtEl>
                                        <p:attrNameLst>
                                          <p:attrName>style.visibility</p:attrName>
                                        </p:attrNameLst>
                                      </p:cBhvr>
                                      <p:to>
                                        <p:strVal val="visible"/>
                                      </p:to>
                                    </p:set>
                                    <p:animEffect transition="in" filter="wipe(up)">
                                      <p:cBhvr>
                                        <p:cTn id="7" dur="500"/>
                                        <p:tgtEl>
                                          <p:spTgt spid="47924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79244"/>
                                        </p:tgtEl>
                                        <p:attrNameLst>
                                          <p:attrName>style.visibility</p:attrName>
                                        </p:attrNameLst>
                                      </p:cBhvr>
                                      <p:to>
                                        <p:strVal val="visible"/>
                                      </p:to>
                                    </p:set>
                                    <p:animEffect transition="in" filter="wipe(up)">
                                      <p:cBhvr>
                                        <p:cTn id="12" dur="500"/>
                                        <p:tgtEl>
                                          <p:spTgt spid="47924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479245"/>
                                        </p:tgtEl>
                                        <p:attrNameLst>
                                          <p:attrName>style.visibility</p:attrName>
                                        </p:attrNameLst>
                                      </p:cBhvr>
                                      <p:to>
                                        <p:strVal val="visible"/>
                                      </p:to>
                                    </p:set>
                                    <p:animEffect transition="in" filter="wipe(up)">
                                      <p:cBhvr>
                                        <p:cTn id="17" dur="500"/>
                                        <p:tgtEl>
                                          <p:spTgt spid="47924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479246"/>
                                        </p:tgtEl>
                                        <p:attrNameLst>
                                          <p:attrName>style.visibility</p:attrName>
                                        </p:attrNameLst>
                                      </p:cBhvr>
                                      <p:to>
                                        <p:strVal val="visible"/>
                                      </p:to>
                                    </p:set>
                                    <p:animEffect transition="in" filter="wipe(up)">
                                      <p:cBhvr>
                                        <p:cTn id="22" dur="500"/>
                                        <p:tgtEl>
                                          <p:spTgt spid="4792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9243" grpId="0" autoUpdateAnimBg="0"/>
      <p:bldP spid="479244" grpId="0" autoUpdateAnimBg="0"/>
      <p:bldP spid="479245" grpId="0" autoUpdateAnimBg="0"/>
      <p:bldP spid="479246" grpId="0"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0178" name="Object 3"/>
          <p:cNvGraphicFramePr>
            <a:graphicFrameLocks noChangeAspect="1"/>
          </p:cNvGraphicFramePr>
          <p:nvPr>
            <p:extLst>
              <p:ext uri="{D42A27DB-BD31-4B8C-83A1-F6EECF244321}">
                <p14:modId xmlns:p14="http://schemas.microsoft.com/office/powerpoint/2010/main" val="722906007"/>
              </p:ext>
            </p:extLst>
          </p:nvPr>
        </p:nvGraphicFramePr>
        <p:xfrm>
          <a:off x="758825" y="436563"/>
          <a:ext cx="7065963" cy="946150"/>
        </p:xfrm>
        <a:graphic>
          <a:graphicData uri="http://schemas.openxmlformats.org/presentationml/2006/ole">
            <mc:AlternateContent xmlns:mc="http://schemas.openxmlformats.org/markup-compatibility/2006">
              <mc:Choice xmlns:v="urn:schemas-microsoft-com:vml" Requires="v">
                <p:oleObj spid="_x0000_s50279" name="Document" r:id="rId3" imgW="6754810" imgH="906112" progId="Word.Document.8">
                  <p:embed/>
                </p:oleObj>
              </mc:Choice>
              <mc:Fallback>
                <p:oleObj name="Document" r:id="rId3" imgW="6754810" imgH="906112" progId="Word.Document.8">
                  <p:embed/>
                  <p:pic>
                    <p:nvPicPr>
                      <p:cNvPr id="0" name="Object 3"/>
                      <p:cNvPicPr>
                        <a:picLocks noChangeAspect="1" noChangeArrowheads="1"/>
                      </p:cNvPicPr>
                      <p:nvPr/>
                    </p:nvPicPr>
                    <p:blipFill>
                      <a:blip r:embed="rId4"/>
                      <a:srcRect/>
                      <a:stretch>
                        <a:fillRect/>
                      </a:stretch>
                    </p:blipFill>
                    <p:spPr bwMode="auto">
                      <a:xfrm>
                        <a:off x="758825" y="436563"/>
                        <a:ext cx="7065963"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80266" name="Rectangle 10"/>
          <p:cNvSpPr>
            <a:spLocks noChangeArrowheads="1"/>
          </p:cNvSpPr>
          <p:nvPr/>
        </p:nvSpPr>
        <p:spPr bwMode="auto">
          <a:xfrm>
            <a:off x="1003300" y="2052638"/>
            <a:ext cx="81407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00000"/>
              </a:lnSpc>
              <a:spcBef>
                <a:spcPct val="0"/>
              </a:spcBef>
              <a:buClrTx/>
              <a:buFontTx/>
              <a:buNone/>
            </a:pPr>
            <a:r>
              <a:rPr lang="zh-CN" altLang="en-US" sz="1800">
                <a:solidFill>
                  <a:srgbClr val="000080"/>
                </a:solidFill>
                <a:latin typeface="黑体" pitchFamily="2" charset="-122"/>
                <a:ea typeface="黑体" pitchFamily="2" charset="-122"/>
              </a:rPr>
              <a:t>2．现在主要采用</a:t>
            </a:r>
            <a:r>
              <a:rPr lang="zh-CN" altLang="en-US" sz="1800" u="sng">
                <a:solidFill>
                  <a:srgbClr val="000080"/>
                </a:solidFill>
                <a:latin typeface="黑体" pitchFamily="2" charset="-122"/>
                <a:ea typeface="黑体" pitchFamily="2" charset="-122"/>
              </a:rPr>
              <a:t>       </a:t>
            </a:r>
            <a:r>
              <a:rPr lang="zh-CN" altLang="en-US" sz="1800">
                <a:solidFill>
                  <a:srgbClr val="000080"/>
                </a:solidFill>
                <a:latin typeface="黑体" pitchFamily="2" charset="-122"/>
                <a:ea typeface="黑体" pitchFamily="2" charset="-122"/>
              </a:rPr>
              <a:t>结构作为微/小型计算机硬件之间的连接方式</a:t>
            </a:r>
            <a:r>
              <a:rPr lang="zh-CN" altLang="en-US" sz="1100">
                <a:solidFill>
                  <a:srgbClr val="000080"/>
                </a:solidFill>
                <a:latin typeface="黑体" pitchFamily="2" charset="-122"/>
                <a:ea typeface="黑体" pitchFamily="2" charset="-122"/>
              </a:rPr>
              <a:t> </a:t>
            </a:r>
            <a:endParaRPr lang="zh-CN" altLang="en-US" b="0">
              <a:solidFill>
                <a:srgbClr val="000080"/>
              </a:solidFill>
              <a:latin typeface="黑体" pitchFamily="2" charset="-122"/>
              <a:ea typeface="黑体" pitchFamily="2" charset="-122"/>
            </a:endParaRPr>
          </a:p>
        </p:txBody>
      </p:sp>
      <p:sp>
        <p:nvSpPr>
          <p:cNvPr id="480267" name="Rectangle 11"/>
          <p:cNvSpPr>
            <a:spLocks noChangeArrowheads="1"/>
          </p:cNvSpPr>
          <p:nvPr/>
        </p:nvSpPr>
        <p:spPr bwMode="auto">
          <a:xfrm>
            <a:off x="1003300" y="2662238"/>
            <a:ext cx="81407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00000"/>
              </a:lnSpc>
              <a:spcBef>
                <a:spcPct val="0"/>
              </a:spcBef>
              <a:buClrTx/>
              <a:buFontTx/>
              <a:buNone/>
            </a:pPr>
            <a:r>
              <a:rPr lang="zh-CN" altLang="en-US" sz="1800">
                <a:solidFill>
                  <a:srgbClr val="000080"/>
                </a:solidFill>
                <a:latin typeface="黑体" pitchFamily="2" charset="-122"/>
                <a:ea typeface="黑体" pitchFamily="2" charset="-122"/>
              </a:rPr>
              <a:t>3．三态门电路比普通门电路多一种</a:t>
            </a:r>
            <a:r>
              <a:rPr lang="zh-CN" altLang="en-US" sz="1800" u="sng">
                <a:solidFill>
                  <a:srgbClr val="000080"/>
                </a:solidFill>
                <a:latin typeface="黑体" pitchFamily="2" charset="-122"/>
                <a:ea typeface="黑体" pitchFamily="2" charset="-122"/>
              </a:rPr>
              <a:t>       </a:t>
            </a:r>
            <a:r>
              <a:rPr lang="zh-CN" altLang="en-US" sz="1800">
                <a:solidFill>
                  <a:srgbClr val="000080"/>
                </a:solidFill>
                <a:latin typeface="黑体" pitchFamily="2" charset="-122"/>
                <a:ea typeface="黑体" pitchFamily="2" charset="-122"/>
              </a:rPr>
              <a:t>状态。</a:t>
            </a:r>
            <a:r>
              <a:rPr lang="zh-CN" altLang="en-US" sz="1100">
                <a:solidFill>
                  <a:srgbClr val="000080"/>
                </a:solidFill>
                <a:latin typeface="黑体" pitchFamily="2" charset="-122"/>
                <a:ea typeface="黑体" pitchFamily="2" charset="-122"/>
              </a:rPr>
              <a:t> </a:t>
            </a:r>
            <a:endParaRPr lang="zh-CN" altLang="en-US" b="0">
              <a:solidFill>
                <a:srgbClr val="000080"/>
              </a:solidFill>
              <a:latin typeface="黑体" pitchFamily="2" charset="-122"/>
              <a:ea typeface="黑体" pitchFamily="2" charset="-122"/>
            </a:endParaRPr>
          </a:p>
        </p:txBody>
      </p:sp>
      <p:sp>
        <p:nvSpPr>
          <p:cNvPr id="480268" name="Rectangle 12"/>
          <p:cNvSpPr>
            <a:spLocks noChangeArrowheads="1"/>
          </p:cNvSpPr>
          <p:nvPr/>
        </p:nvSpPr>
        <p:spPr bwMode="auto">
          <a:xfrm>
            <a:off x="1003300" y="3246438"/>
            <a:ext cx="8128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00000"/>
              </a:lnSpc>
              <a:spcBef>
                <a:spcPct val="0"/>
              </a:spcBef>
              <a:buClrTx/>
              <a:buFontTx/>
              <a:buNone/>
            </a:pPr>
            <a:r>
              <a:rPr lang="zh-CN" altLang="en-US" sz="1800">
                <a:solidFill>
                  <a:srgbClr val="000080"/>
                </a:solidFill>
                <a:latin typeface="黑体" pitchFamily="2" charset="-122"/>
                <a:ea typeface="黑体" pitchFamily="2" charset="-122"/>
              </a:rPr>
              <a:t>4．计算机系统的层次结构中，位于硬件之外的所有层次统称为</a:t>
            </a:r>
            <a:r>
              <a:rPr lang="zh-CN" altLang="en-US" sz="1800" u="sng">
                <a:solidFill>
                  <a:srgbClr val="000080"/>
                </a:solidFill>
                <a:latin typeface="黑体" pitchFamily="2" charset="-122"/>
                <a:ea typeface="黑体" pitchFamily="2" charset="-122"/>
              </a:rPr>
              <a:t>       </a:t>
            </a:r>
            <a:r>
              <a:rPr lang="zh-CN" altLang="en-US" sz="1800">
                <a:solidFill>
                  <a:srgbClr val="000080"/>
                </a:solidFill>
                <a:latin typeface="黑体" pitchFamily="2" charset="-122"/>
                <a:ea typeface="黑体" pitchFamily="2" charset="-122"/>
              </a:rPr>
              <a:t> 。</a:t>
            </a:r>
            <a:r>
              <a:rPr lang="zh-CN" altLang="en-US" sz="1100">
                <a:solidFill>
                  <a:srgbClr val="000080"/>
                </a:solidFill>
                <a:latin typeface="黑体" pitchFamily="2" charset="-122"/>
                <a:ea typeface="黑体" pitchFamily="2" charset="-122"/>
              </a:rPr>
              <a:t> </a:t>
            </a:r>
            <a:endParaRPr lang="zh-CN" altLang="en-US" b="0">
              <a:solidFill>
                <a:srgbClr val="000080"/>
              </a:solidFill>
              <a:latin typeface="黑体" pitchFamily="2" charset="-122"/>
              <a:ea typeface="黑体" pitchFamily="2" charset="-122"/>
            </a:endParaRPr>
          </a:p>
        </p:txBody>
      </p:sp>
      <p:sp>
        <p:nvSpPr>
          <p:cNvPr id="50182" name="Rectangle 13"/>
          <p:cNvSpPr>
            <a:spLocks noChangeArrowheads="1"/>
          </p:cNvSpPr>
          <p:nvPr/>
        </p:nvSpPr>
        <p:spPr bwMode="auto">
          <a:xfrm>
            <a:off x="990600" y="1506538"/>
            <a:ext cx="81534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00000"/>
              </a:lnSpc>
              <a:spcBef>
                <a:spcPct val="0"/>
              </a:spcBef>
              <a:buClrTx/>
              <a:buFontTx/>
              <a:buNone/>
            </a:pPr>
            <a:r>
              <a:rPr lang="zh-CN" altLang="en-US" sz="1800">
                <a:solidFill>
                  <a:srgbClr val="000080"/>
                </a:solidFill>
                <a:latin typeface="黑体" pitchFamily="2" charset="-122"/>
                <a:ea typeface="黑体" pitchFamily="2" charset="-122"/>
              </a:rPr>
              <a:t>1．计算机系统由</a:t>
            </a:r>
            <a:r>
              <a:rPr lang="zh-CN" altLang="en-US" sz="1800" u="sng">
                <a:solidFill>
                  <a:srgbClr val="000080"/>
                </a:solidFill>
                <a:latin typeface="黑体" pitchFamily="2" charset="-122"/>
                <a:ea typeface="黑体" pitchFamily="2" charset="-122"/>
              </a:rPr>
              <a:t>       </a:t>
            </a:r>
            <a:r>
              <a:rPr lang="zh-CN" altLang="en-US" sz="1800">
                <a:solidFill>
                  <a:srgbClr val="000080"/>
                </a:solidFill>
                <a:latin typeface="黑体" pitchFamily="2" charset="-122"/>
                <a:ea typeface="黑体" pitchFamily="2" charset="-122"/>
              </a:rPr>
              <a:t>系统和</a:t>
            </a:r>
            <a:r>
              <a:rPr lang="zh-CN" altLang="en-US" sz="1800" u="sng">
                <a:solidFill>
                  <a:srgbClr val="000080"/>
                </a:solidFill>
                <a:latin typeface="黑体" pitchFamily="2" charset="-122"/>
                <a:ea typeface="黑体" pitchFamily="2" charset="-122"/>
              </a:rPr>
              <a:t>       </a:t>
            </a:r>
            <a:r>
              <a:rPr lang="zh-CN" altLang="en-US" sz="1800">
                <a:solidFill>
                  <a:srgbClr val="000080"/>
                </a:solidFill>
                <a:latin typeface="黑体" pitchFamily="2" charset="-122"/>
                <a:ea typeface="黑体" pitchFamily="2" charset="-122"/>
              </a:rPr>
              <a:t>系统构成。</a:t>
            </a:r>
            <a:r>
              <a:rPr lang="zh-CN" altLang="en-US" sz="1100">
                <a:solidFill>
                  <a:srgbClr val="000080"/>
                </a:solidFill>
                <a:latin typeface="黑体" pitchFamily="2" charset="-122"/>
                <a:ea typeface="黑体" pitchFamily="2" charset="-122"/>
              </a:rPr>
              <a:t> </a:t>
            </a:r>
            <a:endParaRPr lang="zh-CN" altLang="en-US" b="0">
              <a:solidFill>
                <a:srgbClr val="000080"/>
              </a:solidFill>
              <a:latin typeface="黑体" pitchFamily="2" charset="-122"/>
              <a:ea typeface="黑体"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80266"/>
                                        </p:tgtEl>
                                        <p:attrNameLst>
                                          <p:attrName>style.visibility</p:attrName>
                                        </p:attrNameLst>
                                      </p:cBhvr>
                                      <p:to>
                                        <p:strVal val="visible"/>
                                      </p:to>
                                    </p:set>
                                    <p:animEffect transition="in" filter="wipe(up)">
                                      <p:cBhvr>
                                        <p:cTn id="7" dur="500"/>
                                        <p:tgtEl>
                                          <p:spTgt spid="48026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80267"/>
                                        </p:tgtEl>
                                        <p:attrNameLst>
                                          <p:attrName>style.visibility</p:attrName>
                                        </p:attrNameLst>
                                      </p:cBhvr>
                                      <p:to>
                                        <p:strVal val="visible"/>
                                      </p:to>
                                    </p:set>
                                    <p:animEffect transition="in" filter="wipe(up)">
                                      <p:cBhvr>
                                        <p:cTn id="12" dur="500"/>
                                        <p:tgtEl>
                                          <p:spTgt spid="48026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480268"/>
                                        </p:tgtEl>
                                        <p:attrNameLst>
                                          <p:attrName>style.visibility</p:attrName>
                                        </p:attrNameLst>
                                      </p:cBhvr>
                                      <p:to>
                                        <p:strVal val="visible"/>
                                      </p:to>
                                    </p:set>
                                    <p:animEffect transition="in" filter="wipe(up)">
                                      <p:cBhvr>
                                        <p:cTn id="17" dur="500"/>
                                        <p:tgtEl>
                                          <p:spTgt spid="4802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0266" grpId="0" autoUpdateAnimBg="0"/>
      <p:bldP spid="480267" grpId="0" autoUpdateAnimBg="0"/>
      <p:bldP spid="480268" grpId="0"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1202" name="Object 2"/>
          <p:cNvGraphicFramePr>
            <a:graphicFrameLocks noChangeAspect="1"/>
          </p:cNvGraphicFramePr>
          <p:nvPr>
            <p:extLst>
              <p:ext uri="{D42A27DB-BD31-4B8C-83A1-F6EECF244321}">
                <p14:modId xmlns:p14="http://schemas.microsoft.com/office/powerpoint/2010/main" val="2895850632"/>
              </p:ext>
            </p:extLst>
          </p:nvPr>
        </p:nvGraphicFramePr>
        <p:xfrm>
          <a:off x="758825" y="436563"/>
          <a:ext cx="7065963" cy="946150"/>
        </p:xfrm>
        <a:graphic>
          <a:graphicData uri="http://schemas.openxmlformats.org/presentationml/2006/ole">
            <mc:AlternateContent xmlns:mc="http://schemas.openxmlformats.org/markup-compatibility/2006">
              <mc:Choice xmlns:v="urn:schemas-microsoft-com:vml" Requires="v">
                <p:oleObj spid="_x0000_s51301" name="Document" r:id="rId3" imgW="6754810" imgH="906112" progId="Word.Document.8">
                  <p:embed/>
                </p:oleObj>
              </mc:Choice>
              <mc:Fallback>
                <p:oleObj name="Document" r:id="rId3" imgW="6754810" imgH="906112" progId="Word.Document.8">
                  <p:embed/>
                  <p:pic>
                    <p:nvPicPr>
                      <p:cNvPr id="0" name="Object 2"/>
                      <p:cNvPicPr>
                        <a:picLocks noChangeAspect="1" noChangeArrowheads="1"/>
                      </p:cNvPicPr>
                      <p:nvPr/>
                    </p:nvPicPr>
                    <p:blipFill>
                      <a:blip r:embed="rId4"/>
                      <a:srcRect/>
                      <a:stretch>
                        <a:fillRect/>
                      </a:stretch>
                    </p:blipFill>
                    <p:spPr bwMode="auto">
                      <a:xfrm>
                        <a:off x="758825" y="436563"/>
                        <a:ext cx="7065963"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1203" name="Rectangle 3"/>
          <p:cNvSpPr>
            <a:spLocks noChangeArrowheads="1"/>
          </p:cNvSpPr>
          <p:nvPr/>
        </p:nvSpPr>
        <p:spPr bwMode="auto">
          <a:xfrm>
            <a:off x="622300" y="1379538"/>
            <a:ext cx="85217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00000"/>
              </a:lnSpc>
              <a:spcBef>
                <a:spcPct val="0"/>
              </a:spcBef>
              <a:buClrTx/>
              <a:buFontTx/>
              <a:buNone/>
            </a:pPr>
            <a:r>
              <a:rPr lang="zh-CN" altLang="en-US" sz="1800">
                <a:solidFill>
                  <a:srgbClr val="000080"/>
                </a:solidFill>
                <a:latin typeface="黑体" pitchFamily="2" charset="-122"/>
                <a:ea typeface="黑体" pitchFamily="2" charset="-122"/>
              </a:rPr>
              <a:t>   1．存储程序的基本含义是将编好的程序和原始数据事先存入主存中。 </a:t>
            </a:r>
            <a:endParaRPr lang="zh-CN" altLang="en-US" b="0">
              <a:solidFill>
                <a:srgbClr val="000080"/>
              </a:solidFill>
              <a:latin typeface="黑体" pitchFamily="2" charset="-122"/>
              <a:ea typeface="黑体" pitchFamily="2" charset="-122"/>
            </a:endParaRPr>
          </a:p>
        </p:txBody>
      </p:sp>
      <p:sp>
        <p:nvSpPr>
          <p:cNvPr id="51204" name="Rectangle 4"/>
          <p:cNvSpPr>
            <a:spLocks noChangeArrowheads="1"/>
          </p:cNvSpPr>
          <p:nvPr/>
        </p:nvSpPr>
        <p:spPr bwMode="auto">
          <a:xfrm>
            <a:off x="609600" y="2447925"/>
            <a:ext cx="81661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673100" indent="-673100">
              <a:lnSpc>
                <a:spcPct val="100000"/>
              </a:lnSpc>
              <a:spcBef>
                <a:spcPct val="0"/>
              </a:spcBef>
              <a:buClrTx/>
              <a:buFontTx/>
              <a:buNone/>
            </a:pPr>
            <a:r>
              <a:rPr lang="zh-CN" altLang="en-US" sz="1800">
                <a:solidFill>
                  <a:srgbClr val="000080"/>
                </a:solidFill>
                <a:latin typeface="黑体" pitchFamily="2" charset="-122"/>
                <a:ea typeface="黑体" pitchFamily="2" charset="-122"/>
              </a:rPr>
              <a:t>   2．利用大规模集成电路技术把计算机的运算部件和控制部件做在一块集成电路芯片上，这样的一块芯片叫做单片机。 </a:t>
            </a:r>
            <a:endParaRPr lang="zh-CN" altLang="en-US" b="0">
              <a:solidFill>
                <a:srgbClr val="000080"/>
              </a:solidFill>
              <a:latin typeface="黑体" pitchFamily="2" charset="-122"/>
              <a:ea typeface="黑体" pitchFamily="2" charset="-122"/>
            </a:endParaRPr>
          </a:p>
        </p:txBody>
      </p:sp>
      <p:sp>
        <p:nvSpPr>
          <p:cNvPr id="51205" name="Rectangle 5"/>
          <p:cNvSpPr>
            <a:spLocks noChangeArrowheads="1"/>
          </p:cNvSpPr>
          <p:nvPr/>
        </p:nvSpPr>
        <p:spPr bwMode="auto">
          <a:xfrm>
            <a:off x="647700" y="4071938"/>
            <a:ext cx="84963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00000"/>
              </a:lnSpc>
              <a:spcBef>
                <a:spcPct val="0"/>
              </a:spcBef>
              <a:buClrTx/>
              <a:buFontTx/>
              <a:buNone/>
            </a:pPr>
            <a:r>
              <a:rPr lang="zh-CN" altLang="en-US" sz="1800">
                <a:solidFill>
                  <a:srgbClr val="000080"/>
                </a:solidFill>
                <a:latin typeface="黑体" pitchFamily="2" charset="-122"/>
                <a:ea typeface="黑体" pitchFamily="2" charset="-122"/>
              </a:rPr>
              <a:t>   3．计算机“运算速度”指标的含义是指每秒钟能执行多少条操作系统的命令。</a:t>
            </a:r>
            <a:r>
              <a:rPr lang="zh-CN" altLang="en-US" sz="1100">
                <a:solidFill>
                  <a:srgbClr val="000080"/>
                </a:solidFill>
                <a:latin typeface="黑体" pitchFamily="2" charset="-122"/>
                <a:ea typeface="黑体" pitchFamily="2" charset="-122"/>
              </a:rPr>
              <a:t> </a:t>
            </a:r>
            <a:endParaRPr lang="zh-CN" altLang="en-US" b="0">
              <a:solidFill>
                <a:srgbClr val="000080"/>
              </a:solidFill>
              <a:latin typeface="黑体" pitchFamily="2" charset="-122"/>
              <a:ea typeface="黑体"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ChangeArrowheads="1"/>
          </p:cNvSpPr>
          <p:nvPr/>
        </p:nvSpPr>
        <p:spPr bwMode="auto">
          <a:xfrm>
            <a:off x="558800" y="558800"/>
            <a:ext cx="8216900" cy="496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482600" indent="-292100" algn="just">
              <a:lnSpc>
                <a:spcPct val="100000"/>
              </a:lnSpc>
              <a:spcBef>
                <a:spcPct val="0"/>
              </a:spcBef>
              <a:buClrTx/>
              <a:buFontTx/>
              <a:buNone/>
              <a:tabLst>
                <a:tab pos="498475" algn="l"/>
              </a:tabLst>
            </a:pPr>
            <a:r>
              <a:rPr lang="zh-CN" altLang="en-US" sz="2000" dirty="0">
                <a:solidFill>
                  <a:srgbClr val="800000"/>
                </a:solidFill>
                <a:latin typeface="黑体" pitchFamily="2" charset="-122"/>
                <a:ea typeface="黑体" pitchFamily="2" charset="-122"/>
              </a:rPr>
              <a:t>课堂同步练习解答：</a:t>
            </a:r>
            <a:endParaRPr lang="zh-CN" altLang="en-US" sz="2000" dirty="0">
              <a:latin typeface="黑体" pitchFamily="2" charset="-122"/>
              <a:ea typeface="黑体" pitchFamily="2" charset="-122"/>
            </a:endParaRPr>
          </a:p>
          <a:p>
            <a:pPr marL="482600" indent="-292100" algn="just" eaLnBrk="0" hangingPunct="0">
              <a:lnSpc>
                <a:spcPct val="100000"/>
              </a:lnSpc>
              <a:spcBef>
                <a:spcPct val="0"/>
              </a:spcBef>
              <a:buClrTx/>
              <a:buFontTx/>
              <a:buNone/>
              <a:tabLst>
                <a:tab pos="498475" algn="l"/>
              </a:tabLst>
            </a:pPr>
            <a:r>
              <a:rPr lang="zh-CN" altLang="en-US" sz="2000" dirty="0">
                <a:solidFill>
                  <a:srgbClr val="000080"/>
                </a:solidFill>
                <a:latin typeface="黑体" pitchFamily="2" charset="-122"/>
                <a:ea typeface="黑体" pitchFamily="2" charset="-122"/>
              </a:rPr>
              <a:t> </a:t>
            </a:r>
            <a:endParaRPr lang="zh-CN" altLang="en-US" sz="2000" dirty="0">
              <a:latin typeface="黑体" pitchFamily="2" charset="-122"/>
              <a:ea typeface="黑体" pitchFamily="2" charset="-122"/>
            </a:endParaRPr>
          </a:p>
          <a:p>
            <a:pPr marL="482600" indent="-292100" algn="just" eaLnBrk="0" hangingPunct="0">
              <a:lnSpc>
                <a:spcPct val="100000"/>
              </a:lnSpc>
              <a:spcBef>
                <a:spcPct val="0"/>
              </a:spcBef>
              <a:buClrTx/>
              <a:buFontTx/>
              <a:buNone/>
              <a:tabLst>
                <a:tab pos="498475" algn="l"/>
              </a:tabLst>
            </a:pPr>
            <a:r>
              <a:rPr lang="zh-CN" altLang="en-US" sz="2000" dirty="0">
                <a:solidFill>
                  <a:srgbClr val="800000"/>
                </a:solidFill>
                <a:latin typeface="黑体" pitchFamily="2" charset="-122"/>
                <a:ea typeface="黑体" pitchFamily="2" charset="-122"/>
              </a:rPr>
              <a:t>一、选择题</a:t>
            </a:r>
            <a:endParaRPr lang="zh-CN" altLang="en-US" sz="2000" dirty="0">
              <a:latin typeface="黑体" pitchFamily="2" charset="-122"/>
              <a:ea typeface="黑体" pitchFamily="2" charset="-122"/>
            </a:endParaRPr>
          </a:p>
          <a:p>
            <a:pPr marL="482600" indent="-292100" algn="just" eaLnBrk="0" hangingPunct="0">
              <a:lnSpc>
                <a:spcPct val="100000"/>
              </a:lnSpc>
              <a:spcBef>
                <a:spcPct val="0"/>
              </a:spcBef>
              <a:buClrTx/>
              <a:buFontTx/>
              <a:buNone/>
              <a:tabLst>
                <a:tab pos="498475" algn="l"/>
              </a:tabLst>
            </a:pPr>
            <a:r>
              <a:rPr lang="en-US" altLang="zh-CN" sz="2000" dirty="0">
                <a:solidFill>
                  <a:srgbClr val="000080"/>
                </a:solidFill>
                <a:latin typeface="黑体" pitchFamily="2" charset="-122"/>
                <a:ea typeface="黑体" pitchFamily="2" charset="-122"/>
              </a:rPr>
              <a:t>    AACCB DDDCD CCCBB DBD</a:t>
            </a:r>
          </a:p>
          <a:p>
            <a:pPr marL="482600" indent="-292100" algn="just" eaLnBrk="0" hangingPunct="0">
              <a:lnSpc>
                <a:spcPct val="100000"/>
              </a:lnSpc>
              <a:spcBef>
                <a:spcPct val="0"/>
              </a:spcBef>
              <a:buClrTx/>
              <a:buFontTx/>
              <a:buNone/>
              <a:tabLst>
                <a:tab pos="498475" algn="l"/>
              </a:tabLst>
            </a:pPr>
            <a:endParaRPr lang="en-US" altLang="zh-CN" sz="2000" dirty="0">
              <a:latin typeface="黑体" pitchFamily="2" charset="-122"/>
              <a:ea typeface="黑体" pitchFamily="2" charset="-122"/>
            </a:endParaRPr>
          </a:p>
          <a:p>
            <a:pPr marL="482600" indent="-292100" algn="just" eaLnBrk="0" hangingPunct="0">
              <a:lnSpc>
                <a:spcPct val="100000"/>
              </a:lnSpc>
              <a:spcBef>
                <a:spcPct val="0"/>
              </a:spcBef>
              <a:buClrTx/>
              <a:buFontTx/>
              <a:buNone/>
              <a:tabLst>
                <a:tab pos="498475" algn="l"/>
              </a:tabLst>
            </a:pPr>
            <a:r>
              <a:rPr lang="zh-CN" altLang="en-US" sz="2000" dirty="0">
                <a:solidFill>
                  <a:srgbClr val="800000"/>
                </a:solidFill>
                <a:latin typeface="黑体" pitchFamily="2" charset="-122"/>
                <a:ea typeface="黑体" pitchFamily="2" charset="-122"/>
              </a:rPr>
              <a:t>二、填空题</a:t>
            </a:r>
            <a:endParaRPr lang="zh-CN" altLang="en-US" sz="2000" dirty="0">
              <a:latin typeface="黑体" pitchFamily="2" charset="-122"/>
              <a:ea typeface="黑体" pitchFamily="2" charset="-122"/>
            </a:endParaRPr>
          </a:p>
          <a:p>
            <a:pPr marL="482600" indent="-292100" algn="just" eaLnBrk="0" hangingPunct="0">
              <a:lnSpc>
                <a:spcPct val="100000"/>
              </a:lnSpc>
              <a:spcBef>
                <a:spcPct val="0"/>
              </a:spcBef>
              <a:buClrTx/>
              <a:buFontTx/>
              <a:buNone/>
              <a:tabLst>
                <a:tab pos="498475" algn="l"/>
              </a:tabLst>
            </a:pPr>
            <a:r>
              <a:rPr lang="zh-CN" altLang="en-US" sz="2000" dirty="0">
                <a:solidFill>
                  <a:srgbClr val="000080"/>
                </a:solidFill>
                <a:latin typeface="黑体" pitchFamily="2" charset="-122"/>
                <a:ea typeface="黑体" pitchFamily="2" charset="-122"/>
              </a:rPr>
              <a:t>    1．硬件，软件</a:t>
            </a:r>
            <a:endParaRPr lang="zh-CN" altLang="en-US" sz="2000" dirty="0">
              <a:latin typeface="黑体" pitchFamily="2" charset="-122"/>
              <a:ea typeface="黑体" pitchFamily="2" charset="-122"/>
            </a:endParaRPr>
          </a:p>
          <a:p>
            <a:pPr marL="482600" indent="-292100" algn="just" eaLnBrk="0" hangingPunct="0">
              <a:lnSpc>
                <a:spcPct val="100000"/>
              </a:lnSpc>
              <a:spcBef>
                <a:spcPct val="0"/>
              </a:spcBef>
              <a:buClrTx/>
              <a:buFontTx/>
              <a:buNone/>
              <a:tabLst>
                <a:tab pos="498475" algn="l"/>
              </a:tabLst>
            </a:pPr>
            <a:r>
              <a:rPr lang="zh-CN" altLang="en-US" sz="2000" dirty="0">
                <a:solidFill>
                  <a:srgbClr val="000080"/>
                </a:solidFill>
                <a:latin typeface="黑体" pitchFamily="2" charset="-122"/>
                <a:ea typeface="黑体" pitchFamily="2" charset="-122"/>
              </a:rPr>
              <a:t>    2．总线</a:t>
            </a:r>
            <a:endParaRPr lang="zh-CN" altLang="en-US" sz="2000" dirty="0">
              <a:latin typeface="黑体" pitchFamily="2" charset="-122"/>
              <a:ea typeface="黑体" pitchFamily="2" charset="-122"/>
            </a:endParaRPr>
          </a:p>
          <a:p>
            <a:pPr marL="482600" indent="-292100" algn="just" eaLnBrk="0" hangingPunct="0">
              <a:lnSpc>
                <a:spcPct val="100000"/>
              </a:lnSpc>
              <a:spcBef>
                <a:spcPct val="0"/>
              </a:spcBef>
              <a:buClrTx/>
              <a:buFontTx/>
              <a:buNone/>
              <a:tabLst>
                <a:tab pos="498475" algn="l"/>
              </a:tabLst>
            </a:pPr>
            <a:r>
              <a:rPr lang="zh-CN" altLang="en-US" sz="2000" dirty="0">
                <a:solidFill>
                  <a:srgbClr val="000080"/>
                </a:solidFill>
                <a:latin typeface="黑体" pitchFamily="2" charset="-122"/>
                <a:ea typeface="黑体" pitchFamily="2" charset="-122"/>
              </a:rPr>
              <a:t>    3．浮空（或高阻）</a:t>
            </a:r>
            <a:endParaRPr lang="zh-CN" altLang="en-US" sz="2000" dirty="0">
              <a:latin typeface="黑体" pitchFamily="2" charset="-122"/>
              <a:ea typeface="黑体" pitchFamily="2" charset="-122"/>
            </a:endParaRPr>
          </a:p>
          <a:p>
            <a:pPr marL="482600" indent="-292100" algn="just" eaLnBrk="0" hangingPunct="0">
              <a:lnSpc>
                <a:spcPct val="100000"/>
              </a:lnSpc>
              <a:spcBef>
                <a:spcPct val="0"/>
              </a:spcBef>
              <a:buClrTx/>
              <a:buFontTx/>
              <a:buNone/>
              <a:tabLst>
                <a:tab pos="498475" algn="l"/>
              </a:tabLst>
            </a:pPr>
            <a:r>
              <a:rPr lang="zh-CN" altLang="en-US" sz="2000" dirty="0">
                <a:solidFill>
                  <a:srgbClr val="000080"/>
                </a:solidFill>
                <a:latin typeface="黑体" pitchFamily="2" charset="-122"/>
                <a:ea typeface="黑体" pitchFamily="2" charset="-122"/>
              </a:rPr>
              <a:t>    4．虚拟机器</a:t>
            </a:r>
          </a:p>
          <a:p>
            <a:pPr marL="482600" indent="-292100" algn="just" eaLnBrk="0" hangingPunct="0">
              <a:lnSpc>
                <a:spcPct val="100000"/>
              </a:lnSpc>
              <a:spcBef>
                <a:spcPct val="0"/>
              </a:spcBef>
              <a:buClrTx/>
              <a:buFontTx/>
              <a:buNone/>
              <a:tabLst>
                <a:tab pos="498475" algn="l"/>
              </a:tabLst>
            </a:pPr>
            <a:endParaRPr lang="zh-CN" altLang="en-US" sz="2000" dirty="0">
              <a:latin typeface="黑体" pitchFamily="2" charset="-122"/>
              <a:ea typeface="黑体" pitchFamily="2" charset="-122"/>
            </a:endParaRPr>
          </a:p>
          <a:p>
            <a:pPr marL="482600" indent="-292100" algn="just" eaLnBrk="0" hangingPunct="0">
              <a:lnSpc>
                <a:spcPct val="100000"/>
              </a:lnSpc>
              <a:spcBef>
                <a:spcPct val="0"/>
              </a:spcBef>
              <a:buClrTx/>
              <a:buFontTx/>
              <a:buNone/>
              <a:tabLst>
                <a:tab pos="498475" algn="l"/>
              </a:tabLst>
            </a:pPr>
            <a:r>
              <a:rPr lang="zh-CN" altLang="en-US" sz="2000" dirty="0">
                <a:solidFill>
                  <a:srgbClr val="800000"/>
                </a:solidFill>
                <a:latin typeface="黑体" pitchFamily="2" charset="-122"/>
                <a:ea typeface="黑体" pitchFamily="2" charset="-122"/>
              </a:rPr>
              <a:t>三、判断题</a:t>
            </a:r>
            <a:endParaRPr lang="zh-CN" altLang="en-US" sz="2000" dirty="0">
              <a:latin typeface="黑体" pitchFamily="2" charset="-122"/>
              <a:ea typeface="黑体" pitchFamily="2" charset="-122"/>
            </a:endParaRPr>
          </a:p>
          <a:p>
            <a:pPr marL="482600" indent="-292100" algn="just" eaLnBrk="0" hangingPunct="0">
              <a:lnSpc>
                <a:spcPct val="100000"/>
              </a:lnSpc>
              <a:spcBef>
                <a:spcPct val="0"/>
              </a:spcBef>
              <a:buClrTx/>
              <a:buFontTx/>
              <a:buNone/>
              <a:tabLst>
                <a:tab pos="498475" algn="l"/>
              </a:tabLst>
            </a:pPr>
            <a:r>
              <a:rPr lang="zh-CN" altLang="en-US" sz="2000" dirty="0">
                <a:solidFill>
                  <a:srgbClr val="000080"/>
                </a:solidFill>
                <a:latin typeface="黑体" pitchFamily="2" charset="-122"/>
                <a:ea typeface="黑体" pitchFamily="2" charset="-122"/>
              </a:rPr>
              <a:t>    1．对。</a:t>
            </a:r>
            <a:endParaRPr lang="zh-CN" altLang="en-US" sz="2000" dirty="0">
              <a:latin typeface="黑体" pitchFamily="2" charset="-122"/>
              <a:ea typeface="黑体" pitchFamily="2" charset="-122"/>
            </a:endParaRPr>
          </a:p>
          <a:p>
            <a:pPr marL="482600" indent="-292100" algn="just" eaLnBrk="0" hangingPunct="0">
              <a:lnSpc>
                <a:spcPct val="100000"/>
              </a:lnSpc>
              <a:spcBef>
                <a:spcPct val="0"/>
              </a:spcBef>
              <a:buClrTx/>
              <a:buFontTx/>
              <a:buNone/>
              <a:tabLst>
                <a:tab pos="498475" algn="l"/>
              </a:tabLst>
            </a:pPr>
            <a:r>
              <a:rPr lang="zh-CN" altLang="en-US" sz="2000" dirty="0">
                <a:solidFill>
                  <a:srgbClr val="000080"/>
                </a:solidFill>
                <a:latin typeface="黑体" pitchFamily="2" charset="-122"/>
                <a:ea typeface="黑体" pitchFamily="2" charset="-122"/>
              </a:rPr>
              <a:t>    2．错。这样的芯片</a:t>
            </a:r>
            <a:r>
              <a:rPr lang="zh-CN" altLang="en-US" sz="2000" dirty="0" smtClean="0">
                <a:solidFill>
                  <a:srgbClr val="000080"/>
                </a:solidFill>
                <a:latin typeface="黑体" pitchFamily="2" charset="-122"/>
                <a:ea typeface="黑体" pitchFamily="2" charset="-122"/>
              </a:rPr>
              <a:t>应称为为</a:t>
            </a:r>
            <a:r>
              <a:rPr lang="en-US" altLang="zh-CN" sz="2000" dirty="0">
                <a:solidFill>
                  <a:srgbClr val="000080"/>
                </a:solidFill>
                <a:latin typeface="黑体" pitchFamily="2" charset="-122"/>
                <a:ea typeface="黑体" pitchFamily="2" charset="-122"/>
              </a:rPr>
              <a:t>CPU。</a:t>
            </a:r>
            <a:endParaRPr lang="en-US" altLang="zh-CN" sz="2000" dirty="0">
              <a:latin typeface="黑体" pitchFamily="2" charset="-122"/>
              <a:ea typeface="黑体" pitchFamily="2" charset="-122"/>
            </a:endParaRPr>
          </a:p>
          <a:p>
            <a:pPr marL="482600" indent="-292100" algn="just" eaLnBrk="0" hangingPunct="0">
              <a:lnSpc>
                <a:spcPct val="100000"/>
              </a:lnSpc>
              <a:spcBef>
                <a:spcPct val="0"/>
              </a:spcBef>
              <a:buClrTx/>
              <a:buFontTx/>
              <a:buNone/>
              <a:tabLst>
                <a:tab pos="498475" algn="l"/>
              </a:tabLst>
            </a:pPr>
            <a:r>
              <a:rPr lang="en-US" altLang="zh-CN" sz="2000" dirty="0">
                <a:solidFill>
                  <a:srgbClr val="000080"/>
                </a:solidFill>
                <a:latin typeface="黑体" pitchFamily="2" charset="-122"/>
                <a:ea typeface="黑体" pitchFamily="2" charset="-122"/>
              </a:rPr>
              <a:t>    3．</a:t>
            </a:r>
            <a:r>
              <a:rPr lang="zh-CN" altLang="en-US" sz="2000" dirty="0">
                <a:solidFill>
                  <a:srgbClr val="000080"/>
                </a:solidFill>
                <a:latin typeface="黑体" pitchFamily="2" charset="-122"/>
                <a:ea typeface="黑体" pitchFamily="2" charset="-122"/>
              </a:rPr>
              <a:t>错</a:t>
            </a:r>
            <a:r>
              <a:rPr lang="zh-CN" altLang="en-US" sz="2000" dirty="0" smtClean="0">
                <a:solidFill>
                  <a:srgbClr val="000080"/>
                </a:solidFill>
                <a:latin typeface="黑体" pitchFamily="2" charset="-122"/>
                <a:ea typeface="黑体" pitchFamily="2" charset="-122"/>
              </a:rPr>
              <a:t>。指</a:t>
            </a:r>
            <a:r>
              <a:rPr lang="zh-CN" altLang="en-US" sz="2000" dirty="0">
                <a:solidFill>
                  <a:srgbClr val="000080"/>
                </a:solidFill>
                <a:latin typeface="黑体" pitchFamily="2" charset="-122"/>
                <a:ea typeface="黑体" pitchFamily="2" charset="-122"/>
              </a:rPr>
              <a:t>每秒执行多少条指令或每秒执行多少次浮点运算。</a:t>
            </a:r>
            <a:endParaRPr lang="zh-CN" altLang="en-US" sz="2000" dirty="0">
              <a:latin typeface="黑体" pitchFamily="2" charset="-122"/>
              <a:ea typeface="黑体" pitchFamily="2" charset="-122"/>
            </a:endParaRPr>
          </a:p>
          <a:p>
            <a:pPr marL="482600" indent="-292100" eaLnBrk="0" hangingPunct="0">
              <a:lnSpc>
                <a:spcPct val="100000"/>
              </a:lnSpc>
              <a:spcBef>
                <a:spcPct val="0"/>
              </a:spcBef>
              <a:buClrTx/>
              <a:buFontTx/>
              <a:buNone/>
              <a:tabLst>
                <a:tab pos="498475" algn="l"/>
              </a:tabLst>
            </a:pPr>
            <a:endParaRPr lang="zh-CN" altLang="en-US" sz="2000" dirty="0">
              <a:solidFill>
                <a:schemeClr val="tx1"/>
              </a:solidFill>
              <a:latin typeface="黑体" pitchFamily="2" charset="-122"/>
              <a:ea typeface="黑体"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ChangeArrowheads="1"/>
          </p:cNvSpPr>
          <p:nvPr/>
        </p:nvSpPr>
        <p:spPr bwMode="auto">
          <a:xfrm>
            <a:off x="457200" y="419100"/>
            <a:ext cx="8102600" cy="5924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38088" bIns="0">
            <a:spAutoFit/>
          </a:bodyPr>
          <a:lstStyle/>
          <a:p>
            <a:pPr>
              <a:lnSpc>
                <a:spcPct val="150000"/>
              </a:lnSpc>
              <a:spcBef>
                <a:spcPct val="0"/>
              </a:spcBef>
              <a:buClrTx/>
              <a:buFontTx/>
              <a:buNone/>
            </a:pPr>
            <a:r>
              <a:rPr lang="zh-CN" altLang="en-US">
                <a:solidFill>
                  <a:srgbClr val="800000"/>
                </a:solidFill>
                <a:latin typeface="黑体" pitchFamily="2" charset="-122"/>
                <a:ea typeface="黑体" pitchFamily="2" charset="-122"/>
              </a:rPr>
              <a:t>1.1.1 计算机系统的组成 </a:t>
            </a:r>
            <a:endParaRPr lang="zh-CN" altLang="en-US">
              <a:latin typeface="黑体" pitchFamily="2" charset="-122"/>
              <a:ea typeface="黑体" pitchFamily="2" charset="-122"/>
            </a:endParaRPr>
          </a:p>
        </p:txBody>
      </p:sp>
      <p:sp>
        <p:nvSpPr>
          <p:cNvPr id="10243" name="Rectangle 3"/>
          <p:cNvSpPr>
            <a:spLocks noChangeArrowheads="1"/>
          </p:cNvSpPr>
          <p:nvPr/>
        </p:nvSpPr>
        <p:spPr bwMode="auto">
          <a:xfrm>
            <a:off x="838200" y="949325"/>
            <a:ext cx="8305800" cy="5924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38088" bIns="0">
            <a:spAutoFit/>
          </a:bodyPr>
          <a:lstStyle/>
          <a:p>
            <a:pPr>
              <a:lnSpc>
                <a:spcPct val="150000"/>
              </a:lnSpc>
              <a:spcBef>
                <a:spcPct val="0"/>
              </a:spcBef>
              <a:buClrTx/>
              <a:buFontTx/>
              <a:buNone/>
            </a:pPr>
            <a:r>
              <a:rPr lang="en-US" altLang="zh-CN" dirty="0">
                <a:solidFill>
                  <a:srgbClr val="800000"/>
                </a:solidFill>
                <a:latin typeface="黑体" pitchFamily="2" charset="-122"/>
                <a:ea typeface="黑体" pitchFamily="2" charset="-122"/>
              </a:rPr>
              <a:t>2</a:t>
            </a:r>
            <a:r>
              <a:rPr lang="zh-CN" altLang="en-US">
                <a:solidFill>
                  <a:srgbClr val="800000"/>
                </a:solidFill>
                <a:latin typeface="黑体" pitchFamily="2" charset="-122"/>
                <a:ea typeface="黑体" pitchFamily="2" charset="-122"/>
              </a:rPr>
              <a:t>．硬件的基本组成 </a:t>
            </a:r>
          </a:p>
        </p:txBody>
      </p:sp>
      <p:grpSp>
        <p:nvGrpSpPr>
          <p:cNvPr id="2" name="组合 1"/>
          <p:cNvGrpSpPr/>
          <p:nvPr/>
        </p:nvGrpSpPr>
        <p:grpSpPr>
          <a:xfrm>
            <a:off x="2214563" y="1687513"/>
            <a:ext cx="5727700" cy="2463800"/>
            <a:chOff x="2214563" y="1687513"/>
            <a:chExt cx="5727700" cy="2463800"/>
          </a:xfrm>
        </p:grpSpPr>
        <p:sp>
          <p:nvSpPr>
            <p:cNvPr id="586781" name="AutoShape 29"/>
            <p:cNvSpPr>
              <a:spLocks noChangeArrowheads="1"/>
            </p:cNvSpPr>
            <p:nvPr/>
          </p:nvSpPr>
          <p:spPr bwMode="auto">
            <a:xfrm>
              <a:off x="2951163" y="3452813"/>
              <a:ext cx="3124200" cy="660400"/>
            </a:xfrm>
            <a:prstGeom prst="roundRect">
              <a:avLst>
                <a:gd name="adj" fmla="val 16667"/>
              </a:avLst>
            </a:prstGeom>
            <a:gradFill rotWithShape="1">
              <a:gsLst>
                <a:gs pos="0">
                  <a:schemeClr val="hlink">
                    <a:alpha val="20000"/>
                  </a:schemeClr>
                </a:gs>
                <a:gs pos="100000">
                  <a:schemeClr val="hlink">
                    <a:gamma/>
                    <a:shade val="46275"/>
                    <a:invGamma/>
                    <a:alpha val="20000"/>
                  </a:schemeClr>
                </a:gs>
              </a:gsLst>
              <a:lin ang="5400000" scaled="1"/>
            </a:gradFill>
            <a:ln w="9525" algn="ctr">
              <a:solidFill>
                <a:schemeClr val="hlink"/>
              </a:solidFill>
              <a:prstDash val="dash"/>
              <a:round/>
              <a:headEnd/>
              <a:tailEnd/>
            </a:ln>
            <a:effectLst/>
          </p:spPr>
          <p:txBody>
            <a:bodyPr wrap="none" anchor="ctr"/>
            <a:lstStyle/>
            <a:p>
              <a:pPr marL="609600" indent="-609600" algn="ctr">
                <a:spcBef>
                  <a:spcPct val="20000"/>
                </a:spcBef>
                <a:defRPr/>
              </a:pPr>
              <a:endParaRPr lang="en-US" altLang="zh-CN" sz="1600" dirty="0">
                <a:latin typeface="黑体" pitchFamily="2" charset="-122"/>
                <a:ea typeface="黑体" pitchFamily="2" charset="-122"/>
              </a:endParaRPr>
            </a:p>
            <a:p>
              <a:pPr marL="609600" indent="-609600" algn="ctr">
                <a:lnSpc>
                  <a:spcPct val="170000"/>
                </a:lnSpc>
                <a:spcBef>
                  <a:spcPct val="20000"/>
                </a:spcBef>
                <a:defRPr/>
              </a:pPr>
              <a:r>
                <a:rPr lang="en-US" altLang="zh-CN" sz="1600" dirty="0">
                  <a:solidFill>
                    <a:srgbClr val="FF0000"/>
                  </a:solidFill>
                  <a:latin typeface="黑体" pitchFamily="2" charset="-122"/>
                  <a:ea typeface="黑体" pitchFamily="2" charset="-122"/>
                </a:rPr>
                <a:t>CPU</a:t>
              </a:r>
            </a:p>
          </p:txBody>
        </p:sp>
        <p:grpSp>
          <p:nvGrpSpPr>
            <p:cNvPr id="10255" name="Group 31"/>
            <p:cNvGrpSpPr>
              <a:grpSpLocks/>
            </p:cNvGrpSpPr>
            <p:nvPr/>
          </p:nvGrpSpPr>
          <p:grpSpPr bwMode="auto">
            <a:xfrm>
              <a:off x="2214563" y="2106613"/>
              <a:ext cx="4622800" cy="1776413"/>
              <a:chOff x="1440" y="1512"/>
              <a:chExt cx="2912" cy="1119"/>
            </a:xfrm>
          </p:grpSpPr>
          <p:sp>
            <p:nvSpPr>
              <p:cNvPr id="10263" name="Text Box 10"/>
              <p:cNvSpPr txBox="1">
                <a:spLocks noChangeArrowheads="1"/>
              </p:cNvSpPr>
              <p:nvPr/>
            </p:nvSpPr>
            <p:spPr bwMode="auto">
              <a:xfrm>
                <a:off x="1440" y="1512"/>
                <a:ext cx="720" cy="215"/>
              </a:xfrm>
              <a:prstGeom prst="rect">
                <a:avLst/>
              </a:prstGeom>
              <a:noFill/>
              <a:ln w="2857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0" rIns="0">
                <a:spAutoFit/>
              </a:bodyPr>
              <a:lstStyle>
                <a:lvl1pPr marL="609600" indent="-609600" eaLnBrk="0" hangingPunct="0">
                  <a:defRPr kumimoji="1" sz="2400" b="1">
                    <a:solidFill>
                      <a:schemeClr val="tx2"/>
                    </a:solidFill>
                    <a:latin typeface="楷体_GB2312" pitchFamily="49" charset="-122"/>
                    <a:ea typeface="楷体_GB2312" pitchFamily="49" charset="-122"/>
                  </a:defRPr>
                </a:lvl1pPr>
                <a:lvl2pPr marL="742950" indent="-285750" eaLnBrk="0" hangingPunct="0">
                  <a:defRPr kumimoji="1" sz="2400" b="1">
                    <a:solidFill>
                      <a:schemeClr val="tx2"/>
                    </a:solidFill>
                    <a:latin typeface="楷体_GB2312" pitchFamily="49" charset="-122"/>
                    <a:ea typeface="楷体_GB2312" pitchFamily="49" charset="-122"/>
                  </a:defRPr>
                </a:lvl2pPr>
                <a:lvl3pPr marL="1143000" indent="-228600" eaLnBrk="0" hangingPunct="0">
                  <a:defRPr kumimoji="1" sz="2400" b="1">
                    <a:solidFill>
                      <a:schemeClr val="tx2"/>
                    </a:solidFill>
                    <a:latin typeface="楷体_GB2312" pitchFamily="49" charset="-122"/>
                    <a:ea typeface="楷体_GB2312" pitchFamily="49" charset="-122"/>
                  </a:defRPr>
                </a:lvl3pPr>
                <a:lvl4pPr marL="1600200" indent="-228600" eaLnBrk="0" hangingPunct="0">
                  <a:defRPr kumimoji="1" sz="2400" b="1">
                    <a:solidFill>
                      <a:schemeClr val="tx2"/>
                    </a:solidFill>
                    <a:latin typeface="楷体_GB2312" pitchFamily="49" charset="-122"/>
                    <a:ea typeface="楷体_GB2312" pitchFamily="49" charset="-122"/>
                  </a:defRPr>
                </a:lvl4pPr>
                <a:lvl5pPr marL="2057400" indent="-228600" eaLnBrk="0" hangingPunct="0">
                  <a:defRPr kumimoji="1" sz="2400" b="1">
                    <a:solidFill>
                      <a:schemeClr val="tx2"/>
                    </a:solidFill>
                    <a:latin typeface="楷体_GB2312" pitchFamily="49" charset="-122"/>
                    <a:ea typeface="楷体_GB2312" pitchFamily="49" charset="-122"/>
                  </a:defRPr>
                </a:lvl5pPr>
                <a:lvl6pPr marL="25146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6pPr>
                <a:lvl7pPr marL="29718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7pPr>
                <a:lvl8pPr marL="34290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8pPr>
                <a:lvl9pPr marL="38862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9pPr>
              </a:lstStyle>
              <a:p>
                <a:pPr algn="ctr" eaLnBrk="1" hangingPunct="1"/>
                <a:r>
                  <a:rPr lang="zh-CN" altLang="en-US" sz="1800">
                    <a:solidFill>
                      <a:srgbClr val="000080"/>
                    </a:solidFill>
                    <a:latin typeface="黑体" pitchFamily="2" charset="-122"/>
                    <a:ea typeface="黑体" pitchFamily="2" charset="-122"/>
                  </a:rPr>
                  <a:t>输入设备</a:t>
                </a:r>
              </a:p>
            </p:txBody>
          </p:sp>
          <p:sp>
            <p:nvSpPr>
              <p:cNvPr id="10264" name="Text Box 11"/>
              <p:cNvSpPr txBox="1">
                <a:spLocks noChangeArrowheads="1"/>
              </p:cNvSpPr>
              <p:nvPr/>
            </p:nvSpPr>
            <p:spPr bwMode="auto">
              <a:xfrm>
                <a:off x="3632" y="1512"/>
                <a:ext cx="720" cy="215"/>
              </a:xfrm>
              <a:prstGeom prst="rect">
                <a:avLst/>
              </a:prstGeom>
              <a:noFill/>
              <a:ln w="28575" algn="ctr">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0" rIns="0">
                <a:spAutoFit/>
              </a:bodyPr>
              <a:lstStyle>
                <a:lvl1pPr marL="609600" indent="-609600" eaLnBrk="0" hangingPunct="0">
                  <a:defRPr kumimoji="1" sz="2400" b="1">
                    <a:solidFill>
                      <a:schemeClr val="tx2"/>
                    </a:solidFill>
                    <a:latin typeface="楷体_GB2312" pitchFamily="49" charset="-122"/>
                    <a:ea typeface="楷体_GB2312" pitchFamily="49" charset="-122"/>
                  </a:defRPr>
                </a:lvl1pPr>
                <a:lvl2pPr marL="742950" indent="-285750" eaLnBrk="0" hangingPunct="0">
                  <a:defRPr kumimoji="1" sz="2400" b="1">
                    <a:solidFill>
                      <a:schemeClr val="tx2"/>
                    </a:solidFill>
                    <a:latin typeface="楷体_GB2312" pitchFamily="49" charset="-122"/>
                    <a:ea typeface="楷体_GB2312" pitchFamily="49" charset="-122"/>
                  </a:defRPr>
                </a:lvl2pPr>
                <a:lvl3pPr marL="1143000" indent="-228600" eaLnBrk="0" hangingPunct="0">
                  <a:defRPr kumimoji="1" sz="2400" b="1">
                    <a:solidFill>
                      <a:schemeClr val="tx2"/>
                    </a:solidFill>
                    <a:latin typeface="楷体_GB2312" pitchFamily="49" charset="-122"/>
                    <a:ea typeface="楷体_GB2312" pitchFamily="49" charset="-122"/>
                  </a:defRPr>
                </a:lvl3pPr>
                <a:lvl4pPr marL="1600200" indent="-228600" eaLnBrk="0" hangingPunct="0">
                  <a:defRPr kumimoji="1" sz="2400" b="1">
                    <a:solidFill>
                      <a:schemeClr val="tx2"/>
                    </a:solidFill>
                    <a:latin typeface="楷体_GB2312" pitchFamily="49" charset="-122"/>
                    <a:ea typeface="楷体_GB2312" pitchFamily="49" charset="-122"/>
                  </a:defRPr>
                </a:lvl4pPr>
                <a:lvl5pPr marL="2057400" indent="-228600" eaLnBrk="0" hangingPunct="0">
                  <a:defRPr kumimoji="1" sz="2400" b="1">
                    <a:solidFill>
                      <a:schemeClr val="tx2"/>
                    </a:solidFill>
                    <a:latin typeface="楷体_GB2312" pitchFamily="49" charset="-122"/>
                    <a:ea typeface="楷体_GB2312" pitchFamily="49" charset="-122"/>
                  </a:defRPr>
                </a:lvl5pPr>
                <a:lvl6pPr marL="25146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6pPr>
                <a:lvl7pPr marL="29718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7pPr>
                <a:lvl8pPr marL="34290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8pPr>
                <a:lvl9pPr marL="38862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9pPr>
              </a:lstStyle>
              <a:p>
                <a:pPr algn="ctr" eaLnBrk="1" hangingPunct="1"/>
                <a:r>
                  <a:rPr lang="zh-CN" altLang="en-US" sz="1800">
                    <a:solidFill>
                      <a:srgbClr val="000080"/>
                    </a:solidFill>
                    <a:latin typeface="黑体" pitchFamily="2" charset="-122"/>
                    <a:ea typeface="黑体" pitchFamily="2" charset="-122"/>
                  </a:rPr>
                  <a:t>输出设备</a:t>
                </a:r>
              </a:p>
            </p:txBody>
          </p:sp>
          <p:sp>
            <p:nvSpPr>
              <p:cNvPr id="10265" name="Text Box 12"/>
              <p:cNvSpPr txBox="1">
                <a:spLocks noChangeArrowheads="1"/>
              </p:cNvSpPr>
              <p:nvPr/>
            </p:nvSpPr>
            <p:spPr bwMode="auto">
              <a:xfrm>
                <a:off x="2488" y="1512"/>
                <a:ext cx="792" cy="215"/>
              </a:xfrm>
              <a:prstGeom prst="rect">
                <a:avLst/>
              </a:prstGeom>
              <a:noFill/>
              <a:ln w="28575" algn="ctr">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0" rIns="0">
                <a:spAutoFit/>
              </a:bodyPr>
              <a:lstStyle>
                <a:lvl1pPr marL="609600" indent="-609600" eaLnBrk="0" hangingPunct="0">
                  <a:defRPr kumimoji="1" sz="2400" b="1">
                    <a:solidFill>
                      <a:schemeClr val="tx2"/>
                    </a:solidFill>
                    <a:latin typeface="楷体_GB2312" pitchFamily="49" charset="-122"/>
                    <a:ea typeface="楷体_GB2312" pitchFamily="49" charset="-122"/>
                  </a:defRPr>
                </a:lvl1pPr>
                <a:lvl2pPr marL="742950" indent="-285750" eaLnBrk="0" hangingPunct="0">
                  <a:defRPr kumimoji="1" sz="2400" b="1">
                    <a:solidFill>
                      <a:schemeClr val="tx2"/>
                    </a:solidFill>
                    <a:latin typeface="楷体_GB2312" pitchFamily="49" charset="-122"/>
                    <a:ea typeface="楷体_GB2312" pitchFamily="49" charset="-122"/>
                  </a:defRPr>
                </a:lvl2pPr>
                <a:lvl3pPr marL="1143000" indent="-228600" eaLnBrk="0" hangingPunct="0">
                  <a:defRPr kumimoji="1" sz="2400" b="1">
                    <a:solidFill>
                      <a:schemeClr val="tx2"/>
                    </a:solidFill>
                    <a:latin typeface="楷体_GB2312" pitchFamily="49" charset="-122"/>
                    <a:ea typeface="楷体_GB2312" pitchFamily="49" charset="-122"/>
                  </a:defRPr>
                </a:lvl3pPr>
                <a:lvl4pPr marL="1600200" indent="-228600" eaLnBrk="0" hangingPunct="0">
                  <a:defRPr kumimoji="1" sz="2400" b="1">
                    <a:solidFill>
                      <a:schemeClr val="tx2"/>
                    </a:solidFill>
                    <a:latin typeface="楷体_GB2312" pitchFamily="49" charset="-122"/>
                    <a:ea typeface="楷体_GB2312" pitchFamily="49" charset="-122"/>
                  </a:defRPr>
                </a:lvl4pPr>
                <a:lvl5pPr marL="2057400" indent="-228600" eaLnBrk="0" hangingPunct="0">
                  <a:defRPr kumimoji="1" sz="2400" b="1">
                    <a:solidFill>
                      <a:schemeClr val="tx2"/>
                    </a:solidFill>
                    <a:latin typeface="楷体_GB2312" pitchFamily="49" charset="-122"/>
                    <a:ea typeface="楷体_GB2312" pitchFamily="49" charset="-122"/>
                  </a:defRPr>
                </a:lvl5pPr>
                <a:lvl6pPr marL="25146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6pPr>
                <a:lvl7pPr marL="29718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7pPr>
                <a:lvl8pPr marL="34290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8pPr>
                <a:lvl9pPr marL="38862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9pPr>
              </a:lstStyle>
              <a:p>
                <a:pPr algn="ctr" eaLnBrk="1" hangingPunct="1"/>
                <a:r>
                  <a:rPr lang="zh-CN" altLang="en-US" sz="1800">
                    <a:solidFill>
                      <a:srgbClr val="000080"/>
                    </a:solidFill>
                    <a:latin typeface="黑体" pitchFamily="2" charset="-122"/>
                    <a:ea typeface="黑体" pitchFamily="2" charset="-122"/>
                  </a:rPr>
                  <a:t>辅助存储器</a:t>
                </a:r>
              </a:p>
            </p:txBody>
          </p:sp>
          <p:sp>
            <p:nvSpPr>
              <p:cNvPr id="10266" name="Text Box 13"/>
              <p:cNvSpPr txBox="1">
                <a:spLocks noChangeArrowheads="1"/>
              </p:cNvSpPr>
              <p:nvPr/>
            </p:nvSpPr>
            <p:spPr bwMode="auto">
              <a:xfrm>
                <a:off x="2496" y="1976"/>
                <a:ext cx="792" cy="215"/>
              </a:xfrm>
              <a:prstGeom prst="rect">
                <a:avLst/>
              </a:prstGeom>
              <a:noFill/>
              <a:ln w="28575" algn="ctr">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0" rIns="0">
                <a:spAutoFit/>
              </a:bodyPr>
              <a:lstStyle>
                <a:lvl1pPr marL="609600" indent="-609600" eaLnBrk="0" hangingPunct="0">
                  <a:defRPr kumimoji="1" sz="2400" b="1">
                    <a:solidFill>
                      <a:schemeClr val="tx2"/>
                    </a:solidFill>
                    <a:latin typeface="楷体_GB2312" pitchFamily="49" charset="-122"/>
                    <a:ea typeface="楷体_GB2312" pitchFamily="49" charset="-122"/>
                  </a:defRPr>
                </a:lvl1pPr>
                <a:lvl2pPr marL="742950" indent="-285750" eaLnBrk="0" hangingPunct="0">
                  <a:defRPr kumimoji="1" sz="2400" b="1">
                    <a:solidFill>
                      <a:schemeClr val="tx2"/>
                    </a:solidFill>
                    <a:latin typeface="楷体_GB2312" pitchFamily="49" charset="-122"/>
                    <a:ea typeface="楷体_GB2312" pitchFamily="49" charset="-122"/>
                  </a:defRPr>
                </a:lvl2pPr>
                <a:lvl3pPr marL="1143000" indent="-228600" eaLnBrk="0" hangingPunct="0">
                  <a:defRPr kumimoji="1" sz="2400" b="1">
                    <a:solidFill>
                      <a:schemeClr val="tx2"/>
                    </a:solidFill>
                    <a:latin typeface="楷体_GB2312" pitchFamily="49" charset="-122"/>
                    <a:ea typeface="楷体_GB2312" pitchFamily="49" charset="-122"/>
                  </a:defRPr>
                </a:lvl3pPr>
                <a:lvl4pPr marL="1600200" indent="-228600" eaLnBrk="0" hangingPunct="0">
                  <a:defRPr kumimoji="1" sz="2400" b="1">
                    <a:solidFill>
                      <a:schemeClr val="tx2"/>
                    </a:solidFill>
                    <a:latin typeface="楷体_GB2312" pitchFamily="49" charset="-122"/>
                    <a:ea typeface="楷体_GB2312" pitchFamily="49" charset="-122"/>
                  </a:defRPr>
                </a:lvl4pPr>
                <a:lvl5pPr marL="2057400" indent="-228600" eaLnBrk="0" hangingPunct="0">
                  <a:defRPr kumimoji="1" sz="2400" b="1">
                    <a:solidFill>
                      <a:schemeClr val="tx2"/>
                    </a:solidFill>
                    <a:latin typeface="楷体_GB2312" pitchFamily="49" charset="-122"/>
                    <a:ea typeface="楷体_GB2312" pitchFamily="49" charset="-122"/>
                  </a:defRPr>
                </a:lvl5pPr>
                <a:lvl6pPr marL="25146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6pPr>
                <a:lvl7pPr marL="29718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7pPr>
                <a:lvl8pPr marL="34290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8pPr>
                <a:lvl9pPr marL="38862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9pPr>
              </a:lstStyle>
              <a:p>
                <a:pPr algn="ctr" eaLnBrk="1" hangingPunct="1"/>
                <a:r>
                  <a:rPr lang="zh-CN" altLang="en-US" sz="1800">
                    <a:solidFill>
                      <a:srgbClr val="000080"/>
                    </a:solidFill>
                    <a:latin typeface="黑体" pitchFamily="2" charset="-122"/>
                    <a:ea typeface="黑体" pitchFamily="2" charset="-122"/>
                  </a:rPr>
                  <a:t>主存储器</a:t>
                </a:r>
              </a:p>
            </p:txBody>
          </p:sp>
          <p:sp>
            <p:nvSpPr>
              <p:cNvPr id="10267" name="Text Box 15"/>
              <p:cNvSpPr txBox="1">
                <a:spLocks noChangeArrowheads="1"/>
              </p:cNvSpPr>
              <p:nvPr/>
            </p:nvSpPr>
            <p:spPr bwMode="auto">
              <a:xfrm>
                <a:off x="2040" y="2416"/>
                <a:ext cx="584" cy="215"/>
              </a:xfrm>
              <a:prstGeom prst="rect">
                <a:avLst/>
              </a:prstGeom>
              <a:noFill/>
              <a:ln w="2857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0" rIns="0">
                <a:spAutoFit/>
              </a:bodyPr>
              <a:lstStyle>
                <a:lvl1pPr marL="609600" indent="-609600" eaLnBrk="0" hangingPunct="0">
                  <a:defRPr kumimoji="1" sz="2400" b="1">
                    <a:solidFill>
                      <a:schemeClr val="tx2"/>
                    </a:solidFill>
                    <a:latin typeface="楷体_GB2312" pitchFamily="49" charset="-122"/>
                    <a:ea typeface="楷体_GB2312" pitchFamily="49" charset="-122"/>
                  </a:defRPr>
                </a:lvl1pPr>
                <a:lvl2pPr marL="742950" indent="-285750" eaLnBrk="0" hangingPunct="0">
                  <a:defRPr kumimoji="1" sz="2400" b="1">
                    <a:solidFill>
                      <a:schemeClr val="tx2"/>
                    </a:solidFill>
                    <a:latin typeface="楷体_GB2312" pitchFamily="49" charset="-122"/>
                    <a:ea typeface="楷体_GB2312" pitchFamily="49" charset="-122"/>
                  </a:defRPr>
                </a:lvl2pPr>
                <a:lvl3pPr marL="1143000" indent="-228600" eaLnBrk="0" hangingPunct="0">
                  <a:defRPr kumimoji="1" sz="2400" b="1">
                    <a:solidFill>
                      <a:schemeClr val="tx2"/>
                    </a:solidFill>
                    <a:latin typeface="楷体_GB2312" pitchFamily="49" charset="-122"/>
                    <a:ea typeface="楷体_GB2312" pitchFamily="49" charset="-122"/>
                  </a:defRPr>
                </a:lvl3pPr>
                <a:lvl4pPr marL="1600200" indent="-228600" eaLnBrk="0" hangingPunct="0">
                  <a:defRPr kumimoji="1" sz="2400" b="1">
                    <a:solidFill>
                      <a:schemeClr val="tx2"/>
                    </a:solidFill>
                    <a:latin typeface="楷体_GB2312" pitchFamily="49" charset="-122"/>
                    <a:ea typeface="楷体_GB2312" pitchFamily="49" charset="-122"/>
                  </a:defRPr>
                </a:lvl4pPr>
                <a:lvl5pPr marL="2057400" indent="-228600" eaLnBrk="0" hangingPunct="0">
                  <a:defRPr kumimoji="1" sz="2400" b="1">
                    <a:solidFill>
                      <a:schemeClr val="tx2"/>
                    </a:solidFill>
                    <a:latin typeface="楷体_GB2312" pitchFamily="49" charset="-122"/>
                    <a:ea typeface="楷体_GB2312" pitchFamily="49" charset="-122"/>
                  </a:defRPr>
                </a:lvl5pPr>
                <a:lvl6pPr marL="25146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6pPr>
                <a:lvl7pPr marL="29718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7pPr>
                <a:lvl8pPr marL="34290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8pPr>
                <a:lvl9pPr marL="38862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9pPr>
              </a:lstStyle>
              <a:p>
                <a:pPr algn="ctr" eaLnBrk="1" hangingPunct="1"/>
                <a:r>
                  <a:rPr lang="zh-CN" altLang="en-US" sz="1800">
                    <a:solidFill>
                      <a:srgbClr val="000080"/>
                    </a:solidFill>
                    <a:latin typeface="黑体" pitchFamily="2" charset="-122"/>
                    <a:ea typeface="黑体" pitchFamily="2" charset="-122"/>
                  </a:rPr>
                  <a:t>运算器</a:t>
                </a:r>
              </a:p>
            </p:txBody>
          </p:sp>
          <p:sp>
            <p:nvSpPr>
              <p:cNvPr id="10268" name="Text Box 16"/>
              <p:cNvSpPr txBox="1">
                <a:spLocks noChangeArrowheads="1"/>
              </p:cNvSpPr>
              <p:nvPr/>
            </p:nvSpPr>
            <p:spPr bwMode="auto">
              <a:xfrm>
                <a:off x="3168" y="2416"/>
                <a:ext cx="584" cy="215"/>
              </a:xfrm>
              <a:prstGeom prst="rect">
                <a:avLst/>
              </a:prstGeom>
              <a:noFill/>
              <a:ln w="2857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0" rIns="0">
                <a:spAutoFit/>
              </a:bodyPr>
              <a:lstStyle>
                <a:lvl1pPr marL="609600" indent="-609600" eaLnBrk="0" hangingPunct="0">
                  <a:defRPr kumimoji="1" sz="2400" b="1">
                    <a:solidFill>
                      <a:schemeClr val="tx2"/>
                    </a:solidFill>
                    <a:latin typeface="楷体_GB2312" pitchFamily="49" charset="-122"/>
                    <a:ea typeface="楷体_GB2312" pitchFamily="49" charset="-122"/>
                  </a:defRPr>
                </a:lvl1pPr>
                <a:lvl2pPr marL="742950" indent="-285750" eaLnBrk="0" hangingPunct="0">
                  <a:defRPr kumimoji="1" sz="2400" b="1">
                    <a:solidFill>
                      <a:schemeClr val="tx2"/>
                    </a:solidFill>
                    <a:latin typeface="楷体_GB2312" pitchFamily="49" charset="-122"/>
                    <a:ea typeface="楷体_GB2312" pitchFamily="49" charset="-122"/>
                  </a:defRPr>
                </a:lvl2pPr>
                <a:lvl3pPr marL="1143000" indent="-228600" eaLnBrk="0" hangingPunct="0">
                  <a:defRPr kumimoji="1" sz="2400" b="1">
                    <a:solidFill>
                      <a:schemeClr val="tx2"/>
                    </a:solidFill>
                    <a:latin typeface="楷体_GB2312" pitchFamily="49" charset="-122"/>
                    <a:ea typeface="楷体_GB2312" pitchFamily="49" charset="-122"/>
                  </a:defRPr>
                </a:lvl3pPr>
                <a:lvl4pPr marL="1600200" indent="-228600" eaLnBrk="0" hangingPunct="0">
                  <a:defRPr kumimoji="1" sz="2400" b="1">
                    <a:solidFill>
                      <a:schemeClr val="tx2"/>
                    </a:solidFill>
                    <a:latin typeface="楷体_GB2312" pitchFamily="49" charset="-122"/>
                    <a:ea typeface="楷体_GB2312" pitchFamily="49" charset="-122"/>
                  </a:defRPr>
                </a:lvl4pPr>
                <a:lvl5pPr marL="2057400" indent="-228600" eaLnBrk="0" hangingPunct="0">
                  <a:defRPr kumimoji="1" sz="2400" b="1">
                    <a:solidFill>
                      <a:schemeClr val="tx2"/>
                    </a:solidFill>
                    <a:latin typeface="楷体_GB2312" pitchFamily="49" charset="-122"/>
                    <a:ea typeface="楷体_GB2312" pitchFamily="49" charset="-122"/>
                  </a:defRPr>
                </a:lvl5pPr>
                <a:lvl6pPr marL="25146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6pPr>
                <a:lvl7pPr marL="29718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7pPr>
                <a:lvl8pPr marL="34290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8pPr>
                <a:lvl9pPr marL="38862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9pPr>
              </a:lstStyle>
              <a:p>
                <a:pPr algn="ctr" eaLnBrk="1" hangingPunct="1"/>
                <a:r>
                  <a:rPr lang="zh-CN" altLang="en-US" sz="1800">
                    <a:solidFill>
                      <a:srgbClr val="000080"/>
                    </a:solidFill>
                    <a:latin typeface="黑体" pitchFamily="2" charset="-122"/>
                    <a:ea typeface="黑体" pitchFamily="2" charset="-122"/>
                  </a:rPr>
                  <a:t>控制器</a:t>
                </a:r>
              </a:p>
            </p:txBody>
          </p:sp>
          <p:sp>
            <p:nvSpPr>
              <p:cNvPr id="10269" name="Line 17"/>
              <p:cNvSpPr>
                <a:spLocks noChangeShapeType="1"/>
              </p:cNvSpPr>
              <p:nvPr/>
            </p:nvSpPr>
            <p:spPr bwMode="auto">
              <a:xfrm>
                <a:off x="2848" y="1744"/>
                <a:ext cx="0" cy="232"/>
              </a:xfrm>
              <a:prstGeom prst="line">
                <a:avLst/>
              </a:prstGeom>
              <a:noFill/>
              <a:ln w="38100">
                <a:solidFill>
                  <a:schemeClr val="tx2"/>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solidFill>
                    <a:srgbClr val="000080"/>
                  </a:solidFill>
                  <a:latin typeface="黑体" pitchFamily="2" charset="-122"/>
                  <a:ea typeface="黑体" pitchFamily="2" charset="-122"/>
                </a:endParaRPr>
              </a:p>
            </p:txBody>
          </p:sp>
          <p:sp>
            <p:nvSpPr>
              <p:cNvPr id="10270" name="Freeform 18"/>
              <p:cNvSpPr>
                <a:spLocks/>
              </p:cNvSpPr>
              <p:nvPr/>
            </p:nvSpPr>
            <p:spPr bwMode="auto">
              <a:xfrm>
                <a:off x="1760" y="1752"/>
                <a:ext cx="736" cy="272"/>
              </a:xfrm>
              <a:custGeom>
                <a:avLst/>
                <a:gdLst>
                  <a:gd name="T0" fmla="*/ 0 w 736"/>
                  <a:gd name="T1" fmla="*/ 0 h 272"/>
                  <a:gd name="T2" fmla="*/ 0 w 736"/>
                  <a:gd name="T3" fmla="*/ 272 h 272"/>
                  <a:gd name="T4" fmla="*/ 736 w 736"/>
                  <a:gd name="T5" fmla="*/ 272 h 272"/>
                  <a:gd name="T6" fmla="*/ 0 60000 65536"/>
                  <a:gd name="T7" fmla="*/ 0 60000 65536"/>
                  <a:gd name="T8" fmla="*/ 0 60000 65536"/>
                  <a:gd name="T9" fmla="*/ 0 w 736"/>
                  <a:gd name="T10" fmla="*/ 0 h 272"/>
                  <a:gd name="T11" fmla="*/ 736 w 736"/>
                  <a:gd name="T12" fmla="*/ 272 h 272"/>
                </a:gdLst>
                <a:ahLst/>
                <a:cxnLst>
                  <a:cxn ang="T6">
                    <a:pos x="T0" y="T1"/>
                  </a:cxn>
                  <a:cxn ang="T7">
                    <a:pos x="T2" y="T3"/>
                  </a:cxn>
                  <a:cxn ang="T8">
                    <a:pos x="T4" y="T5"/>
                  </a:cxn>
                </a:cxnLst>
                <a:rect l="T9" t="T10" r="T11" b="T12"/>
                <a:pathLst>
                  <a:path w="736" h="272">
                    <a:moveTo>
                      <a:pt x="0" y="0"/>
                    </a:moveTo>
                    <a:lnTo>
                      <a:pt x="0" y="272"/>
                    </a:lnTo>
                    <a:lnTo>
                      <a:pt x="736" y="272"/>
                    </a:lnTo>
                  </a:path>
                </a:pathLst>
              </a:custGeom>
              <a:noFill/>
              <a:ln w="38100" cap="flat" cmpd="sng">
                <a:solidFill>
                  <a:schemeClr val="tx2"/>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solidFill>
                    <a:srgbClr val="000080"/>
                  </a:solidFill>
                  <a:latin typeface="黑体" pitchFamily="2" charset="-122"/>
                  <a:ea typeface="黑体" pitchFamily="2" charset="-122"/>
                </a:endParaRPr>
              </a:p>
            </p:txBody>
          </p:sp>
          <p:sp>
            <p:nvSpPr>
              <p:cNvPr id="10271" name="Freeform 19"/>
              <p:cNvSpPr>
                <a:spLocks/>
              </p:cNvSpPr>
              <p:nvPr/>
            </p:nvSpPr>
            <p:spPr bwMode="auto">
              <a:xfrm>
                <a:off x="3288" y="1744"/>
                <a:ext cx="712" cy="280"/>
              </a:xfrm>
              <a:custGeom>
                <a:avLst/>
                <a:gdLst>
                  <a:gd name="T0" fmla="*/ 0 w 712"/>
                  <a:gd name="T1" fmla="*/ 280 h 280"/>
                  <a:gd name="T2" fmla="*/ 712 w 712"/>
                  <a:gd name="T3" fmla="*/ 280 h 280"/>
                  <a:gd name="T4" fmla="*/ 712 w 712"/>
                  <a:gd name="T5" fmla="*/ 0 h 280"/>
                  <a:gd name="T6" fmla="*/ 0 60000 65536"/>
                  <a:gd name="T7" fmla="*/ 0 60000 65536"/>
                  <a:gd name="T8" fmla="*/ 0 60000 65536"/>
                  <a:gd name="T9" fmla="*/ 0 w 712"/>
                  <a:gd name="T10" fmla="*/ 0 h 280"/>
                  <a:gd name="T11" fmla="*/ 712 w 712"/>
                  <a:gd name="T12" fmla="*/ 280 h 280"/>
                </a:gdLst>
                <a:ahLst/>
                <a:cxnLst>
                  <a:cxn ang="T6">
                    <a:pos x="T0" y="T1"/>
                  </a:cxn>
                  <a:cxn ang="T7">
                    <a:pos x="T2" y="T3"/>
                  </a:cxn>
                  <a:cxn ang="T8">
                    <a:pos x="T4" y="T5"/>
                  </a:cxn>
                </a:cxnLst>
                <a:rect l="T9" t="T10" r="T11" b="T12"/>
                <a:pathLst>
                  <a:path w="712" h="280">
                    <a:moveTo>
                      <a:pt x="0" y="280"/>
                    </a:moveTo>
                    <a:lnTo>
                      <a:pt x="712" y="280"/>
                    </a:lnTo>
                    <a:lnTo>
                      <a:pt x="712" y="0"/>
                    </a:lnTo>
                  </a:path>
                </a:pathLst>
              </a:custGeom>
              <a:noFill/>
              <a:ln w="38100" cap="flat" cmpd="sng">
                <a:solidFill>
                  <a:schemeClr val="tx2"/>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solidFill>
                    <a:srgbClr val="000080"/>
                  </a:solidFill>
                  <a:latin typeface="黑体" pitchFamily="2" charset="-122"/>
                  <a:ea typeface="黑体" pitchFamily="2" charset="-122"/>
                </a:endParaRPr>
              </a:p>
            </p:txBody>
          </p:sp>
          <p:sp>
            <p:nvSpPr>
              <p:cNvPr id="10272" name="Freeform 20"/>
              <p:cNvSpPr>
                <a:spLocks/>
              </p:cNvSpPr>
              <p:nvPr/>
            </p:nvSpPr>
            <p:spPr bwMode="auto">
              <a:xfrm>
                <a:off x="2312" y="2112"/>
                <a:ext cx="176" cy="296"/>
              </a:xfrm>
              <a:custGeom>
                <a:avLst/>
                <a:gdLst>
                  <a:gd name="T0" fmla="*/ 176 w 176"/>
                  <a:gd name="T1" fmla="*/ 0 h 296"/>
                  <a:gd name="T2" fmla="*/ 0 w 176"/>
                  <a:gd name="T3" fmla="*/ 0 h 296"/>
                  <a:gd name="T4" fmla="*/ 0 w 176"/>
                  <a:gd name="T5" fmla="*/ 296 h 296"/>
                  <a:gd name="T6" fmla="*/ 0 60000 65536"/>
                  <a:gd name="T7" fmla="*/ 0 60000 65536"/>
                  <a:gd name="T8" fmla="*/ 0 60000 65536"/>
                  <a:gd name="T9" fmla="*/ 0 w 176"/>
                  <a:gd name="T10" fmla="*/ 0 h 296"/>
                  <a:gd name="T11" fmla="*/ 176 w 176"/>
                  <a:gd name="T12" fmla="*/ 296 h 296"/>
                </a:gdLst>
                <a:ahLst/>
                <a:cxnLst>
                  <a:cxn ang="T6">
                    <a:pos x="T0" y="T1"/>
                  </a:cxn>
                  <a:cxn ang="T7">
                    <a:pos x="T2" y="T3"/>
                  </a:cxn>
                  <a:cxn ang="T8">
                    <a:pos x="T4" y="T5"/>
                  </a:cxn>
                </a:cxnLst>
                <a:rect l="T9" t="T10" r="T11" b="T12"/>
                <a:pathLst>
                  <a:path w="176" h="296">
                    <a:moveTo>
                      <a:pt x="176" y="0"/>
                    </a:moveTo>
                    <a:lnTo>
                      <a:pt x="0" y="0"/>
                    </a:lnTo>
                    <a:lnTo>
                      <a:pt x="0" y="296"/>
                    </a:lnTo>
                  </a:path>
                </a:pathLst>
              </a:custGeom>
              <a:noFill/>
              <a:ln w="38100" cap="flat" cmpd="sng">
                <a:solidFill>
                  <a:schemeClr val="tx2"/>
                </a:solidFill>
                <a:prstDash val="solid"/>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solidFill>
                    <a:srgbClr val="000080"/>
                  </a:solidFill>
                  <a:latin typeface="黑体" pitchFamily="2" charset="-122"/>
                  <a:ea typeface="黑体" pitchFamily="2" charset="-122"/>
                </a:endParaRPr>
              </a:p>
            </p:txBody>
          </p:sp>
          <p:sp>
            <p:nvSpPr>
              <p:cNvPr id="10273" name="Freeform 21"/>
              <p:cNvSpPr>
                <a:spLocks/>
              </p:cNvSpPr>
              <p:nvPr/>
            </p:nvSpPr>
            <p:spPr bwMode="auto">
              <a:xfrm flipH="1">
                <a:off x="3288" y="2112"/>
                <a:ext cx="176" cy="296"/>
              </a:xfrm>
              <a:custGeom>
                <a:avLst/>
                <a:gdLst>
                  <a:gd name="T0" fmla="*/ 176 w 176"/>
                  <a:gd name="T1" fmla="*/ 0 h 296"/>
                  <a:gd name="T2" fmla="*/ 0 w 176"/>
                  <a:gd name="T3" fmla="*/ 0 h 296"/>
                  <a:gd name="T4" fmla="*/ 0 w 176"/>
                  <a:gd name="T5" fmla="*/ 296 h 296"/>
                  <a:gd name="T6" fmla="*/ 0 60000 65536"/>
                  <a:gd name="T7" fmla="*/ 0 60000 65536"/>
                  <a:gd name="T8" fmla="*/ 0 60000 65536"/>
                  <a:gd name="T9" fmla="*/ 0 w 176"/>
                  <a:gd name="T10" fmla="*/ 0 h 296"/>
                  <a:gd name="T11" fmla="*/ 176 w 176"/>
                  <a:gd name="T12" fmla="*/ 296 h 296"/>
                </a:gdLst>
                <a:ahLst/>
                <a:cxnLst>
                  <a:cxn ang="T6">
                    <a:pos x="T0" y="T1"/>
                  </a:cxn>
                  <a:cxn ang="T7">
                    <a:pos x="T2" y="T3"/>
                  </a:cxn>
                  <a:cxn ang="T8">
                    <a:pos x="T4" y="T5"/>
                  </a:cxn>
                </a:cxnLst>
                <a:rect l="T9" t="T10" r="T11" b="T12"/>
                <a:pathLst>
                  <a:path w="176" h="296">
                    <a:moveTo>
                      <a:pt x="176" y="0"/>
                    </a:moveTo>
                    <a:lnTo>
                      <a:pt x="0" y="0"/>
                    </a:lnTo>
                    <a:lnTo>
                      <a:pt x="0" y="296"/>
                    </a:lnTo>
                  </a:path>
                </a:pathLst>
              </a:custGeom>
              <a:noFill/>
              <a:ln w="38100" cap="flat" cmpd="sng">
                <a:solidFill>
                  <a:schemeClr val="tx2"/>
                </a:solidFill>
                <a:prstDash val="solid"/>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solidFill>
                    <a:srgbClr val="000080"/>
                  </a:solidFill>
                  <a:latin typeface="黑体" pitchFamily="2" charset="-122"/>
                  <a:ea typeface="黑体" pitchFamily="2" charset="-122"/>
                </a:endParaRPr>
              </a:p>
            </p:txBody>
          </p:sp>
          <p:sp>
            <p:nvSpPr>
              <p:cNvPr id="10274" name="Line 22"/>
              <p:cNvSpPr>
                <a:spLocks noChangeShapeType="1"/>
              </p:cNvSpPr>
              <p:nvPr/>
            </p:nvSpPr>
            <p:spPr bwMode="auto">
              <a:xfrm flipH="1">
                <a:off x="2624" y="2584"/>
                <a:ext cx="544" cy="0"/>
              </a:xfrm>
              <a:prstGeom prst="line">
                <a:avLst/>
              </a:prstGeom>
              <a:noFill/>
              <a:ln w="19050">
                <a:solidFill>
                  <a:srgbClr val="FF0000"/>
                </a:solidFill>
                <a:round/>
                <a:headEnd/>
                <a:tailEnd type="arrow" w="lg" len="lg"/>
              </a:ln>
              <a:extLst>
                <a:ext uri="{909E8E84-426E-40DD-AFC4-6F175D3DCCD1}">
                  <a14:hiddenFill xmlns:a14="http://schemas.microsoft.com/office/drawing/2010/main">
                    <a:noFill/>
                  </a14:hiddenFill>
                </a:ext>
              </a:extLst>
            </p:spPr>
            <p:txBody>
              <a:bodyPr wrap="none" anchor="ctr"/>
              <a:lstStyle/>
              <a:p>
                <a:endParaRPr lang="zh-CN" altLang="en-US">
                  <a:solidFill>
                    <a:srgbClr val="000080"/>
                  </a:solidFill>
                  <a:latin typeface="黑体" pitchFamily="2" charset="-122"/>
                  <a:ea typeface="黑体" pitchFamily="2" charset="-122"/>
                </a:endParaRPr>
              </a:p>
            </p:txBody>
          </p:sp>
          <p:sp>
            <p:nvSpPr>
              <p:cNvPr id="10275" name="Freeform 23"/>
              <p:cNvSpPr>
                <a:spLocks/>
              </p:cNvSpPr>
              <p:nvPr/>
            </p:nvSpPr>
            <p:spPr bwMode="auto">
              <a:xfrm>
                <a:off x="2856" y="2200"/>
                <a:ext cx="312" cy="240"/>
              </a:xfrm>
              <a:custGeom>
                <a:avLst/>
                <a:gdLst>
                  <a:gd name="T0" fmla="*/ 312 w 312"/>
                  <a:gd name="T1" fmla="*/ 15 h 288"/>
                  <a:gd name="T2" fmla="*/ 0 w 312"/>
                  <a:gd name="T3" fmla="*/ 15 h 288"/>
                  <a:gd name="T4" fmla="*/ 0 w 312"/>
                  <a:gd name="T5" fmla="*/ 0 h 288"/>
                  <a:gd name="T6" fmla="*/ 0 60000 65536"/>
                  <a:gd name="T7" fmla="*/ 0 60000 65536"/>
                  <a:gd name="T8" fmla="*/ 0 60000 65536"/>
                  <a:gd name="T9" fmla="*/ 0 w 312"/>
                  <a:gd name="T10" fmla="*/ 0 h 288"/>
                  <a:gd name="T11" fmla="*/ 312 w 312"/>
                  <a:gd name="T12" fmla="*/ 288 h 288"/>
                </a:gdLst>
                <a:ahLst/>
                <a:cxnLst>
                  <a:cxn ang="T6">
                    <a:pos x="T0" y="T1"/>
                  </a:cxn>
                  <a:cxn ang="T7">
                    <a:pos x="T2" y="T3"/>
                  </a:cxn>
                  <a:cxn ang="T8">
                    <a:pos x="T4" y="T5"/>
                  </a:cxn>
                </a:cxnLst>
                <a:rect l="T9" t="T10" r="T11" b="T12"/>
                <a:pathLst>
                  <a:path w="312" h="288">
                    <a:moveTo>
                      <a:pt x="312" y="288"/>
                    </a:moveTo>
                    <a:lnTo>
                      <a:pt x="0" y="288"/>
                    </a:lnTo>
                    <a:lnTo>
                      <a:pt x="0" y="0"/>
                    </a:lnTo>
                  </a:path>
                </a:pathLst>
              </a:custGeom>
              <a:noFill/>
              <a:ln w="19050" cap="flat" cmpd="sng">
                <a:solidFill>
                  <a:srgbClr val="FF0000"/>
                </a:solidFill>
                <a:prstDash val="solid"/>
                <a:round/>
                <a:headEnd type="none" w="med" len="med"/>
                <a:tailEnd type="arrow" w="lg"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solidFill>
                    <a:srgbClr val="000080"/>
                  </a:solidFill>
                  <a:latin typeface="黑体" pitchFamily="2" charset="-122"/>
                  <a:ea typeface="黑体" pitchFamily="2" charset="-122"/>
                </a:endParaRPr>
              </a:p>
            </p:txBody>
          </p:sp>
          <p:sp>
            <p:nvSpPr>
              <p:cNvPr id="10276" name="Freeform 24"/>
              <p:cNvSpPr>
                <a:spLocks/>
              </p:cNvSpPr>
              <p:nvPr/>
            </p:nvSpPr>
            <p:spPr bwMode="auto">
              <a:xfrm>
                <a:off x="2024" y="1744"/>
                <a:ext cx="1136" cy="768"/>
              </a:xfrm>
              <a:custGeom>
                <a:avLst/>
                <a:gdLst>
                  <a:gd name="T0" fmla="*/ 1136 w 1136"/>
                  <a:gd name="T1" fmla="*/ 768 h 768"/>
                  <a:gd name="T2" fmla="*/ 728 w 1136"/>
                  <a:gd name="T3" fmla="*/ 768 h 768"/>
                  <a:gd name="T4" fmla="*/ 728 w 1136"/>
                  <a:gd name="T5" fmla="*/ 568 h 768"/>
                  <a:gd name="T6" fmla="*/ 0 w 1136"/>
                  <a:gd name="T7" fmla="*/ 568 h 768"/>
                  <a:gd name="T8" fmla="*/ 0 w 1136"/>
                  <a:gd name="T9" fmla="*/ 0 h 768"/>
                  <a:gd name="T10" fmla="*/ 0 60000 65536"/>
                  <a:gd name="T11" fmla="*/ 0 60000 65536"/>
                  <a:gd name="T12" fmla="*/ 0 60000 65536"/>
                  <a:gd name="T13" fmla="*/ 0 60000 65536"/>
                  <a:gd name="T14" fmla="*/ 0 60000 65536"/>
                  <a:gd name="T15" fmla="*/ 0 w 1136"/>
                  <a:gd name="T16" fmla="*/ 0 h 768"/>
                  <a:gd name="T17" fmla="*/ 1136 w 1136"/>
                  <a:gd name="T18" fmla="*/ 768 h 768"/>
                </a:gdLst>
                <a:ahLst/>
                <a:cxnLst>
                  <a:cxn ang="T10">
                    <a:pos x="T0" y="T1"/>
                  </a:cxn>
                  <a:cxn ang="T11">
                    <a:pos x="T2" y="T3"/>
                  </a:cxn>
                  <a:cxn ang="T12">
                    <a:pos x="T4" y="T5"/>
                  </a:cxn>
                  <a:cxn ang="T13">
                    <a:pos x="T6" y="T7"/>
                  </a:cxn>
                  <a:cxn ang="T14">
                    <a:pos x="T8" y="T9"/>
                  </a:cxn>
                </a:cxnLst>
                <a:rect l="T15" t="T16" r="T17" b="T18"/>
                <a:pathLst>
                  <a:path w="1136" h="768">
                    <a:moveTo>
                      <a:pt x="1136" y="768"/>
                    </a:moveTo>
                    <a:lnTo>
                      <a:pt x="728" y="768"/>
                    </a:lnTo>
                    <a:lnTo>
                      <a:pt x="728" y="568"/>
                    </a:lnTo>
                    <a:lnTo>
                      <a:pt x="0" y="568"/>
                    </a:lnTo>
                    <a:lnTo>
                      <a:pt x="0" y="0"/>
                    </a:lnTo>
                  </a:path>
                </a:pathLst>
              </a:custGeom>
              <a:noFill/>
              <a:ln w="19050" cap="flat" cmpd="sng">
                <a:solidFill>
                  <a:srgbClr val="FF0000"/>
                </a:solidFill>
                <a:prstDash val="solid"/>
                <a:round/>
                <a:headEnd type="none" w="med" len="med"/>
                <a:tailEnd type="arrow" w="lg"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solidFill>
                    <a:srgbClr val="000080"/>
                  </a:solidFill>
                  <a:latin typeface="黑体" pitchFamily="2" charset="-122"/>
                  <a:ea typeface="黑体" pitchFamily="2" charset="-122"/>
                </a:endParaRPr>
              </a:p>
            </p:txBody>
          </p:sp>
          <p:sp>
            <p:nvSpPr>
              <p:cNvPr id="10277" name="Freeform 25"/>
              <p:cNvSpPr>
                <a:spLocks/>
              </p:cNvSpPr>
              <p:nvPr/>
            </p:nvSpPr>
            <p:spPr bwMode="auto">
              <a:xfrm>
                <a:off x="3280" y="1640"/>
                <a:ext cx="288" cy="768"/>
              </a:xfrm>
              <a:custGeom>
                <a:avLst/>
                <a:gdLst>
                  <a:gd name="T0" fmla="*/ 288 w 288"/>
                  <a:gd name="T1" fmla="*/ 768 h 768"/>
                  <a:gd name="T2" fmla="*/ 288 w 288"/>
                  <a:gd name="T3" fmla="*/ 0 h 768"/>
                  <a:gd name="T4" fmla="*/ 0 w 288"/>
                  <a:gd name="T5" fmla="*/ 0 h 768"/>
                  <a:gd name="T6" fmla="*/ 0 60000 65536"/>
                  <a:gd name="T7" fmla="*/ 0 60000 65536"/>
                  <a:gd name="T8" fmla="*/ 0 60000 65536"/>
                  <a:gd name="T9" fmla="*/ 0 w 288"/>
                  <a:gd name="T10" fmla="*/ 0 h 768"/>
                  <a:gd name="T11" fmla="*/ 288 w 288"/>
                  <a:gd name="T12" fmla="*/ 768 h 768"/>
                </a:gdLst>
                <a:ahLst/>
                <a:cxnLst>
                  <a:cxn ang="T6">
                    <a:pos x="T0" y="T1"/>
                  </a:cxn>
                  <a:cxn ang="T7">
                    <a:pos x="T2" y="T3"/>
                  </a:cxn>
                  <a:cxn ang="T8">
                    <a:pos x="T4" y="T5"/>
                  </a:cxn>
                </a:cxnLst>
                <a:rect l="T9" t="T10" r="T11" b="T12"/>
                <a:pathLst>
                  <a:path w="288" h="768">
                    <a:moveTo>
                      <a:pt x="288" y="768"/>
                    </a:moveTo>
                    <a:lnTo>
                      <a:pt x="288" y="0"/>
                    </a:lnTo>
                    <a:lnTo>
                      <a:pt x="0" y="0"/>
                    </a:lnTo>
                  </a:path>
                </a:pathLst>
              </a:custGeom>
              <a:noFill/>
              <a:ln w="19050" cap="flat" cmpd="sng">
                <a:solidFill>
                  <a:srgbClr val="FF0000"/>
                </a:solidFill>
                <a:prstDash val="solid"/>
                <a:round/>
                <a:headEnd type="none" w="med" len="med"/>
                <a:tailEnd type="arrow" w="lg"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solidFill>
                    <a:srgbClr val="000080"/>
                  </a:solidFill>
                  <a:latin typeface="黑体" pitchFamily="2" charset="-122"/>
                  <a:ea typeface="黑体" pitchFamily="2" charset="-122"/>
                </a:endParaRPr>
              </a:p>
            </p:txBody>
          </p:sp>
          <p:sp>
            <p:nvSpPr>
              <p:cNvPr id="10278" name="Line 27"/>
              <p:cNvSpPr>
                <a:spLocks noChangeShapeType="1"/>
              </p:cNvSpPr>
              <p:nvPr/>
            </p:nvSpPr>
            <p:spPr bwMode="auto">
              <a:xfrm flipV="1">
                <a:off x="3688" y="1736"/>
                <a:ext cx="0" cy="672"/>
              </a:xfrm>
              <a:prstGeom prst="line">
                <a:avLst/>
              </a:prstGeom>
              <a:noFill/>
              <a:ln w="19050">
                <a:solidFill>
                  <a:srgbClr val="FF0000"/>
                </a:solidFill>
                <a:round/>
                <a:headEnd/>
                <a:tailEnd type="arrow" w="lg" len="lg"/>
              </a:ln>
              <a:extLst>
                <a:ext uri="{909E8E84-426E-40DD-AFC4-6F175D3DCCD1}">
                  <a14:hiddenFill xmlns:a14="http://schemas.microsoft.com/office/drawing/2010/main">
                    <a:noFill/>
                  </a14:hiddenFill>
                </a:ext>
              </a:extLst>
            </p:spPr>
            <p:txBody>
              <a:bodyPr wrap="none" anchor="ctr"/>
              <a:lstStyle/>
              <a:p>
                <a:endParaRPr lang="zh-CN" altLang="en-US">
                  <a:solidFill>
                    <a:srgbClr val="000080"/>
                  </a:solidFill>
                  <a:latin typeface="黑体" pitchFamily="2" charset="-122"/>
                  <a:ea typeface="黑体" pitchFamily="2" charset="-122"/>
                </a:endParaRPr>
              </a:p>
            </p:txBody>
          </p:sp>
        </p:grpSp>
        <p:sp>
          <p:nvSpPr>
            <p:cNvPr id="10257" name="AutoShape 30"/>
            <p:cNvSpPr>
              <a:spLocks noChangeArrowheads="1"/>
            </p:cNvSpPr>
            <p:nvPr/>
          </p:nvSpPr>
          <p:spPr bwMode="auto">
            <a:xfrm>
              <a:off x="3751263" y="1687513"/>
              <a:ext cx="1511300" cy="1587500"/>
            </a:xfrm>
            <a:prstGeom prst="roundRect">
              <a:avLst>
                <a:gd name="adj" fmla="val 16667"/>
              </a:avLst>
            </a:prstGeom>
            <a:solidFill>
              <a:srgbClr val="0066FF">
                <a:alpha val="20000"/>
              </a:srgbClr>
            </a:solidFill>
            <a:ln w="9525" algn="ctr">
              <a:solidFill>
                <a:srgbClr val="0066FF"/>
              </a:solidFill>
              <a:prstDash val="dash"/>
              <a:round/>
              <a:headEnd/>
              <a:tailEnd/>
            </a:ln>
          </p:spPr>
          <p:txBody>
            <a:bodyPr wrap="none" tIns="0"/>
            <a:lstStyle/>
            <a:p>
              <a:pPr marL="609600" indent="-609600" algn="ctr">
                <a:lnSpc>
                  <a:spcPct val="100000"/>
                </a:lnSpc>
                <a:spcBef>
                  <a:spcPct val="20000"/>
                </a:spcBef>
              </a:pPr>
              <a:r>
                <a:rPr lang="zh-CN" altLang="en-US" sz="1600" dirty="0">
                  <a:solidFill>
                    <a:srgbClr val="FF0000"/>
                  </a:solidFill>
                  <a:latin typeface="黑体" pitchFamily="2" charset="-122"/>
                  <a:ea typeface="黑体" pitchFamily="2" charset="-122"/>
                </a:rPr>
                <a:t>存储器</a:t>
              </a:r>
            </a:p>
          </p:txBody>
        </p:sp>
        <p:grpSp>
          <p:nvGrpSpPr>
            <p:cNvPr id="10258" name="Group 37"/>
            <p:cNvGrpSpPr>
              <a:grpSpLocks/>
            </p:cNvGrpSpPr>
            <p:nvPr/>
          </p:nvGrpSpPr>
          <p:grpSpPr bwMode="auto">
            <a:xfrm>
              <a:off x="7078663" y="1865313"/>
              <a:ext cx="863600" cy="2286000"/>
              <a:chOff x="4512" y="1376"/>
              <a:chExt cx="544" cy="1440"/>
            </a:xfrm>
          </p:grpSpPr>
          <p:sp>
            <p:nvSpPr>
              <p:cNvPr id="10259" name="AutoShape 32"/>
              <p:cNvSpPr>
                <a:spLocks/>
              </p:cNvSpPr>
              <p:nvPr/>
            </p:nvSpPr>
            <p:spPr bwMode="auto">
              <a:xfrm>
                <a:off x="4536" y="1376"/>
                <a:ext cx="56" cy="448"/>
              </a:xfrm>
              <a:prstGeom prst="rightBrace">
                <a:avLst>
                  <a:gd name="adj1" fmla="val 66667"/>
                  <a:gd name="adj2" fmla="val 50000"/>
                </a:avLst>
              </a:pr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spcBef>
                    <a:spcPct val="20000"/>
                  </a:spcBef>
                </a:pPr>
                <a:endParaRPr lang="zh-CN" altLang="en-US" sz="2600">
                  <a:latin typeface="黑体" pitchFamily="2" charset="-122"/>
                  <a:ea typeface="黑体" pitchFamily="2" charset="-122"/>
                </a:endParaRPr>
              </a:p>
            </p:txBody>
          </p:sp>
          <p:sp>
            <p:nvSpPr>
              <p:cNvPr id="10260" name="AutoShape 33"/>
              <p:cNvSpPr>
                <a:spLocks/>
              </p:cNvSpPr>
              <p:nvPr/>
            </p:nvSpPr>
            <p:spPr bwMode="auto">
              <a:xfrm>
                <a:off x="4520" y="1928"/>
                <a:ext cx="72" cy="888"/>
              </a:xfrm>
              <a:prstGeom prst="rightBrace">
                <a:avLst>
                  <a:gd name="adj1" fmla="val 102778"/>
                  <a:gd name="adj2" fmla="val 50000"/>
                </a:avLst>
              </a:pr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spcBef>
                    <a:spcPct val="20000"/>
                  </a:spcBef>
                </a:pPr>
                <a:endParaRPr lang="zh-CN" altLang="en-US" sz="2600">
                  <a:latin typeface="黑体" pitchFamily="2" charset="-122"/>
                  <a:ea typeface="黑体" pitchFamily="2" charset="-122"/>
                </a:endParaRPr>
              </a:p>
            </p:txBody>
          </p:sp>
          <p:sp>
            <p:nvSpPr>
              <p:cNvPr id="10261" name="Text Box 34"/>
              <p:cNvSpPr txBox="1">
                <a:spLocks noChangeArrowheads="1"/>
              </p:cNvSpPr>
              <p:nvPr/>
            </p:nvSpPr>
            <p:spPr bwMode="auto">
              <a:xfrm>
                <a:off x="4512" y="1512"/>
                <a:ext cx="544"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09600" indent="-609600" eaLnBrk="0" hangingPunct="0">
                  <a:defRPr kumimoji="1" sz="2400" b="1">
                    <a:solidFill>
                      <a:schemeClr val="tx2"/>
                    </a:solidFill>
                    <a:latin typeface="楷体_GB2312" pitchFamily="49" charset="-122"/>
                    <a:ea typeface="楷体_GB2312" pitchFamily="49" charset="-122"/>
                  </a:defRPr>
                </a:lvl1pPr>
                <a:lvl2pPr marL="742950" indent="-285750" eaLnBrk="0" hangingPunct="0">
                  <a:defRPr kumimoji="1" sz="2400" b="1">
                    <a:solidFill>
                      <a:schemeClr val="tx2"/>
                    </a:solidFill>
                    <a:latin typeface="楷体_GB2312" pitchFamily="49" charset="-122"/>
                    <a:ea typeface="楷体_GB2312" pitchFamily="49" charset="-122"/>
                  </a:defRPr>
                </a:lvl2pPr>
                <a:lvl3pPr marL="1143000" indent="-228600" eaLnBrk="0" hangingPunct="0">
                  <a:defRPr kumimoji="1" sz="2400" b="1">
                    <a:solidFill>
                      <a:schemeClr val="tx2"/>
                    </a:solidFill>
                    <a:latin typeface="楷体_GB2312" pitchFamily="49" charset="-122"/>
                    <a:ea typeface="楷体_GB2312" pitchFamily="49" charset="-122"/>
                  </a:defRPr>
                </a:lvl3pPr>
                <a:lvl4pPr marL="1600200" indent="-228600" eaLnBrk="0" hangingPunct="0">
                  <a:defRPr kumimoji="1" sz="2400" b="1">
                    <a:solidFill>
                      <a:schemeClr val="tx2"/>
                    </a:solidFill>
                    <a:latin typeface="楷体_GB2312" pitchFamily="49" charset="-122"/>
                    <a:ea typeface="楷体_GB2312" pitchFamily="49" charset="-122"/>
                  </a:defRPr>
                </a:lvl4pPr>
                <a:lvl5pPr marL="2057400" indent="-228600" eaLnBrk="0" hangingPunct="0">
                  <a:defRPr kumimoji="1" sz="2400" b="1">
                    <a:solidFill>
                      <a:schemeClr val="tx2"/>
                    </a:solidFill>
                    <a:latin typeface="楷体_GB2312" pitchFamily="49" charset="-122"/>
                    <a:ea typeface="楷体_GB2312" pitchFamily="49" charset="-122"/>
                  </a:defRPr>
                </a:lvl5pPr>
                <a:lvl6pPr marL="25146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6pPr>
                <a:lvl7pPr marL="29718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7pPr>
                <a:lvl8pPr marL="34290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8pPr>
                <a:lvl9pPr marL="38862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9pPr>
              </a:lstStyle>
              <a:p>
                <a:pPr algn="ctr" eaLnBrk="1" hangingPunct="1"/>
                <a:r>
                  <a:rPr lang="zh-CN" altLang="en-US" sz="1600" dirty="0">
                    <a:solidFill>
                      <a:srgbClr val="FF0000"/>
                    </a:solidFill>
                    <a:latin typeface="黑体" pitchFamily="2" charset="-122"/>
                    <a:ea typeface="黑体" pitchFamily="2" charset="-122"/>
                  </a:rPr>
                  <a:t>外设</a:t>
                </a:r>
              </a:p>
            </p:txBody>
          </p:sp>
          <p:sp>
            <p:nvSpPr>
              <p:cNvPr id="10262" name="Text Box 35"/>
              <p:cNvSpPr txBox="1">
                <a:spLocks noChangeArrowheads="1"/>
              </p:cNvSpPr>
              <p:nvPr/>
            </p:nvSpPr>
            <p:spPr bwMode="auto">
              <a:xfrm>
                <a:off x="4536" y="2280"/>
                <a:ext cx="496"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09600" indent="-609600" eaLnBrk="0" hangingPunct="0">
                  <a:defRPr kumimoji="1" sz="2400" b="1">
                    <a:solidFill>
                      <a:schemeClr val="tx2"/>
                    </a:solidFill>
                    <a:latin typeface="楷体_GB2312" pitchFamily="49" charset="-122"/>
                    <a:ea typeface="楷体_GB2312" pitchFamily="49" charset="-122"/>
                  </a:defRPr>
                </a:lvl1pPr>
                <a:lvl2pPr marL="742950" indent="-285750" eaLnBrk="0" hangingPunct="0">
                  <a:defRPr kumimoji="1" sz="2400" b="1">
                    <a:solidFill>
                      <a:schemeClr val="tx2"/>
                    </a:solidFill>
                    <a:latin typeface="楷体_GB2312" pitchFamily="49" charset="-122"/>
                    <a:ea typeface="楷体_GB2312" pitchFamily="49" charset="-122"/>
                  </a:defRPr>
                </a:lvl2pPr>
                <a:lvl3pPr marL="1143000" indent="-228600" eaLnBrk="0" hangingPunct="0">
                  <a:defRPr kumimoji="1" sz="2400" b="1">
                    <a:solidFill>
                      <a:schemeClr val="tx2"/>
                    </a:solidFill>
                    <a:latin typeface="楷体_GB2312" pitchFamily="49" charset="-122"/>
                    <a:ea typeface="楷体_GB2312" pitchFamily="49" charset="-122"/>
                  </a:defRPr>
                </a:lvl3pPr>
                <a:lvl4pPr marL="1600200" indent="-228600" eaLnBrk="0" hangingPunct="0">
                  <a:defRPr kumimoji="1" sz="2400" b="1">
                    <a:solidFill>
                      <a:schemeClr val="tx2"/>
                    </a:solidFill>
                    <a:latin typeface="楷体_GB2312" pitchFamily="49" charset="-122"/>
                    <a:ea typeface="楷体_GB2312" pitchFamily="49" charset="-122"/>
                  </a:defRPr>
                </a:lvl4pPr>
                <a:lvl5pPr marL="2057400" indent="-228600" eaLnBrk="0" hangingPunct="0">
                  <a:defRPr kumimoji="1" sz="2400" b="1">
                    <a:solidFill>
                      <a:schemeClr val="tx2"/>
                    </a:solidFill>
                    <a:latin typeface="楷体_GB2312" pitchFamily="49" charset="-122"/>
                    <a:ea typeface="楷体_GB2312" pitchFamily="49" charset="-122"/>
                  </a:defRPr>
                </a:lvl5pPr>
                <a:lvl6pPr marL="25146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6pPr>
                <a:lvl7pPr marL="29718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7pPr>
                <a:lvl8pPr marL="34290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8pPr>
                <a:lvl9pPr marL="38862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9pPr>
              </a:lstStyle>
              <a:p>
                <a:pPr algn="ctr" eaLnBrk="1" hangingPunct="1"/>
                <a:r>
                  <a:rPr lang="zh-CN" altLang="en-US" sz="1600" dirty="0">
                    <a:solidFill>
                      <a:srgbClr val="FF0000"/>
                    </a:solidFill>
                    <a:latin typeface="黑体" pitchFamily="2" charset="-122"/>
                    <a:ea typeface="黑体" pitchFamily="2" charset="-122"/>
                  </a:rPr>
                  <a:t>主机</a:t>
                </a:r>
              </a:p>
            </p:txBody>
          </p:sp>
        </p:grpSp>
      </p:grpSp>
      <p:grpSp>
        <p:nvGrpSpPr>
          <p:cNvPr id="10245" name="Group 42"/>
          <p:cNvGrpSpPr>
            <a:grpSpLocks/>
          </p:cNvGrpSpPr>
          <p:nvPr/>
        </p:nvGrpSpPr>
        <p:grpSpPr bwMode="auto">
          <a:xfrm>
            <a:off x="1425575" y="4333876"/>
            <a:ext cx="4706938" cy="1938338"/>
            <a:chOff x="803" y="2785"/>
            <a:chExt cx="2965" cy="1221"/>
          </a:xfrm>
        </p:grpSpPr>
        <p:sp>
          <p:nvSpPr>
            <p:cNvPr id="10246" name="Rectangle 4"/>
            <p:cNvSpPr>
              <a:spLocks noChangeArrowheads="1"/>
            </p:cNvSpPr>
            <p:nvPr/>
          </p:nvSpPr>
          <p:spPr bwMode="auto">
            <a:xfrm>
              <a:off x="803" y="2785"/>
              <a:ext cx="956" cy="1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eaLnBrk="0" hangingPunct="0">
                <a:lnSpc>
                  <a:spcPct val="120000"/>
                </a:lnSpc>
                <a:spcBef>
                  <a:spcPct val="0"/>
                </a:spcBef>
                <a:buClrTx/>
                <a:buFontTx/>
                <a:buNone/>
              </a:pPr>
              <a:r>
                <a:rPr lang="zh-CN" altLang="en-US" sz="2000">
                  <a:solidFill>
                    <a:srgbClr val="000080"/>
                  </a:solidFill>
                  <a:latin typeface="黑体" pitchFamily="2" charset="-122"/>
                  <a:ea typeface="黑体" pitchFamily="2" charset="-122"/>
                </a:rPr>
                <a:t>运算器</a:t>
              </a:r>
            </a:p>
            <a:p>
              <a:pPr algn="just" eaLnBrk="0" hangingPunct="0">
                <a:lnSpc>
                  <a:spcPct val="120000"/>
                </a:lnSpc>
                <a:spcBef>
                  <a:spcPct val="0"/>
                </a:spcBef>
                <a:buClrTx/>
                <a:buFontTx/>
                <a:buNone/>
              </a:pPr>
              <a:r>
                <a:rPr lang="zh-CN" altLang="en-US" sz="2000">
                  <a:solidFill>
                    <a:srgbClr val="000080"/>
                  </a:solidFill>
                  <a:latin typeface="黑体" pitchFamily="2" charset="-122"/>
                  <a:ea typeface="黑体" pitchFamily="2" charset="-122"/>
                </a:rPr>
                <a:t>控制器</a:t>
              </a:r>
            </a:p>
            <a:p>
              <a:pPr algn="just" eaLnBrk="0" hangingPunct="0">
                <a:lnSpc>
                  <a:spcPct val="120000"/>
                </a:lnSpc>
                <a:spcBef>
                  <a:spcPct val="0"/>
                </a:spcBef>
                <a:buClrTx/>
                <a:buFontTx/>
                <a:buNone/>
              </a:pPr>
              <a:r>
                <a:rPr lang="zh-CN" altLang="en-US" sz="2000">
                  <a:solidFill>
                    <a:srgbClr val="000080"/>
                  </a:solidFill>
                  <a:latin typeface="黑体" pitchFamily="2" charset="-122"/>
                  <a:ea typeface="黑体" pitchFamily="2" charset="-122"/>
                </a:rPr>
                <a:t>存储器</a:t>
              </a:r>
            </a:p>
            <a:p>
              <a:pPr algn="just" eaLnBrk="0" hangingPunct="0">
                <a:lnSpc>
                  <a:spcPct val="120000"/>
                </a:lnSpc>
                <a:spcBef>
                  <a:spcPct val="0"/>
                </a:spcBef>
                <a:buClrTx/>
                <a:buFontTx/>
                <a:buNone/>
              </a:pPr>
              <a:r>
                <a:rPr lang="zh-CN" altLang="en-US" sz="2000">
                  <a:solidFill>
                    <a:srgbClr val="000080"/>
                  </a:solidFill>
                  <a:latin typeface="黑体" pitchFamily="2" charset="-122"/>
                  <a:ea typeface="黑体" pitchFamily="2" charset="-122"/>
                </a:rPr>
                <a:t>输入设备</a:t>
              </a:r>
            </a:p>
            <a:p>
              <a:pPr algn="just" eaLnBrk="0" hangingPunct="0">
                <a:lnSpc>
                  <a:spcPct val="120000"/>
                </a:lnSpc>
                <a:spcBef>
                  <a:spcPct val="0"/>
                </a:spcBef>
                <a:buClrTx/>
                <a:buFontTx/>
                <a:buNone/>
              </a:pPr>
              <a:r>
                <a:rPr lang="zh-CN" altLang="en-US" sz="2000">
                  <a:solidFill>
                    <a:srgbClr val="000080"/>
                  </a:solidFill>
                  <a:latin typeface="黑体" pitchFamily="2" charset="-122"/>
                  <a:ea typeface="黑体" pitchFamily="2" charset="-122"/>
                </a:rPr>
                <a:t>输出设备</a:t>
              </a:r>
            </a:p>
          </p:txBody>
        </p:sp>
        <p:sp>
          <p:nvSpPr>
            <p:cNvPr id="10247" name="AutoShape 33"/>
            <p:cNvSpPr>
              <a:spLocks/>
            </p:cNvSpPr>
            <p:nvPr/>
          </p:nvSpPr>
          <p:spPr bwMode="auto">
            <a:xfrm>
              <a:off x="1459" y="2948"/>
              <a:ext cx="90" cy="249"/>
            </a:xfrm>
            <a:prstGeom prst="rightBrace">
              <a:avLst>
                <a:gd name="adj1" fmla="val 23056"/>
                <a:gd name="adj2" fmla="val 50000"/>
              </a:avLst>
            </a:prstGeom>
            <a:noFill/>
            <a:ln w="19050">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spcBef>
                  <a:spcPct val="20000"/>
                </a:spcBef>
              </a:pPr>
              <a:endParaRPr lang="zh-CN" altLang="en-US" sz="2600">
                <a:latin typeface="黑体" pitchFamily="2" charset="-122"/>
                <a:ea typeface="黑体" pitchFamily="2" charset="-122"/>
              </a:endParaRPr>
            </a:p>
          </p:txBody>
        </p:sp>
        <p:sp>
          <p:nvSpPr>
            <p:cNvPr id="10248" name="Rectangle 4"/>
            <p:cNvSpPr>
              <a:spLocks noChangeArrowheads="1"/>
            </p:cNvSpPr>
            <p:nvPr/>
          </p:nvSpPr>
          <p:spPr bwMode="auto">
            <a:xfrm>
              <a:off x="1659" y="2890"/>
              <a:ext cx="956" cy="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eaLnBrk="0" hangingPunct="0">
                <a:lnSpc>
                  <a:spcPct val="120000"/>
                </a:lnSpc>
                <a:spcBef>
                  <a:spcPct val="0"/>
                </a:spcBef>
                <a:buClrTx/>
                <a:buFontTx/>
                <a:buNone/>
              </a:pPr>
              <a:r>
                <a:rPr lang="en-US" altLang="zh-CN" sz="2000" dirty="0">
                  <a:solidFill>
                    <a:srgbClr val="FF0000"/>
                  </a:solidFill>
                  <a:latin typeface="黑体" pitchFamily="2" charset="-122"/>
                  <a:ea typeface="黑体" pitchFamily="2" charset="-122"/>
                </a:rPr>
                <a:t>CPU</a:t>
              </a:r>
            </a:p>
            <a:p>
              <a:pPr algn="just" eaLnBrk="0" hangingPunct="0">
                <a:lnSpc>
                  <a:spcPct val="120000"/>
                </a:lnSpc>
                <a:spcBef>
                  <a:spcPct val="0"/>
                </a:spcBef>
                <a:buClrTx/>
                <a:buFontTx/>
                <a:buNone/>
              </a:pPr>
              <a:r>
                <a:rPr lang="zh-CN" altLang="en-US" sz="2000" dirty="0">
                  <a:solidFill>
                    <a:srgbClr val="000080"/>
                  </a:solidFill>
                  <a:latin typeface="黑体" pitchFamily="2" charset="-122"/>
                  <a:ea typeface="黑体" pitchFamily="2" charset="-122"/>
                </a:rPr>
                <a:t>主存</a:t>
              </a:r>
            </a:p>
            <a:p>
              <a:pPr algn="just" eaLnBrk="0" hangingPunct="0">
                <a:lnSpc>
                  <a:spcPct val="120000"/>
                </a:lnSpc>
                <a:spcBef>
                  <a:spcPct val="0"/>
                </a:spcBef>
                <a:buClrTx/>
                <a:buFontTx/>
                <a:buNone/>
              </a:pPr>
              <a:r>
                <a:rPr lang="zh-CN" altLang="en-US" sz="2000" dirty="0">
                  <a:solidFill>
                    <a:srgbClr val="000080"/>
                  </a:solidFill>
                  <a:latin typeface="黑体" pitchFamily="2" charset="-122"/>
                  <a:ea typeface="黑体" pitchFamily="2" charset="-122"/>
                </a:rPr>
                <a:t>辅存</a:t>
              </a:r>
            </a:p>
          </p:txBody>
        </p:sp>
        <p:sp>
          <p:nvSpPr>
            <p:cNvPr id="10249" name="AutoShape 35"/>
            <p:cNvSpPr>
              <a:spLocks/>
            </p:cNvSpPr>
            <p:nvPr/>
          </p:nvSpPr>
          <p:spPr bwMode="auto">
            <a:xfrm flipH="1">
              <a:off x="1458" y="3279"/>
              <a:ext cx="90" cy="249"/>
            </a:xfrm>
            <a:prstGeom prst="rightBrace">
              <a:avLst>
                <a:gd name="adj1" fmla="val 23056"/>
                <a:gd name="adj2" fmla="val 50000"/>
              </a:avLst>
            </a:prstGeom>
            <a:noFill/>
            <a:ln w="19050">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spcBef>
                  <a:spcPct val="20000"/>
                </a:spcBef>
              </a:pPr>
              <a:endParaRPr lang="zh-CN" altLang="en-US" sz="2600">
                <a:latin typeface="黑体" pitchFamily="2" charset="-122"/>
                <a:ea typeface="黑体" pitchFamily="2" charset="-122"/>
              </a:endParaRPr>
            </a:p>
          </p:txBody>
        </p:sp>
        <p:sp>
          <p:nvSpPr>
            <p:cNvPr id="10250" name="AutoShape 36"/>
            <p:cNvSpPr>
              <a:spLocks/>
            </p:cNvSpPr>
            <p:nvPr/>
          </p:nvSpPr>
          <p:spPr bwMode="auto">
            <a:xfrm>
              <a:off x="2193" y="3036"/>
              <a:ext cx="90" cy="249"/>
            </a:xfrm>
            <a:prstGeom prst="rightBrace">
              <a:avLst>
                <a:gd name="adj1" fmla="val 23056"/>
                <a:gd name="adj2" fmla="val 50000"/>
              </a:avLst>
            </a:prstGeom>
            <a:noFill/>
            <a:ln w="19050">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spcBef>
                  <a:spcPct val="20000"/>
                </a:spcBef>
              </a:pPr>
              <a:endParaRPr lang="zh-CN" altLang="en-US" sz="2600">
                <a:latin typeface="黑体" pitchFamily="2" charset="-122"/>
                <a:ea typeface="黑体" pitchFamily="2" charset="-122"/>
              </a:endParaRPr>
            </a:p>
          </p:txBody>
        </p:sp>
        <p:sp>
          <p:nvSpPr>
            <p:cNvPr id="10251" name="Rectangle 4"/>
            <p:cNvSpPr>
              <a:spLocks noChangeArrowheads="1"/>
            </p:cNvSpPr>
            <p:nvPr/>
          </p:nvSpPr>
          <p:spPr bwMode="auto">
            <a:xfrm>
              <a:off x="2376" y="2994"/>
              <a:ext cx="718" cy="8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eaLnBrk="0" hangingPunct="0">
                <a:lnSpc>
                  <a:spcPct val="120000"/>
                </a:lnSpc>
                <a:spcBef>
                  <a:spcPct val="0"/>
                </a:spcBef>
                <a:buClrTx/>
                <a:buFontTx/>
                <a:buNone/>
              </a:pPr>
              <a:r>
                <a:rPr lang="zh-CN" altLang="en-US" sz="2000" dirty="0">
                  <a:solidFill>
                    <a:srgbClr val="FF0000"/>
                  </a:solidFill>
                  <a:latin typeface="黑体" pitchFamily="2" charset="-122"/>
                  <a:ea typeface="黑体" pitchFamily="2" charset="-122"/>
                </a:rPr>
                <a:t>主机</a:t>
              </a:r>
            </a:p>
            <a:p>
              <a:pPr algn="just" eaLnBrk="0" hangingPunct="0">
                <a:lnSpc>
                  <a:spcPct val="160000"/>
                </a:lnSpc>
                <a:spcBef>
                  <a:spcPct val="0"/>
                </a:spcBef>
                <a:buClrTx/>
                <a:buFontTx/>
                <a:buNone/>
              </a:pPr>
              <a:endParaRPr lang="zh-CN" altLang="en-US" sz="2000" dirty="0">
                <a:solidFill>
                  <a:srgbClr val="FF0000"/>
                </a:solidFill>
                <a:latin typeface="黑体" pitchFamily="2" charset="-122"/>
                <a:ea typeface="黑体" pitchFamily="2" charset="-122"/>
              </a:endParaRPr>
            </a:p>
            <a:p>
              <a:pPr algn="just" eaLnBrk="0" hangingPunct="0">
                <a:lnSpc>
                  <a:spcPct val="120000"/>
                </a:lnSpc>
                <a:spcBef>
                  <a:spcPct val="0"/>
                </a:spcBef>
                <a:buClrTx/>
                <a:buFontTx/>
                <a:buNone/>
              </a:pPr>
              <a:r>
                <a:rPr lang="zh-CN" altLang="en-US" sz="2000" dirty="0">
                  <a:solidFill>
                    <a:srgbClr val="FF0000"/>
                  </a:solidFill>
                  <a:latin typeface="黑体" pitchFamily="2" charset="-122"/>
                  <a:ea typeface="黑体" pitchFamily="2" charset="-122"/>
                </a:rPr>
                <a:t>外设</a:t>
              </a:r>
            </a:p>
          </p:txBody>
        </p:sp>
        <p:sp>
          <p:nvSpPr>
            <p:cNvPr id="10252" name="AutoShape 38"/>
            <p:cNvSpPr>
              <a:spLocks/>
            </p:cNvSpPr>
            <p:nvPr/>
          </p:nvSpPr>
          <p:spPr bwMode="auto">
            <a:xfrm>
              <a:off x="2191" y="3521"/>
              <a:ext cx="90" cy="402"/>
            </a:xfrm>
            <a:prstGeom prst="rightBrace">
              <a:avLst>
                <a:gd name="adj1" fmla="val 37222"/>
                <a:gd name="adj2" fmla="val 50000"/>
              </a:avLst>
            </a:prstGeom>
            <a:noFill/>
            <a:ln w="19050">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spcBef>
                  <a:spcPct val="20000"/>
                </a:spcBef>
              </a:pPr>
              <a:endParaRPr lang="zh-CN" altLang="en-US" sz="2600">
                <a:latin typeface="黑体" pitchFamily="2" charset="-122"/>
                <a:ea typeface="黑体" pitchFamily="2" charset="-122"/>
              </a:endParaRPr>
            </a:p>
          </p:txBody>
        </p:sp>
        <p:sp>
          <p:nvSpPr>
            <p:cNvPr id="10253" name="AutoShape 39"/>
            <p:cNvSpPr>
              <a:spLocks/>
            </p:cNvSpPr>
            <p:nvPr/>
          </p:nvSpPr>
          <p:spPr bwMode="auto">
            <a:xfrm>
              <a:off x="2972" y="3166"/>
              <a:ext cx="85" cy="513"/>
            </a:xfrm>
            <a:prstGeom prst="rightBrace">
              <a:avLst>
                <a:gd name="adj1" fmla="val 50294"/>
                <a:gd name="adj2" fmla="val 50000"/>
              </a:avLst>
            </a:prstGeom>
            <a:noFill/>
            <a:ln w="19050">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spcBef>
                  <a:spcPct val="20000"/>
                </a:spcBef>
              </a:pPr>
              <a:endParaRPr lang="zh-CN" altLang="en-US" sz="2600">
                <a:latin typeface="黑体" pitchFamily="2" charset="-122"/>
                <a:ea typeface="黑体" pitchFamily="2" charset="-122"/>
              </a:endParaRPr>
            </a:p>
          </p:txBody>
        </p:sp>
        <p:sp>
          <p:nvSpPr>
            <p:cNvPr id="10254" name="Rectangle 4"/>
            <p:cNvSpPr>
              <a:spLocks noChangeArrowheads="1"/>
            </p:cNvSpPr>
            <p:nvPr/>
          </p:nvSpPr>
          <p:spPr bwMode="auto">
            <a:xfrm>
              <a:off x="3214" y="3247"/>
              <a:ext cx="554"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eaLnBrk="0" hangingPunct="0">
                <a:lnSpc>
                  <a:spcPct val="120000"/>
                </a:lnSpc>
                <a:spcBef>
                  <a:spcPct val="0"/>
                </a:spcBef>
                <a:buClrTx/>
                <a:buFontTx/>
                <a:buNone/>
              </a:pPr>
              <a:r>
                <a:rPr lang="zh-CN" altLang="en-US" sz="2000" dirty="0">
                  <a:solidFill>
                    <a:srgbClr val="FF0000"/>
                  </a:solidFill>
                  <a:latin typeface="黑体" pitchFamily="2" charset="-122"/>
                  <a:ea typeface="黑体" pitchFamily="2" charset="-122"/>
                </a:rPr>
                <a:t>硬件</a:t>
              </a:r>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ChangeArrowheads="1"/>
          </p:cNvSpPr>
          <p:nvPr/>
        </p:nvSpPr>
        <p:spPr bwMode="auto">
          <a:xfrm>
            <a:off x="457200" y="419100"/>
            <a:ext cx="8102600" cy="5924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38088" bIns="0">
            <a:spAutoFit/>
          </a:bodyPr>
          <a:lstStyle/>
          <a:p>
            <a:pPr>
              <a:lnSpc>
                <a:spcPct val="150000"/>
              </a:lnSpc>
              <a:spcBef>
                <a:spcPct val="0"/>
              </a:spcBef>
              <a:buClrTx/>
              <a:buFontTx/>
              <a:buNone/>
            </a:pPr>
            <a:r>
              <a:rPr lang="zh-CN" altLang="en-US">
                <a:solidFill>
                  <a:srgbClr val="800000"/>
                </a:solidFill>
                <a:latin typeface="黑体" pitchFamily="2" charset="-122"/>
                <a:ea typeface="黑体" pitchFamily="2" charset="-122"/>
              </a:rPr>
              <a:t>1.1.1 计算机系统的组成 </a:t>
            </a:r>
            <a:endParaRPr lang="zh-CN" altLang="en-US">
              <a:latin typeface="黑体" pitchFamily="2" charset="-122"/>
              <a:ea typeface="黑体" pitchFamily="2" charset="-122"/>
            </a:endParaRPr>
          </a:p>
        </p:txBody>
      </p:sp>
      <p:sp>
        <p:nvSpPr>
          <p:cNvPr id="11267" name="Rectangle 3"/>
          <p:cNvSpPr>
            <a:spLocks noChangeArrowheads="1"/>
          </p:cNvSpPr>
          <p:nvPr/>
        </p:nvSpPr>
        <p:spPr bwMode="auto">
          <a:xfrm>
            <a:off x="838200" y="949325"/>
            <a:ext cx="8305800" cy="5924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38088" bIns="0">
            <a:spAutoFit/>
          </a:bodyPr>
          <a:lstStyle/>
          <a:p>
            <a:pPr>
              <a:lnSpc>
                <a:spcPct val="150000"/>
              </a:lnSpc>
              <a:spcBef>
                <a:spcPct val="0"/>
              </a:spcBef>
              <a:buClrTx/>
              <a:buFontTx/>
              <a:buNone/>
            </a:pPr>
            <a:r>
              <a:rPr lang="en-US" altLang="zh-CN" dirty="0">
                <a:solidFill>
                  <a:srgbClr val="800000"/>
                </a:solidFill>
                <a:latin typeface="黑体" pitchFamily="2" charset="-122"/>
                <a:ea typeface="黑体" pitchFamily="2" charset="-122"/>
              </a:rPr>
              <a:t>2</a:t>
            </a:r>
            <a:r>
              <a:rPr lang="zh-CN" altLang="en-US">
                <a:solidFill>
                  <a:srgbClr val="800000"/>
                </a:solidFill>
                <a:latin typeface="黑体" pitchFamily="2" charset="-122"/>
                <a:ea typeface="黑体" pitchFamily="2" charset="-122"/>
              </a:rPr>
              <a:t>．硬件的基本组成 </a:t>
            </a:r>
          </a:p>
        </p:txBody>
      </p:sp>
      <p:sp>
        <p:nvSpPr>
          <p:cNvPr id="11268" name="Text Box 40"/>
          <p:cNvSpPr txBox="1">
            <a:spLocks noChangeArrowheads="1"/>
          </p:cNvSpPr>
          <p:nvPr/>
        </p:nvSpPr>
        <p:spPr bwMode="auto">
          <a:xfrm>
            <a:off x="1143000" y="1778000"/>
            <a:ext cx="3565525" cy="4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09600" indent="-609600" eaLnBrk="0" hangingPunct="0">
              <a:defRPr kumimoji="1" sz="2400" b="1">
                <a:solidFill>
                  <a:schemeClr val="tx2"/>
                </a:solidFill>
                <a:latin typeface="楷体_GB2312" pitchFamily="49" charset="-122"/>
                <a:ea typeface="楷体_GB2312" pitchFamily="49" charset="-122"/>
              </a:defRPr>
            </a:lvl1pPr>
            <a:lvl2pPr marL="742950" indent="-285750" eaLnBrk="0" hangingPunct="0">
              <a:defRPr kumimoji="1" sz="2400" b="1">
                <a:solidFill>
                  <a:schemeClr val="tx2"/>
                </a:solidFill>
                <a:latin typeface="楷体_GB2312" pitchFamily="49" charset="-122"/>
                <a:ea typeface="楷体_GB2312" pitchFamily="49" charset="-122"/>
              </a:defRPr>
            </a:lvl2pPr>
            <a:lvl3pPr marL="1143000" indent="-228600" eaLnBrk="0" hangingPunct="0">
              <a:defRPr kumimoji="1" sz="2400" b="1">
                <a:solidFill>
                  <a:schemeClr val="tx2"/>
                </a:solidFill>
                <a:latin typeface="楷体_GB2312" pitchFamily="49" charset="-122"/>
                <a:ea typeface="楷体_GB2312" pitchFamily="49" charset="-122"/>
              </a:defRPr>
            </a:lvl3pPr>
            <a:lvl4pPr marL="1600200" indent="-228600" eaLnBrk="0" hangingPunct="0">
              <a:defRPr kumimoji="1" sz="2400" b="1">
                <a:solidFill>
                  <a:schemeClr val="tx2"/>
                </a:solidFill>
                <a:latin typeface="楷体_GB2312" pitchFamily="49" charset="-122"/>
                <a:ea typeface="楷体_GB2312" pitchFamily="49" charset="-122"/>
              </a:defRPr>
            </a:lvl4pPr>
            <a:lvl5pPr marL="2057400" indent="-228600" eaLnBrk="0" hangingPunct="0">
              <a:defRPr kumimoji="1" sz="2400" b="1">
                <a:solidFill>
                  <a:schemeClr val="tx2"/>
                </a:solidFill>
                <a:latin typeface="楷体_GB2312" pitchFamily="49" charset="-122"/>
                <a:ea typeface="楷体_GB2312" pitchFamily="49" charset="-122"/>
              </a:defRPr>
            </a:lvl5pPr>
            <a:lvl6pPr marL="25146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6pPr>
            <a:lvl7pPr marL="29718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7pPr>
            <a:lvl8pPr marL="34290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8pPr>
            <a:lvl9pPr marL="38862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9pPr>
          </a:lstStyle>
          <a:p>
            <a:pPr algn="ctr" eaLnBrk="1" hangingPunct="1"/>
            <a:r>
              <a:rPr lang="zh-CN" altLang="en-US" dirty="0">
                <a:solidFill>
                  <a:srgbClr val="000080"/>
                </a:solidFill>
                <a:latin typeface="黑体" pitchFamily="2" charset="-122"/>
                <a:ea typeface="黑体" pitchFamily="2" charset="-122"/>
              </a:rPr>
              <a:t>现代计算机硬件框图： </a:t>
            </a:r>
          </a:p>
        </p:txBody>
      </p:sp>
      <p:grpSp>
        <p:nvGrpSpPr>
          <p:cNvPr id="11269" name="Group 66"/>
          <p:cNvGrpSpPr>
            <a:grpSpLocks/>
          </p:cNvGrpSpPr>
          <p:nvPr/>
        </p:nvGrpSpPr>
        <p:grpSpPr bwMode="auto">
          <a:xfrm>
            <a:off x="2189163" y="2622550"/>
            <a:ext cx="4932362" cy="2292350"/>
            <a:chOff x="1379" y="1652"/>
            <a:chExt cx="3107" cy="1444"/>
          </a:xfrm>
        </p:grpSpPr>
        <p:grpSp>
          <p:nvGrpSpPr>
            <p:cNvPr id="11270" name="Group 51"/>
            <p:cNvGrpSpPr>
              <a:grpSpLocks/>
            </p:cNvGrpSpPr>
            <p:nvPr/>
          </p:nvGrpSpPr>
          <p:grpSpPr bwMode="auto">
            <a:xfrm>
              <a:off x="1495" y="1949"/>
              <a:ext cx="412" cy="1073"/>
              <a:chOff x="1887" y="1897"/>
              <a:chExt cx="369" cy="1025"/>
            </a:xfrm>
          </p:grpSpPr>
          <p:sp>
            <p:nvSpPr>
              <p:cNvPr id="11286" name="Text Box 42"/>
              <p:cNvSpPr txBox="1">
                <a:spLocks noChangeArrowheads="1"/>
              </p:cNvSpPr>
              <p:nvPr/>
            </p:nvSpPr>
            <p:spPr bwMode="auto">
              <a:xfrm>
                <a:off x="1913" y="2145"/>
                <a:ext cx="316" cy="5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marL="609600" indent="-609600" eaLnBrk="0" hangingPunct="0">
                  <a:defRPr kumimoji="1" sz="2400" b="1">
                    <a:solidFill>
                      <a:schemeClr val="tx2"/>
                    </a:solidFill>
                    <a:latin typeface="楷体_GB2312" pitchFamily="49" charset="-122"/>
                    <a:ea typeface="楷体_GB2312" pitchFamily="49" charset="-122"/>
                  </a:defRPr>
                </a:lvl1pPr>
                <a:lvl2pPr marL="742950" indent="-285750" eaLnBrk="0" hangingPunct="0">
                  <a:defRPr kumimoji="1" sz="2400" b="1">
                    <a:solidFill>
                      <a:schemeClr val="tx2"/>
                    </a:solidFill>
                    <a:latin typeface="楷体_GB2312" pitchFamily="49" charset="-122"/>
                    <a:ea typeface="楷体_GB2312" pitchFamily="49" charset="-122"/>
                  </a:defRPr>
                </a:lvl2pPr>
                <a:lvl3pPr marL="1143000" indent="-228600" eaLnBrk="0" hangingPunct="0">
                  <a:defRPr kumimoji="1" sz="2400" b="1">
                    <a:solidFill>
                      <a:schemeClr val="tx2"/>
                    </a:solidFill>
                    <a:latin typeface="楷体_GB2312" pitchFamily="49" charset="-122"/>
                    <a:ea typeface="楷体_GB2312" pitchFamily="49" charset="-122"/>
                  </a:defRPr>
                </a:lvl3pPr>
                <a:lvl4pPr marL="1600200" indent="-228600" eaLnBrk="0" hangingPunct="0">
                  <a:defRPr kumimoji="1" sz="2400" b="1">
                    <a:solidFill>
                      <a:schemeClr val="tx2"/>
                    </a:solidFill>
                    <a:latin typeface="楷体_GB2312" pitchFamily="49" charset="-122"/>
                    <a:ea typeface="楷体_GB2312" pitchFamily="49" charset="-122"/>
                  </a:defRPr>
                </a:lvl4pPr>
                <a:lvl5pPr marL="2057400" indent="-228600" eaLnBrk="0" hangingPunct="0">
                  <a:defRPr kumimoji="1" sz="2400" b="1">
                    <a:solidFill>
                      <a:schemeClr val="tx2"/>
                    </a:solidFill>
                    <a:latin typeface="楷体_GB2312" pitchFamily="49" charset="-122"/>
                    <a:ea typeface="楷体_GB2312" pitchFamily="49" charset="-122"/>
                  </a:defRPr>
                </a:lvl5pPr>
                <a:lvl6pPr marL="25146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6pPr>
                <a:lvl7pPr marL="29718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7pPr>
                <a:lvl8pPr marL="34290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8pPr>
                <a:lvl9pPr marL="38862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9pPr>
              </a:lstStyle>
              <a:p>
                <a:pPr algn="ctr" eaLnBrk="1" hangingPunct="1"/>
                <a:r>
                  <a:rPr lang="zh-CN" altLang="en-US" dirty="0">
                    <a:solidFill>
                      <a:srgbClr val="000080"/>
                    </a:solidFill>
                    <a:latin typeface="黑体" pitchFamily="2" charset="-122"/>
                    <a:ea typeface="黑体" pitchFamily="2" charset="-122"/>
                  </a:rPr>
                  <a:t>主</a:t>
                </a:r>
              </a:p>
              <a:p>
                <a:pPr algn="ctr" eaLnBrk="1" hangingPunct="1"/>
                <a:r>
                  <a:rPr lang="zh-CN" altLang="en-US" dirty="0">
                    <a:solidFill>
                      <a:srgbClr val="000080"/>
                    </a:solidFill>
                    <a:latin typeface="黑体" pitchFamily="2" charset="-122"/>
                    <a:ea typeface="黑体" pitchFamily="2" charset="-122"/>
                  </a:rPr>
                  <a:t>存</a:t>
                </a:r>
              </a:p>
            </p:txBody>
          </p:sp>
          <p:sp>
            <p:nvSpPr>
              <p:cNvPr id="11287" name="Rectangle 44"/>
              <p:cNvSpPr>
                <a:spLocks noChangeArrowheads="1"/>
              </p:cNvSpPr>
              <p:nvPr/>
            </p:nvSpPr>
            <p:spPr bwMode="auto">
              <a:xfrm>
                <a:off x="1887" y="1897"/>
                <a:ext cx="369" cy="1025"/>
              </a:xfrm>
              <a:prstGeom prst="rect">
                <a:avLst/>
              </a:prstGeom>
              <a:noFill/>
              <a:ln w="19050">
                <a:solidFill>
                  <a:srgbClr val="0000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spcBef>
                    <a:spcPct val="20000"/>
                  </a:spcBef>
                </a:pPr>
                <a:endParaRPr lang="zh-CN" altLang="en-US" sz="2600">
                  <a:latin typeface="黑体" pitchFamily="2" charset="-122"/>
                  <a:ea typeface="黑体" pitchFamily="2" charset="-122"/>
                </a:endParaRPr>
              </a:p>
            </p:txBody>
          </p:sp>
        </p:grpSp>
        <p:grpSp>
          <p:nvGrpSpPr>
            <p:cNvPr id="11271" name="Group 59"/>
            <p:cNvGrpSpPr>
              <a:grpSpLocks/>
            </p:cNvGrpSpPr>
            <p:nvPr/>
          </p:nvGrpSpPr>
          <p:grpSpPr bwMode="auto">
            <a:xfrm>
              <a:off x="3942" y="1652"/>
              <a:ext cx="544" cy="1426"/>
              <a:chOff x="4106" y="1600"/>
              <a:chExt cx="746" cy="1426"/>
            </a:xfrm>
          </p:grpSpPr>
          <p:sp>
            <p:nvSpPr>
              <p:cNvPr id="11284" name="Text Box 53"/>
              <p:cNvSpPr txBox="1">
                <a:spLocks noChangeArrowheads="1"/>
              </p:cNvSpPr>
              <p:nvPr/>
            </p:nvSpPr>
            <p:spPr bwMode="auto">
              <a:xfrm>
                <a:off x="4106" y="2008"/>
                <a:ext cx="746" cy="5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rIns="0">
                <a:spAutoFit/>
              </a:bodyPr>
              <a:lstStyle>
                <a:lvl1pPr marL="609600" indent="-609600" eaLnBrk="0" hangingPunct="0">
                  <a:defRPr kumimoji="1" sz="2400" b="1">
                    <a:solidFill>
                      <a:schemeClr val="tx2"/>
                    </a:solidFill>
                    <a:latin typeface="楷体_GB2312" pitchFamily="49" charset="-122"/>
                    <a:ea typeface="楷体_GB2312" pitchFamily="49" charset="-122"/>
                  </a:defRPr>
                </a:lvl1pPr>
                <a:lvl2pPr marL="742950" indent="-285750" eaLnBrk="0" hangingPunct="0">
                  <a:defRPr kumimoji="1" sz="2400" b="1">
                    <a:solidFill>
                      <a:schemeClr val="tx2"/>
                    </a:solidFill>
                    <a:latin typeface="楷体_GB2312" pitchFamily="49" charset="-122"/>
                    <a:ea typeface="楷体_GB2312" pitchFamily="49" charset="-122"/>
                  </a:defRPr>
                </a:lvl2pPr>
                <a:lvl3pPr marL="1143000" indent="-228600" eaLnBrk="0" hangingPunct="0">
                  <a:defRPr kumimoji="1" sz="2400" b="1">
                    <a:solidFill>
                      <a:schemeClr val="tx2"/>
                    </a:solidFill>
                    <a:latin typeface="楷体_GB2312" pitchFamily="49" charset="-122"/>
                    <a:ea typeface="楷体_GB2312" pitchFamily="49" charset="-122"/>
                  </a:defRPr>
                </a:lvl3pPr>
                <a:lvl4pPr marL="1600200" indent="-228600" eaLnBrk="0" hangingPunct="0">
                  <a:defRPr kumimoji="1" sz="2400" b="1">
                    <a:solidFill>
                      <a:schemeClr val="tx2"/>
                    </a:solidFill>
                    <a:latin typeface="楷体_GB2312" pitchFamily="49" charset="-122"/>
                    <a:ea typeface="楷体_GB2312" pitchFamily="49" charset="-122"/>
                  </a:defRPr>
                </a:lvl4pPr>
                <a:lvl5pPr marL="2057400" indent="-228600" eaLnBrk="0" hangingPunct="0">
                  <a:defRPr kumimoji="1" sz="2400" b="1">
                    <a:solidFill>
                      <a:schemeClr val="tx2"/>
                    </a:solidFill>
                    <a:latin typeface="楷体_GB2312" pitchFamily="49" charset="-122"/>
                    <a:ea typeface="楷体_GB2312" pitchFamily="49" charset="-122"/>
                  </a:defRPr>
                </a:lvl5pPr>
                <a:lvl6pPr marL="25146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6pPr>
                <a:lvl7pPr marL="29718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7pPr>
                <a:lvl8pPr marL="34290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8pPr>
                <a:lvl9pPr marL="38862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9pPr>
              </a:lstStyle>
              <a:p>
                <a:pPr algn="ctr" eaLnBrk="1" hangingPunct="1"/>
                <a:r>
                  <a:rPr lang="en-US" altLang="zh-CN" dirty="0">
                    <a:solidFill>
                      <a:srgbClr val="000080"/>
                    </a:solidFill>
                    <a:latin typeface="黑体" pitchFamily="2" charset="-122"/>
                    <a:ea typeface="黑体" pitchFamily="2" charset="-122"/>
                  </a:rPr>
                  <a:t>I/O</a:t>
                </a:r>
              </a:p>
              <a:p>
                <a:pPr algn="ctr" eaLnBrk="1" hangingPunct="1"/>
                <a:r>
                  <a:rPr lang="zh-CN" altLang="en-US">
                    <a:solidFill>
                      <a:srgbClr val="000080"/>
                    </a:solidFill>
                    <a:latin typeface="黑体" pitchFamily="2" charset="-122"/>
                    <a:ea typeface="黑体" pitchFamily="2" charset="-122"/>
                  </a:rPr>
                  <a:t>设备</a:t>
                </a:r>
              </a:p>
            </p:txBody>
          </p:sp>
          <p:sp>
            <p:nvSpPr>
              <p:cNvPr id="11285" name="Rectangle 54"/>
              <p:cNvSpPr>
                <a:spLocks noChangeArrowheads="1"/>
              </p:cNvSpPr>
              <p:nvPr/>
            </p:nvSpPr>
            <p:spPr bwMode="auto">
              <a:xfrm>
                <a:off x="4112" y="1600"/>
                <a:ext cx="735" cy="1426"/>
              </a:xfrm>
              <a:prstGeom prst="rect">
                <a:avLst/>
              </a:prstGeom>
              <a:noFill/>
              <a:ln w="19050">
                <a:solidFill>
                  <a:srgbClr val="0000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609600" indent="-609600" algn="ctr">
                  <a:spcBef>
                    <a:spcPct val="20000"/>
                  </a:spcBef>
                </a:pPr>
                <a:endParaRPr lang="zh-CN" altLang="en-US" sz="2600">
                  <a:latin typeface="黑体" pitchFamily="2" charset="-122"/>
                  <a:ea typeface="黑体" pitchFamily="2" charset="-122"/>
                </a:endParaRPr>
              </a:p>
            </p:txBody>
          </p:sp>
        </p:grpSp>
        <p:grpSp>
          <p:nvGrpSpPr>
            <p:cNvPr id="11272" name="Group 57"/>
            <p:cNvGrpSpPr>
              <a:grpSpLocks/>
            </p:cNvGrpSpPr>
            <p:nvPr/>
          </p:nvGrpSpPr>
          <p:grpSpPr bwMode="auto">
            <a:xfrm>
              <a:off x="2234" y="1952"/>
              <a:ext cx="1161" cy="1057"/>
              <a:chOff x="2398" y="1900"/>
              <a:chExt cx="1410" cy="1057"/>
            </a:xfrm>
          </p:grpSpPr>
          <p:sp>
            <p:nvSpPr>
              <p:cNvPr id="11280" name="Text Box 47"/>
              <p:cNvSpPr txBox="1">
                <a:spLocks noChangeArrowheads="1"/>
              </p:cNvSpPr>
              <p:nvPr/>
            </p:nvSpPr>
            <p:spPr bwMode="auto">
              <a:xfrm>
                <a:off x="2736" y="2156"/>
                <a:ext cx="712" cy="277"/>
              </a:xfrm>
              <a:prstGeom prst="rect">
                <a:avLst/>
              </a:prstGeom>
              <a:noFill/>
              <a:ln w="19050">
                <a:solidFill>
                  <a:srgbClr val="000099"/>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609600" indent="-609600" eaLnBrk="0" hangingPunct="0">
                  <a:defRPr kumimoji="1" sz="2400" b="1">
                    <a:solidFill>
                      <a:schemeClr val="tx2"/>
                    </a:solidFill>
                    <a:latin typeface="楷体_GB2312" pitchFamily="49" charset="-122"/>
                    <a:ea typeface="楷体_GB2312" pitchFamily="49" charset="-122"/>
                  </a:defRPr>
                </a:lvl1pPr>
                <a:lvl2pPr marL="742950" indent="-285750" eaLnBrk="0" hangingPunct="0">
                  <a:defRPr kumimoji="1" sz="2400" b="1">
                    <a:solidFill>
                      <a:schemeClr val="tx2"/>
                    </a:solidFill>
                    <a:latin typeface="楷体_GB2312" pitchFamily="49" charset="-122"/>
                    <a:ea typeface="楷体_GB2312" pitchFamily="49" charset="-122"/>
                  </a:defRPr>
                </a:lvl2pPr>
                <a:lvl3pPr marL="1143000" indent="-228600" eaLnBrk="0" hangingPunct="0">
                  <a:defRPr kumimoji="1" sz="2400" b="1">
                    <a:solidFill>
                      <a:schemeClr val="tx2"/>
                    </a:solidFill>
                    <a:latin typeface="楷体_GB2312" pitchFamily="49" charset="-122"/>
                    <a:ea typeface="楷体_GB2312" pitchFamily="49" charset="-122"/>
                  </a:defRPr>
                </a:lvl3pPr>
                <a:lvl4pPr marL="1600200" indent="-228600" eaLnBrk="0" hangingPunct="0">
                  <a:defRPr kumimoji="1" sz="2400" b="1">
                    <a:solidFill>
                      <a:schemeClr val="tx2"/>
                    </a:solidFill>
                    <a:latin typeface="楷体_GB2312" pitchFamily="49" charset="-122"/>
                    <a:ea typeface="楷体_GB2312" pitchFamily="49" charset="-122"/>
                  </a:defRPr>
                </a:lvl4pPr>
                <a:lvl5pPr marL="2057400" indent="-228600" eaLnBrk="0" hangingPunct="0">
                  <a:defRPr kumimoji="1" sz="2400" b="1">
                    <a:solidFill>
                      <a:schemeClr val="tx2"/>
                    </a:solidFill>
                    <a:latin typeface="楷体_GB2312" pitchFamily="49" charset="-122"/>
                    <a:ea typeface="楷体_GB2312" pitchFamily="49" charset="-122"/>
                  </a:defRPr>
                </a:lvl5pPr>
                <a:lvl6pPr marL="25146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6pPr>
                <a:lvl7pPr marL="29718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7pPr>
                <a:lvl8pPr marL="34290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8pPr>
                <a:lvl9pPr marL="38862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9pPr>
              </a:lstStyle>
              <a:p>
                <a:pPr algn="ctr" eaLnBrk="1" hangingPunct="1"/>
                <a:r>
                  <a:rPr lang="en-US" altLang="zh-CN" dirty="0">
                    <a:solidFill>
                      <a:srgbClr val="000080"/>
                    </a:solidFill>
                    <a:latin typeface="黑体" pitchFamily="2" charset="-122"/>
                    <a:ea typeface="黑体" pitchFamily="2" charset="-122"/>
                  </a:rPr>
                  <a:t>ALU</a:t>
                </a:r>
              </a:p>
            </p:txBody>
          </p:sp>
          <p:sp>
            <p:nvSpPr>
              <p:cNvPr id="11281" name="Rectangle 48"/>
              <p:cNvSpPr>
                <a:spLocks noChangeArrowheads="1"/>
              </p:cNvSpPr>
              <p:nvPr/>
            </p:nvSpPr>
            <p:spPr bwMode="auto">
              <a:xfrm>
                <a:off x="2398" y="1900"/>
                <a:ext cx="1410" cy="1057"/>
              </a:xfrm>
              <a:prstGeom prst="rect">
                <a:avLst/>
              </a:prstGeom>
              <a:noFill/>
              <a:ln w="19050">
                <a:solidFill>
                  <a:srgbClr val="0000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spcBef>
                    <a:spcPct val="20000"/>
                  </a:spcBef>
                </a:pPr>
                <a:endParaRPr lang="zh-CN" altLang="en-US" sz="2600">
                  <a:latin typeface="黑体" pitchFamily="2" charset="-122"/>
                  <a:ea typeface="黑体" pitchFamily="2" charset="-122"/>
                </a:endParaRPr>
              </a:p>
            </p:txBody>
          </p:sp>
          <p:sp>
            <p:nvSpPr>
              <p:cNvPr id="11282" name="Text Box 50"/>
              <p:cNvSpPr txBox="1">
                <a:spLocks noChangeArrowheads="1"/>
              </p:cNvSpPr>
              <p:nvPr/>
            </p:nvSpPr>
            <p:spPr bwMode="auto">
              <a:xfrm>
                <a:off x="2729" y="2556"/>
                <a:ext cx="712" cy="277"/>
              </a:xfrm>
              <a:prstGeom prst="rect">
                <a:avLst/>
              </a:prstGeom>
              <a:noFill/>
              <a:ln w="19050">
                <a:solidFill>
                  <a:srgbClr val="000099"/>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609600" indent="-609600" eaLnBrk="0" hangingPunct="0">
                  <a:defRPr kumimoji="1" sz="2400" b="1">
                    <a:solidFill>
                      <a:schemeClr val="tx2"/>
                    </a:solidFill>
                    <a:latin typeface="楷体_GB2312" pitchFamily="49" charset="-122"/>
                    <a:ea typeface="楷体_GB2312" pitchFamily="49" charset="-122"/>
                  </a:defRPr>
                </a:lvl1pPr>
                <a:lvl2pPr marL="742950" indent="-285750" eaLnBrk="0" hangingPunct="0">
                  <a:defRPr kumimoji="1" sz="2400" b="1">
                    <a:solidFill>
                      <a:schemeClr val="tx2"/>
                    </a:solidFill>
                    <a:latin typeface="楷体_GB2312" pitchFamily="49" charset="-122"/>
                    <a:ea typeface="楷体_GB2312" pitchFamily="49" charset="-122"/>
                  </a:defRPr>
                </a:lvl2pPr>
                <a:lvl3pPr marL="1143000" indent="-228600" eaLnBrk="0" hangingPunct="0">
                  <a:defRPr kumimoji="1" sz="2400" b="1">
                    <a:solidFill>
                      <a:schemeClr val="tx2"/>
                    </a:solidFill>
                    <a:latin typeface="楷体_GB2312" pitchFamily="49" charset="-122"/>
                    <a:ea typeface="楷体_GB2312" pitchFamily="49" charset="-122"/>
                  </a:defRPr>
                </a:lvl3pPr>
                <a:lvl4pPr marL="1600200" indent="-228600" eaLnBrk="0" hangingPunct="0">
                  <a:defRPr kumimoji="1" sz="2400" b="1">
                    <a:solidFill>
                      <a:schemeClr val="tx2"/>
                    </a:solidFill>
                    <a:latin typeface="楷体_GB2312" pitchFamily="49" charset="-122"/>
                    <a:ea typeface="楷体_GB2312" pitchFamily="49" charset="-122"/>
                  </a:defRPr>
                </a:lvl4pPr>
                <a:lvl5pPr marL="2057400" indent="-228600" eaLnBrk="0" hangingPunct="0">
                  <a:defRPr kumimoji="1" sz="2400" b="1">
                    <a:solidFill>
                      <a:schemeClr val="tx2"/>
                    </a:solidFill>
                    <a:latin typeface="楷体_GB2312" pitchFamily="49" charset="-122"/>
                    <a:ea typeface="楷体_GB2312" pitchFamily="49" charset="-122"/>
                  </a:defRPr>
                </a:lvl5pPr>
                <a:lvl6pPr marL="25146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6pPr>
                <a:lvl7pPr marL="29718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7pPr>
                <a:lvl8pPr marL="34290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8pPr>
                <a:lvl9pPr marL="38862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9pPr>
              </a:lstStyle>
              <a:p>
                <a:pPr algn="ctr" eaLnBrk="1" hangingPunct="1"/>
                <a:r>
                  <a:rPr lang="en-US" altLang="zh-CN" dirty="0">
                    <a:solidFill>
                      <a:srgbClr val="000080"/>
                    </a:solidFill>
                    <a:latin typeface="黑体" pitchFamily="2" charset="-122"/>
                    <a:ea typeface="黑体" pitchFamily="2" charset="-122"/>
                  </a:rPr>
                  <a:t>CU</a:t>
                </a:r>
              </a:p>
            </p:txBody>
          </p:sp>
          <p:sp>
            <p:nvSpPr>
              <p:cNvPr id="11283" name="Text Box 55"/>
              <p:cNvSpPr txBox="1">
                <a:spLocks noChangeArrowheads="1"/>
              </p:cNvSpPr>
              <p:nvPr/>
            </p:nvSpPr>
            <p:spPr bwMode="auto">
              <a:xfrm>
                <a:off x="2711" y="1912"/>
                <a:ext cx="75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09600" indent="-609600" eaLnBrk="0" hangingPunct="0">
                  <a:defRPr kumimoji="1" sz="2400" b="1">
                    <a:solidFill>
                      <a:schemeClr val="tx2"/>
                    </a:solidFill>
                    <a:latin typeface="楷体_GB2312" pitchFamily="49" charset="-122"/>
                    <a:ea typeface="楷体_GB2312" pitchFamily="49" charset="-122"/>
                  </a:defRPr>
                </a:lvl1pPr>
                <a:lvl2pPr marL="742950" indent="-285750" eaLnBrk="0" hangingPunct="0">
                  <a:defRPr kumimoji="1" sz="2400" b="1">
                    <a:solidFill>
                      <a:schemeClr val="tx2"/>
                    </a:solidFill>
                    <a:latin typeface="楷体_GB2312" pitchFamily="49" charset="-122"/>
                    <a:ea typeface="楷体_GB2312" pitchFamily="49" charset="-122"/>
                  </a:defRPr>
                </a:lvl2pPr>
                <a:lvl3pPr marL="1143000" indent="-228600" eaLnBrk="0" hangingPunct="0">
                  <a:defRPr kumimoji="1" sz="2400" b="1">
                    <a:solidFill>
                      <a:schemeClr val="tx2"/>
                    </a:solidFill>
                    <a:latin typeface="楷体_GB2312" pitchFamily="49" charset="-122"/>
                    <a:ea typeface="楷体_GB2312" pitchFamily="49" charset="-122"/>
                  </a:defRPr>
                </a:lvl3pPr>
                <a:lvl4pPr marL="1600200" indent="-228600" eaLnBrk="0" hangingPunct="0">
                  <a:defRPr kumimoji="1" sz="2400" b="1">
                    <a:solidFill>
                      <a:schemeClr val="tx2"/>
                    </a:solidFill>
                    <a:latin typeface="楷体_GB2312" pitchFamily="49" charset="-122"/>
                    <a:ea typeface="楷体_GB2312" pitchFamily="49" charset="-122"/>
                  </a:defRPr>
                </a:lvl4pPr>
                <a:lvl5pPr marL="2057400" indent="-228600" eaLnBrk="0" hangingPunct="0">
                  <a:defRPr kumimoji="1" sz="2400" b="1">
                    <a:solidFill>
                      <a:schemeClr val="tx2"/>
                    </a:solidFill>
                    <a:latin typeface="楷体_GB2312" pitchFamily="49" charset="-122"/>
                    <a:ea typeface="楷体_GB2312" pitchFamily="49" charset="-122"/>
                  </a:defRPr>
                </a:lvl5pPr>
                <a:lvl6pPr marL="25146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6pPr>
                <a:lvl7pPr marL="29718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7pPr>
                <a:lvl8pPr marL="34290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8pPr>
                <a:lvl9pPr marL="38862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9pPr>
              </a:lstStyle>
              <a:p>
                <a:pPr algn="ctr" eaLnBrk="1" hangingPunct="1"/>
                <a:r>
                  <a:rPr lang="en-US" altLang="zh-CN" sz="2000" dirty="0">
                    <a:solidFill>
                      <a:srgbClr val="FF0000"/>
                    </a:solidFill>
                    <a:latin typeface="黑体" pitchFamily="2" charset="-122"/>
                    <a:ea typeface="黑体" pitchFamily="2" charset="-122"/>
                  </a:rPr>
                  <a:t>CPU</a:t>
                </a:r>
              </a:p>
            </p:txBody>
          </p:sp>
        </p:grpSp>
        <p:sp>
          <p:nvSpPr>
            <p:cNvPr id="11273" name="Text Box 56"/>
            <p:cNvSpPr txBox="1">
              <a:spLocks noChangeArrowheads="1"/>
            </p:cNvSpPr>
            <p:nvPr/>
          </p:nvSpPr>
          <p:spPr bwMode="auto">
            <a:xfrm>
              <a:off x="1689" y="1692"/>
              <a:ext cx="75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09600" indent="-609600" eaLnBrk="0" hangingPunct="0">
                <a:defRPr kumimoji="1" sz="2400" b="1">
                  <a:solidFill>
                    <a:schemeClr val="tx2"/>
                  </a:solidFill>
                  <a:latin typeface="楷体_GB2312" pitchFamily="49" charset="-122"/>
                  <a:ea typeface="楷体_GB2312" pitchFamily="49" charset="-122"/>
                </a:defRPr>
              </a:lvl1pPr>
              <a:lvl2pPr marL="742950" indent="-285750" eaLnBrk="0" hangingPunct="0">
                <a:defRPr kumimoji="1" sz="2400" b="1">
                  <a:solidFill>
                    <a:schemeClr val="tx2"/>
                  </a:solidFill>
                  <a:latin typeface="楷体_GB2312" pitchFamily="49" charset="-122"/>
                  <a:ea typeface="楷体_GB2312" pitchFamily="49" charset="-122"/>
                </a:defRPr>
              </a:lvl2pPr>
              <a:lvl3pPr marL="1143000" indent="-228600" eaLnBrk="0" hangingPunct="0">
                <a:defRPr kumimoji="1" sz="2400" b="1">
                  <a:solidFill>
                    <a:schemeClr val="tx2"/>
                  </a:solidFill>
                  <a:latin typeface="楷体_GB2312" pitchFamily="49" charset="-122"/>
                  <a:ea typeface="楷体_GB2312" pitchFamily="49" charset="-122"/>
                </a:defRPr>
              </a:lvl3pPr>
              <a:lvl4pPr marL="1600200" indent="-228600" eaLnBrk="0" hangingPunct="0">
                <a:defRPr kumimoji="1" sz="2400" b="1">
                  <a:solidFill>
                    <a:schemeClr val="tx2"/>
                  </a:solidFill>
                  <a:latin typeface="楷体_GB2312" pitchFamily="49" charset="-122"/>
                  <a:ea typeface="楷体_GB2312" pitchFamily="49" charset="-122"/>
                </a:defRPr>
              </a:lvl4pPr>
              <a:lvl5pPr marL="2057400" indent="-228600" eaLnBrk="0" hangingPunct="0">
                <a:defRPr kumimoji="1" sz="2400" b="1">
                  <a:solidFill>
                    <a:schemeClr val="tx2"/>
                  </a:solidFill>
                  <a:latin typeface="楷体_GB2312" pitchFamily="49" charset="-122"/>
                  <a:ea typeface="楷体_GB2312" pitchFamily="49" charset="-122"/>
                </a:defRPr>
              </a:lvl5pPr>
              <a:lvl6pPr marL="25146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6pPr>
              <a:lvl7pPr marL="29718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7pPr>
              <a:lvl8pPr marL="34290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8pPr>
              <a:lvl9pPr marL="38862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9pPr>
            </a:lstStyle>
            <a:p>
              <a:pPr algn="ctr" eaLnBrk="1" hangingPunct="1"/>
              <a:r>
                <a:rPr lang="zh-CN" altLang="en-US" sz="2000" dirty="0">
                  <a:solidFill>
                    <a:srgbClr val="FF0000"/>
                  </a:solidFill>
                  <a:latin typeface="黑体" pitchFamily="2" charset="-122"/>
                  <a:ea typeface="黑体" pitchFamily="2" charset="-122"/>
                </a:rPr>
                <a:t>主机</a:t>
              </a:r>
            </a:p>
          </p:txBody>
        </p:sp>
        <p:sp>
          <p:nvSpPr>
            <p:cNvPr id="11274" name="Rectangle 58"/>
            <p:cNvSpPr>
              <a:spLocks noChangeArrowheads="1"/>
            </p:cNvSpPr>
            <p:nvPr/>
          </p:nvSpPr>
          <p:spPr bwMode="auto">
            <a:xfrm>
              <a:off x="1379" y="1653"/>
              <a:ext cx="2152" cy="1443"/>
            </a:xfrm>
            <a:prstGeom prst="rect">
              <a:avLst/>
            </a:prstGeom>
            <a:noFill/>
            <a:ln w="19050">
              <a:solidFill>
                <a:srgbClr val="0000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spcBef>
                  <a:spcPct val="20000"/>
                </a:spcBef>
              </a:pPr>
              <a:endParaRPr lang="zh-CN" altLang="en-US" sz="2600">
                <a:latin typeface="黑体" pitchFamily="2" charset="-122"/>
                <a:ea typeface="黑体" pitchFamily="2" charset="-122"/>
              </a:endParaRPr>
            </a:p>
          </p:txBody>
        </p:sp>
        <p:sp>
          <p:nvSpPr>
            <p:cNvPr id="11275" name="Line 60"/>
            <p:cNvSpPr>
              <a:spLocks noChangeShapeType="1"/>
            </p:cNvSpPr>
            <p:nvPr/>
          </p:nvSpPr>
          <p:spPr bwMode="auto">
            <a:xfrm>
              <a:off x="3530" y="2113"/>
              <a:ext cx="412" cy="0"/>
            </a:xfrm>
            <a:prstGeom prst="line">
              <a:avLst/>
            </a:prstGeom>
            <a:noFill/>
            <a:ln w="50800" cmpd="dbl">
              <a:solidFill>
                <a:srgbClr val="000099"/>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黑体" pitchFamily="2" charset="-122"/>
                <a:ea typeface="黑体" pitchFamily="2" charset="-122"/>
              </a:endParaRPr>
            </a:p>
          </p:txBody>
        </p:sp>
        <p:sp>
          <p:nvSpPr>
            <p:cNvPr id="11276" name="Line 61"/>
            <p:cNvSpPr>
              <a:spLocks noChangeShapeType="1"/>
            </p:cNvSpPr>
            <p:nvPr/>
          </p:nvSpPr>
          <p:spPr bwMode="auto">
            <a:xfrm flipV="1">
              <a:off x="1912" y="2360"/>
              <a:ext cx="316" cy="6"/>
            </a:xfrm>
            <a:prstGeom prst="line">
              <a:avLst/>
            </a:prstGeom>
            <a:noFill/>
            <a:ln w="50800" cmpd="dbl">
              <a:solidFill>
                <a:srgbClr val="000099"/>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黑体" pitchFamily="2" charset="-122"/>
                <a:ea typeface="黑体" pitchFamily="2" charset="-122"/>
              </a:endParaRPr>
            </a:p>
          </p:txBody>
        </p:sp>
        <p:sp>
          <p:nvSpPr>
            <p:cNvPr id="11277" name="Line 62"/>
            <p:cNvSpPr>
              <a:spLocks noChangeShapeType="1"/>
            </p:cNvSpPr>
            <p:nvPr/>
          </p:nvSpPr>
          <p:spPr bwMode="auto">
            <a:xfrm>
              <a:off x="3530" y="2710"/>
              <a:ext cx="407" cy="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黑体" pitchFamily="2" charset="-122"/>
                <a:ea typeface="黑体" pitchFamily="2" charset="-122"/>
              </a:endParaRPr>
            </a:p>
          </p:txBody>
        </p:sp>
        <p:sp>
          <p:nvSpPr>
            <p:cNvPr id="11278" name="Line 63"/>
            <p:cNvSpPr>
              <a:spLocks noChangeShapeType="1"/>
            </p:cNvSpPr>
            <p:nvPr/>
          </p:nvSpPr>
          <p:spPr bwMode="auto">
            <a:xfrm flipH="1">
              <a:off x="1911" y="2687"/>
              <a:ext cx="317" cy="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黑体" pitchFamily="2" charset="-122"/>
                <a:ea typeface="黑体" pitchFamily="2" charset="-122"/>
              </a:endParaRPr>
            </a:p>
          </p:txBody>
        </p:sp>
        <p:sp>
          <p:nvSpPr>
            <p:cNvPr id="11279" name="Line 64"/>
            <p:cNvSpPr>
              <a:spLocks noChangeShapeType="1"/>
            </p:cNvSpPr>
            <p:nvPr/>
          </p:nvSpPr>
          <p:spPr bwMode="auto">
            <a:xfrm flipV="1">
              <a:off x="2801" y="2483"/>
              <a:ext cx="0" cy="121"/>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黑体" pitchFamily="2" charset="-122"/>
                <a:ea typeface="黑体" pitchFamily="2" charset="-122"/>
              </a:endParaRPr>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ChangeArrowheads="1"/>
          </p:cNvSpPr>
          <p:nvPr/>
        </p:nvSpPr>
        <p:spPr bwMode="auto">
          <a:xfrm>
            <a:off x="457200" y="419100"/>
            <a:ext cx="8102600" cy="5924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38088" bIns="0">
            <a:spAutoFit/>
          </a:bodyPr>
          <a:lstStyle/>
          <a:p>
            <a:pPr>
              <a:lnSpc>
                <a:spcPct val="150000"/>
              </a:lnSpc>
              <a:spcBef>
                <a:spcPct val="0"/>
              </a:spcBef>
              <a:buClrTx/>
              <a:buFontTx/>
              <a:buNone/>
            </a:pPr>
            <a:r>
              <a:rPr lang="zh-CN" altLang="en-US">
                <a:solidFill>
                  <a:srgbClr val="800000"/>
                </a:solidFill>
                <a:latin typeface="黑体" pitchFamily="2" charset="-122"/>
                <a:ea typeface="黑体" pitchFamily="2" charset="-122"/>
              </a:rPr>
              <a:t>1.1.1 计算机系统的组成 </a:t>
            </a:r>
            <a:endParaRPr lang="zh-CN" altLang="en-US">
              <a:latin typeface="黑体" pitchFamily="2" charset="-122"/>
              <a:ea typeface="黑体" pitchFamily="2" charset="-122"/>
            </a:endParaRPr>
          </a:p>
        </p:txBody>
      </p:sp>
      <p:sp>
        <p:nvSpPr>
          <p:cNvPr id="11267" name="Rectangle 3"/>
          <p:cNvSpPr>
            <a:spLocks noChangeArrowheads="1"/>
          </p:cNvSpPr>
          <p:nvPr/>
        </p:nvSpPr>
        <p:spPr bwMode="auto">
          <a:xfrm>
            <a:off x="838200" y="949325"/>
            <a:ext cx="8305800" cy="5924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38088" bIns="0">
            <a:spAutoFit/>
          </a:bodyPr>
          <a:lstStyle/>
          <a:p>
            <a:pPr>
              <a:lnSpc>
                <a:spcPct val="150000"/>
              </a:lnSpc>
              <a:spcBef>
                <a:spcPct val="0"/>
              </a:spcBef>
              <a:buClrTx/>
              <a:buFontTx/>
              <a:buNone/>
            </a:pPr>
            <a:r>
              <a:rPr lang="en-US" altLang="zh-CN" dirty="0">
                <a:solidFill>
                  <a:srgbClr val="800000"/>
                </a:solidFill>
                <a:latin typeface="黑体" pitchFamily="2" charset="-122"/>
                <a:ea typeface="黑体" pitchFamily="2" charset="-122"/>
              </a:rPr>
              <a:t>2</a:t>
            </a:r>
            <a:r>
              <a:rPr lang="zh-CN" altLang="en-US">
                <a:solidFill>
                  <a:srgbClr val="800000"/>
                </a:solidFill>
                <a:latin typeface="黑体" pitchFamily="2" charset="-122"/>
                <a:ea typeface="黑体" pitchFamily="2" charset="-122"/>
              </a:rPr>
              <a:t>．硬件的基本组成 </a:t>
            </a:r>
          </a:p>
        </p:txBody>
      </p:sp>
      <p:sp>
        <p:nvSpPr>
          <p:cNvPr id="24" name="Rectangle 6"/>
          <p:cNvSpPr>
            <a:spLocks noChangeArrowheads="1"/>
          </p:cNvSpPr>
          <p:nvPr/>
        </p:nvSpPr>
        <p:spPr bwMode="auto">
          <a:xfrm>
            <a:off x="1166695" y="1582249"/>
            <a:ext cx="7240587" cy="489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bIns="0">
            <a:spAutoFit/>
          </a:bodyPr>
          <a:lstStyle/>
          <a:p>
            <a:pPr indent="92075">
              <a:lnSpc>
                <a:spcPct val="120000"/>
              </a:lnSpc>
              <a:spcBef>
                <a:spcPct val="20000"/>
              </a:spcBef>
            </a:pPr>
            <a:r>
              <a:rPr lang="zh-CN" altLang="en-US" dirty="0">
                <a:solidFill>
                  <a:srgbClr val="000080"/>
                </a:solidFill>
                <a:latin typeface="黑体" pitchFamily="2" charset="-122"/>
                <a:ea typeface="黑体" pitchFamily="2" charset="-122"/>
              </a:rPr>
              <a:t>现代微机</a:t>
            </a:r>
            <a:r>
              <a:rPr lang="zh-CN" altLang="en-US" dirty="0" smtClean="0">
                <a:solidFill>
                  <a:srgbClr val="000080"/>
                </a:solidFill>
                <a:latin typeface="黑体" pitchFamily="2" charset="-122"/>
                <a:ea typeface="黑体" pitchFamily="2" charset="-122"/>
              </a:rPr>
              <a:t>系统结构（例子）：  </a:t>
            </a:r>
            <a:endParaRPr lang="zh-CN" altLang="en-US" dirty="0">
              <a:solidFill>
                <a:srgbClr val="000080"/>
              </a:solidFill>
              <a:latin typeface="黑体" pitchFamily="2" charset="-122"/>
              <a:ea typeface="黑体" pitchFamily="2" charset="-122"/>
            </a:endParaRPr>
          </a:p>
        </p:txBody>
      </p:sp>
      <p:grpSp>
        <p:nvGrpSpPr>
          <p:cNvPr id="2" name="组合 1"/>
          <p:cNvGrpSpPr/>
          <p:nvPr/>
        </p:nvGrpSpPr>
        <p:grpSpPr>
          <a:xfrm>
            <a:off x="922761" y="2149697"/>
            <a:ext cx="7640320" cy="4318190"/>
            <a:chOff x="879000" y="2225406"/>
            <a:chExt cx="7640320" cy="3937754"/>
          </a:xfrm>
        </p:grpSpPr>
        <p:pic>
          <p:nvPicPr>
            <p:cNvPr id="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9000" y="2225406"/>
              <a:ext cx="7640320" cy="3937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上下箭头 1"/>
            <p:cNvSpPr>
              <a:spLocks noChangeArrowheads="1"/>
            </p:cNvSpPr>
            <p:nvPr/>
          </p:nvSpPr>
          <p:spPr bwMode="auto">
            <a:xfrm>
              <a:off x="2606915" y="3039649"/>
              <a:ext cx="315694" cy="442172"/>
            </a:xfrm>
            <a:prstGeom prst="upDownArrow">
              <a:avLst>
                <a:gd name="adj1" fmla="val 50000"/>
                <a:gd name="adj2" fmla="val 44297"/>
              </a:avLst>
            </a:prstGeom>
            <a:solidFill>
              <a:srgbClr val="D8D8D8"/>
            </a:solidFill>
            <a:ln w="9525" algn="ctr">
              <a:solidFill>
                <a:srgbClr val="000000"/>
              </a:solidFill>
              <a:round/>
              <a:headEnd/>
              <a:tailEnd/>
            </a:ln>
          </p:spPr>
          <p:txBody>
            <a:bodyPr vert="horz" wrap="square" lIns="91440" tIns="45720" rIns="91440" bIns="45720" numCol="1" anchor="t" anchorCtr="0" compatLnSpc="1">
              <a:prstTxWarp prst="textNoShape">
                <a:avLst/>
              </a:prstTxWarp>
              <a:spAutoFit/>
            </a:bodyPr>
            <a:lstStyle/>
            <a:p>
              <a:endParaRPr lang="zh-CN" altLang="en-US"/>
            </a:p>
          </p:txBody>
        </p:sp>
        <p:sp>
          <p:nvSpPr>
            <p:cNvPr id="28" name="AutoShape 6"/>
            <p:cNvSpPr>
              <a:spLocks noChangeArrowheads="1"/>
            </p:cNvSpPr>
            <p:nvPr/>
          </p:nvSpPr>
          <p:spPr bwMode="auto">
            <a:xfrm>
              <a:off x="3100352" y="2654771"/>
              <a:ext cx="424462" cy="141549"/>
            </a:xfrm>
            <a:prstGeom prst="rightArrow">
              <a:avLst>
                <a:gd name="adj1" fmla="val 50370"/>
                <a:gd name="adj2" fmla="val 85714"/>
              </a:avLst>
            </a:prstGeom>
            <a:solidFill>
              <a:srgbClr val="D8D8D8"/>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9" name="AutoShape 7"/>
            <p:cNvSpPr>
              <a:spLocks noChangeArrowheads="1"/>
            </p:cNvSpPr>
            <p:nvPr/>
          </p:nvSpPr>
          <p:spPr bwMode="auto">
            <a:xfrm flipH="1">
              <a:off x="3073823" y="2836762"/>
              <a:ext cx="424462" cy="141549"/>
            </a:xfrm>
            <a:prstGeom prst="rightArrow">
              <a:avLst>
                <a:gd name="adj1" fmla="val 50370"/>
                <a:gd name="adj2" fmla="val 85714"/>
              </a:avLst>
            </a:prstGeom>
            <a:solidFill>
              <a:srgbClr val="D8D8D8"/>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0" name="上下箭头 1"/>
            <p:cNvSpPr>
              <a:spLocks noChangeArrowheads="1"/>
            </p:cNvSpPr>
            <p:nvPr/>
          </p:nvSpPr>
          <p:spPr bwMode="auto">
            <a:xfrm rot="16200000">
              <a:off x="3838245" y="2990442"/>
              <a:ext cx="240633" cy="1349436"/>
            </a:xfrm>
            <a:prstGeom prst="upDownArrow">
              <a:avLst>
                <a:gd name="adj1" fmla="val 50148"/>
                <a:gd name="adj2" fmla="val 73656"/>
              </a:avLst>
            </a:prstGeom>
            <a:solidFill>
              <a:srgbClr val="D8D8D8"/>
            </a:solidFill>
            <a:ln w="9525" algn="ctr">
              <a:solidFill>
                <a:srgbClr val="000000"/>
              </a:solidFill>
              <a:round/>
              <a:headEnd/>
              <a:tailEnd/>
            </a:ln>
          </p:spPr>
          <p:txBody>
            <a:bodyPr vert="horz" wrap="square" lIns="91440" tIns="45720" rIns="91440" bIns="45720" numCol="1" anchor="t" anchorCtr="0" compatLnSpc="1">
              <a:prstTxWarp prst="textNoShape">
                <a:avLst/>
              </a:prstTxWarp>
              <a:spAutoFit/>
            </a:bodyPr>
            <a:lstStyle/>
            <a:p>
              <a:endParaRPr lang="zh-CN" altLang="en-US"/>
            </a:p>
          </p:txBody>
        </p:sp>
        <p:sp>
          <p:nvSpPr>
            <p:cNvPr id="31" name="上下箭头 1"/>
            <p:cNvSpPr>
              <a:spLocks noChangeArrowheads="1"/>
            </p:cNvSpPr>
            <p:nvPr/>
          </p:nvSpPr>
          <p:spPr bwMode="auto">
            <a:xfrm rot="16200000">
              <a:off x="6053408" y="2980331"/>
              <a:ext cx="240633" cy="1349436"/>
            </a:xfrm>
            <a:prstGeom prst="upDownArrow">
              <a:avLst>
                <a:gd name="adj1" fmla="val 50148"/>
                <a:gd name="adj2" fmla="val 73656"/>
              </a:avLst>
            </a:prstGeom>
            <a:solidFill>
              <a:srgbClr val="D8D8D8"/>
            </a:solidFill>
            <a:ln w="9525" algn="ctr">
              <a:solidFill>
                <a:srgbClr val="000000"/>
              </a:solidFill>
              <a:round/>
              <a:headEnd/>
              <a:tailEnd/>
            </a:ln>
          </p:spPr>
          <p:txBody>
            <a:bodyPr vert="horz" wrap="square" lIns="91440" tIns="45720" rIns="91440" bIns="45720" numCol="1" anchor="t" anchorCtr="0" compatLnSpc="1">
              <a:prstTxWarp prst="textNoShape">
                <a:avLst/>
              </a:prstTxWarp>
              <a:spAutoFit/>
            </a:bodyPr>
            <a:lstStyle/>
            <a:p>
              <a:endParaRPr lang="zh-CN" altLang="en-US"/>
            </a:p>
          </p:txBody>
        </p:sp>
        <p:sp>
          <p:nvSpPr>
            <p:cNvPr id="32" name="AutoShape 10"/>
            <p:cNvSpPr>
              <a:spLocks noChangeArrowheads="1"/>
            </p:cNvSpPr>
            <p:nvPr/>
          </p:nvSpPr>
          <p:spPr bwMode="auto">
            <a:xfrm flipH="1">
              <a:off x="1482090" y="4080370"/>
              <a:ext cx="5518009" cy="262876"/>
            </a:xfrm>
            <a:prstGeom prst="rightArrow">
              <a:avLst>
                <a:gd name="adj1" fmla="val 39269"/>
                <a:gd name="adj2" fmla="val 92370"/>
              </a:avLst>
            </a:prstGeom>
            <a:solidFill>
              <a:srgbClr val="D8D8D8"/>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3" name="AutoShape 11"/>
            <p:cNvSpPr>
              <a:spLocks noChangeArrowheads="1"/>
            </p:cNvSpPr>
            <p:nvPr/>
          </p:nvSpPr>
          <p:spPr bwMode="auto">
            <a:xfrm rot="5400000" flipH="1">
              <a:off x="4899259" y="3880779"/>
              <a:ext cx="313430" cy="238760"/>
            </a:xfrm>
            <a:prstGeom prst="rightArrow">
              <a:avLst>
                <a:gd name="adj1" fmla="val 50370"/>
                <a:gd name="adj2" fmla="val 64583"/>
              </a:avLst>
            </a:prstGeom>
            <a:solidFill>
              <a:srgbClr val="D8D8D8"/>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4" name="AutoShape 12"/>
            <p:cNvSpPr>
              <a:spLocks noChangeArrowheads="1"/>
            </p:cNvSpPr>
            <p:nvPr/>
          </p:nvSpPr>
          <p:spPr bwMode="auto">
            <a:xfrm>
              <a:off x="7729643" y="4120812"/>
              <a:ext cx="504049" cy="181991"/>
            </a:xfrm>
            <a:prstGeom prst="rightArrow">
              <a:avLst>
                <a:gd name="adj1" fmla="val 50370"/>
                <a:gd name="adj2" fmla="val 79167"/>
              </a:avLst>
            </a:prstGeom>
            <a:solidFill>
              <a:srgbClr val="D8D8D8"/>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5" name="AutoShape 13"/>
            <p:cNvSpPr>
              <a:spLocks noChangeArrowheads="1"/>
            </p:cNvSpPr>
            <p:nvPr/>
          </p:nvSpPr>
          <p:spPr bwMode="auto">
            <a:xfrm>
              <a:off x="7159272" y="4110702"/>
              <a:ext cx="145909" cy="192102"/>
            </a:xfrm>
            <a:prstGeom prst="rightArrow">
              <a:avLst>
                <a:gd name="adj1" fmla="val 50370"/>
                <a:gd name="adj2" fmla="val 704"/>
              </a:avLst>
            </a:prstGeom>
            <a:solidFill>
              <a:srgbClr val="D8D8D8"/>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6" name="AutoShape 14"/>
            <p:cNvSpPr>
              <a:spLocks noChangeArrowheads="1"/>
            </p:cNvSpPr>
            <p:nvPr/>
          </p:nvSpPr>
          <p:spPr bwMode="auto">
            <a:xfrm>
              <a:off x="7424561" y="4110702"/>
              <a:ext cx="145909" cy="192102"/>
            </a:xfrm>
            <a:prstGeom prst="rightArrow">
              <a:avLst>
                <a:gd name="adj1" fmla="val 50370"/>
                <a:gd name="adj2" fmla="val 704"/>
              </a:avLst>
            </a:prstGeom>
            <a:solidFill>
              <a:srgbClr val="D8D8D8"/>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7" name="AutoShape 15"/>
            <p:cNvSpPr>
              <a:spLocks noChangeArrowheads="1"/>
            </p:cNvSpPr>
            <p:nvPr/>
          </p:nvSpPr>
          <p:spPr bwMode="auto">
            <a:xfrm rot="16200000" flipH="1" flipV="1">
              <a:off x="2259634" y="4305425"/>
              <a:ext cx="313430" cy="238760"/>
            </a:xfrm>
            <a:prstGeom prst="rightArrow">
              <a:avLst>
                <a:gd name="adj1" fmla="val 50370"/>
                <a:gd name="adj2" fmla="val 64583"/>
              </a:avLst>
            </a:prstGeom>
            <a:solidFill>
              <a:srgbClr val="D8D8D8"/>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8" name="AutoShape 16"/>
            <p:cNvSpPr>
              <a:spLocks noChangeArrowheads="1"/>
            </p:cNvSpPr>
            <p:nvPr/>
          </p:nvSpPr>
          <p:spPr bwMode="auto">
            <a:xfrm rot="16200000" flipH="1" flipV="1">
              <a:off x="3970748" y="4295315"/>
              <a:ext cx="313430" cy="238760"/>
            </a:xfrm>
            <a:prstGeom prst="rightArrow">
              <a:avLst>
                <a:gd name="adj1" fmla="val 50370"/>
                <a:gd name="adj2" fmla="val 64583"/>
              </a:avLst>
            </a:prstGeom>
            <a:solidFill>
              <a:srgbClr val="D8D8D8"/>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9" name="AutoShape 17"/>
            <p:cNvSpPr>
              <a:spLocks noChangeArrowheads="1"/>
            </p:cNvSpPr>
            <p:nvPr/>
          </p:nvSpPr>
          <p:spPr bwMode="auto">
            <a:xfrm rot="16200000" flipH="1" flipV="1">
              <a:off x="6040001" y="4285204"/>
              <a:ext cx="313430" cy="238760"/>
            </a:xfrm>
            <a:prstGeom prst="rightArrow">
              <a:avLst>
                <a:gd name="adj1" fmla="val 50370"/>
                <a:gd name="adj2" fmla="val 64583"/>
              </a:avLst>
            </a:prstGeom>
            <a:solidFill>
              <a:srgbClr val="D8D8D8"/>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0" name="Rectangle 18"/>
            <p:cNvSpPr>
              <a:spLocks noChangeArrowheads="1"/>
            </p:cNvSpPr>
            <p:nvPr/>
          </p:nvSpPr>
          <p:spPr bwMode="auto">
            <a:xfrm>
              <a:off x="6867455" y="3350841"/>
              <a:ext cx="809131" cy="535863"/>
            </a:xfrm>
            <a:prstGeom prst="rect">
              <a:avLst/>
            </a:prstGeom>
            <a:noFill/>
            <a:ln w="5715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Rectangle 19"/>
            <p:cNvSpPr>
              <a:spLocks noChangeArrowheads="1"/>
            </p:cNvSpPr>
            <p:nvPr/>
          </p:nvSpPr>
          <p:spPr bwMode="auto">
            <a:xfrm>
              <a:off x="5461423" y="5060893"/>
              <a:ext cx="1406031" cy="1011063"/>
            </a:xfrm>
            <a:prstGeom prst="rect">
              <a:avLst/>
            </a:prstGeom>
            <a:noFill/>
            <a:ln w="5715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Rectangle 20"/>
            <p:cNvSpPr>
              <a:spLocks noChangeArrowheads="1"/>
            </p:cNvSpPr>
            <p:nvPr/>
          </p:nvSpPr>
          <p:spPr bwMode="auto">
            <a:xfrm>
              <a:off x="1416173" y="2393981"/>
              <a:ext cx="2722307" cy="1536816"/>
            </a:xfrm>
            <a:prstGeom prst="rect">
              <a:avLst/>
            </a:prstGeom>
            <a:noFill/>
            <a:ln w="57150">
              <a:solidFill>
                <a:srgbClr val="FF0000"/>
              </a:solidFill>
              <a:miter lim="800000"/>
              <a:headEnd/>
              <a:tailEnd/>
            </a:ln>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41987739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ChangeArrowheads="1"/>
          </p:cNvSpPr>
          <p:nvPr/>
        </p:nvSpPr>
        <p:spPr bwMode="auto">
          <a:xfrm>
            <a:off x="457200" y="419100"/>
            <a:ext cx="8102600" cy="5924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38088" bIns="0">
            <a:spAutoFit/>
          </a:bodyPr>
          <a:lstStyle/>
          <a:p>
            <a:pPr>
              <a:lnSpc>
                <a:spcPct val="150000"/>
              </a:lnSpc>
              <a:spcBef>
                <a:spcPct val="0"/>
              </a:spcBef>
              <a:buClrTx/>
              <a:buFontTx/>
              <a:buNone/>
            </a:pPr>
            <a:r>
              <a:rPr lang="zh-CN" altLang="en-US">
                <a:solidFill>
                  <a:srgbClr val="800000"/>
                </a:solidFill>
                <a:latin typeface="黑体" pitchFamily="2" charset="-122"/>
                <a:ea typeface="黑体" pitchFamily="2" charset="-122"/>
              </a:rPr>
              <a:t>1.1.1 计算机系统的组成 </a:t>
            </a:r>
            <a:endParaRPr lang="zh-CN" altLang="en-US">
              <a:latin typeface="黑体" pitchFamily="2" charset="-122"/>
              <a:ea typeface="黑体" pitchFamily="2" charset="-122"/>
            </a:endParaRPr>
          </a:p>
        </p:txBody>
      </p:sp>
      <p:sp>
        <p:nvSpPr>
          <p:cNvPr id="12291" name="Rectangle 3"/>
          <p:cNvSpPr>
            <a:spLocks noChangeArrowheads="1"/>
          </p:cNvSpPr>
          <p:nvPr/>
        </p:nvSpPr>
        <p:spPr bwMode="auto">
          <a:xfrm>
            <a:off x="838200" y="949325"/>
            <a:ext cx="8305800" cy="5924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38088" bIns="0">
            <a:spAutoFit/>
          </a:bodyPr>
          <a:lstStyle/>
          <a:p>
            <a:pPr>
              <a:lnSpc>
                <a:spcPct val="150000"/>
              </a:lnSpc>
              <a:spcBef>
                <a:spcPct val="0"/>
              </a:spcBef>
              <a:buClrTx/>
              <a:buFontTx/>
              <a:buNone/>
            </a:pPr>
            <a:r>
              <a:rPr lang="en-US" altLang="zh-CN" dirty="0">
                <a:solidFill>
                  <a:srgbClr val="800000"/>
                </a:solidFill>
                <a:latin typeface="黑体" pitchFamily="2" charset="-122"/>
                <a:ea typeface="黑体" pitchFamily="2" charset="-122"/>
              </a:rPr>
              <a:t>3</a:t>
            </a:r>
            <a:r>
              <a:rPr lang="zh-CN" altLang="en-US">
                <a:solidFill>
                  <a:srgbClr val="800000"/>
                </a:solidFill>
                <a:latin typeface="黑体" pitchFamily="2" charset="-122"/>
                <a:ea typeface="黑体" pitchFamily="2" charset="-122"/>
              </a:rPr>
              <a:t>．软件的组成 </a:t>
            </a:r>
          </a:p>
        </p:txBody>
      </p:sp>
      <p:sp>
        <p:nvSpPr>
          <p:cNvPr id="550923" name="Rectangle 11"/>
          <p:cNvSpPr>
            <a:spLocks noChangeArrowheads="1"/>
          </p:cNvSpPr>
          <p:nvPr/>
        </p:nvSpPr>
        <p:spPr bwMode="auto">
          <a:xfrm>
            <a:off x="1784350" y="1693863"/>
            <a:ext cx="7359650"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eaLnBrk="0" hangingPunct="0">
              <a:lnSpc>
                <a:spcPct val="110000"/>
              </a:lnSpc>
              <a:spcBef>
                <a:spcPct val="0"/>
              </a:spcBef>
              <a:buClrTx/>
              <a:buFontTx/>
              <a:buNone/>
            </a:pPr>
            <a:r>
              <a:rPr lang="zh-CN" altLang="en-US" dirty="0">
                <a:solidFill>
                  <a:srgbClr val="FF0000"/>
                </a:solidFill>
                <a:latin typeface="黑体" pitchFamily="2" charset="-122"/>
                <a:ea typeface="黑体" pitchFamily="2" charset="-122"/>
              </a:rPr>
              <a:t>系统软件</a:t>
            </a:r>
            <a:r>
              <a:rPr lang="zh-CN" altLang="en-US" dirty="0">
                <a:solidFill>
                  <a:schemeClr val="hlink"/>
                </a:solidFill>
                <a:latin typeface="黑体" pitchFamily="2" charset="-122"/>
                <a:ea typeface="黑体" pitchFamily="2" charset="-122"/>
              </a:rPr>
              <a:t> </a:t>
            </a:r>
            <a:r>
              <a:rPr lang="zh-CN" altLang="en-US" dirty="0">
                <a:solidFill>
                  <a:srgbClr val="000080"/>
                </a:solidFill>
                <a:latin typeface="黑体" pitchFamily="2" charset="-122"/>
                <a:ea typeface="黑体" pitchFamily="2" charset="-122"/>
              </a:rPr>
              <a:t>为提高系统效率或扩展硬件功能                 </a:t>
            </a:r>
          </a:p>
          <a:p>
            <a:pPr algn="just" eaLnBrk="0" hangingPunct="0">
              <a:lnSpc>
                <a:spcPct val="110000"/>
              </a:lnSpc>
              <a:spcBef>
                <a:spcPct val="0"/>
              </a:spcBef>
              <a:buClrTx/>
              <a:buFontTx/>
              <a:buNone/>
            </a:pPr>
            <a:r>
              <a:rPr lang="zh-CN" altLang="en-US" dirty="0">
                <a:solidFill>
                  <a:srgbClr val="000080"/>
                </a:solidFill>
                <a:latin typeface="黑体" pitchFamily="2" charset="-122"/>
                <a:ea typeface="黑体" pitchFamily="2" charset="-122"/>
              </a:rPr>
              <a:t>         而编制的程序。包括：</a:t>
            </a:r>
          </a:p>
          <a:p>
            <a:pPr algn="just" eaLnBrk="0" hangingPunct="0">
              <a:lnSpc>
                <a:spcPct val="110000"/>
              </a:lnSpc>
              <a:spcBef>
                <a:spcPct val="0"/>
              </a:spcBef>
              <a:buClrTx/>
              <a:buFontTx/>
              <a:buNone/>
            </a:pPr>
            <a:r>
              <a:rPr lang="zh-CN" altLang="en-US" dirty="0">
                <a:solidFill>
                  <a:srgbClr val="000080"/>
                </a:solidFill>
                <a:latin typeface="黑体" pitchFamily="2" charset="-122"/>
                <a:ea typeface="黑体" pitchFamily="2" charset="-122"/>
              </a:rPr>
              <a:t>             服务性程序（诊断程序）</a:t>
            </a:r>
          </a:p>
          <a:p>
            <a:pPr algn="just" eaLnBrk="0" hangingPunct="0">
              <a:lnSpc>
                <a:spcPct val="110000"/>
              </a:lnSpc>
              <a:spcBef>
                <a:spcPct val="0"/>
              </a:spcBef>
              <a:buClrTx/>
              <a:buFontTx/>
              <a:buNone/>
            </a:pPr>
            <a:r>
              <a:rPr lang="zh-CN" altLang="en-US" dirty="0">
                <a:solidFill>
                  <a:srgbClr val="000080"/>
                </a:solidFill>
                <a:latin typeface="黑体" pitchFamily="2" charset="-122"/>
                <a:ea typeface="黑体" pitchFamily="2" charset="-122"/>
              </a:rPr>
              <a:t>             语言程序（汇编程序，编译程序）</a:t>
            </a:r>
          </a:p>
          <a:p>
            <a:pPr algn="just" eaLnBrk="0" hangingPunct="0">
              <a:lnSpc>
                <a:spcPct val="110000"/>
              </a:lnSpc>
              <a:spcBef>
                <a:spcPct val="0"/>
              </a:spcBef>
              <a:buClrTx/>
              <a:buFontTx/>
              <a:buNone/>
            </a:pPr>
            <a:r>
              <a:rPr lang="zh-CN" altLang="en-US" dirty="0">
                <a:solidFill>
                  <a:srgbClr val="000080"/>
                </a:solidFill>
                <a:latin typeface="黑体" pitchFamily="2" charset="-122"/>
                <a:ea typeface="黑体" pitchFamily="2" charset="-122"/>
              </a:rPr>
              <a:t>             操作系统 等</a:t>
            </a:r>
          </a:p>
        </p:txBody>
      </p:sp>
      <p:sp>
        <p:nvSpPr>
          <p:cNvPr id="550930" name="Rectangle 18"/>
          <p:cNvSpPr>
            <a:spLocks noChangeArrowheads="1"/>
          </p:cNvSpPr>
          <p:nvPr/>
        </p:nvSpPr>
        <p:spPr bwMode="auto">
          <a:xfrm>
            <a:off x="1582738" y="3951288"/>
            <a:ext cx="7561262"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indent="266700" algn="just" eaLnBrk="0" hangingPunct="0">
              <a:lnSpc>
                <a:spcPct val="110000"/>
              </a:lnSpc>
              <a:spcBef>
                <a:spcPct val="0"/>
              </a:spcBef>
              <a:buClrTx/>
              <a:buFontTx/>
              <a:buNone/>
            </a:pPr>
            <a:r>
              <a:rPr lang="zh-CN" altLang="en-US" dirty="0">
                <a:solidFill>
                  <a:srgbClr val="FF0000"/>
                </a:solidFill>
                <a:latin typeface="黑体" pitchFamily="2" charset="-122"/>
                <a:ea typeface="黑体" pitchFamily="2" charset="-122"/>
              </a:rPr>
              <a:t>应用软件</a:t>
            </a:r>
            <a:r>
              <a:rPr lang="zh-CN" altLang="en-US" dirty="0">
                <a:solidFill>
                  <a:schemeClr val="hlink"/>
                </a:solidFill>
                <a:latin typeface="黑体" pitchFamily="2" charset="-122"/>
                <a:ea typeface="黑体" pitchFamily="2" charset="-122"/>
              </a:rPr>
              <a:t> </a:t>
            </a:r>
            <a:r>
              <a:rPr lang="zh-CN" altLang="en-US" dirty="0">
                <a:solidFill>
                  <a:srgbClr val="000080"/>
                </a:solidFill>
                <a:latin typeface="黑体" pitchFamily="2" charset="-122"/>
                <a:ea typeface="黑体" pitchFamily="2" charset="-122"/>
              </a:rPr>
              <a:t>为解决某一特定问题而编制的程序。</a:t>
            </a:r>
          </a:p>
          <a:p>
            <a:pPr indent="266700" algn="just" eaLnBrk="0" hangingPunct="0">
              <a:lnSpc>
                <a:spcPct val="110000"/>
              </a:lnSpc>
              <a:spcBef>
                <a:spcPct val="0"/>
              </a:spcBef>
              <a:buClrTx/>
              <a:buFontTx/>
              <a:buNone/>
            </a:pPr>
            <a:r>
              <a:rPr lang="zh-CN" altLang="en-US" dirty="0">
                <a:solidFill>
                  <a:srgbClr val="000080"/>
                </a:solidFill>
                <a:latin typeface="黑体" pitchFamily="2" charset="-122"/>
                <a:ea typeface="黑体" pitchFamily="2" charset="-122"/>
              </a:rPr>
              <a:t>         如：工程设计程序、</a:t>
            </a:r>
          </a:p>
          <a:p>
            <a:pPr indent="266700">
              <a:lnSpc>
                <a:spcPct val="60000"/>
              </a:lnSpc>
            </a:pPr>
            <a:r>
              <a:rPr lang="zh-CN" altLang="en-US" dirty="0">
                <a:solidFill>
                  <a:srgbClr val="000080"/>
                </a:solidFill>
                <a:latin typeface="黑体" pitchFamily="2" charset="-122"/>
                <a:ea typeface="黑体" pitchFamily="2" charset="-122"/>
              </a:rPr>
              <a:t>             数据处理程序、</a:t>
            </a:r>
          </a:p>
          <a:p>
            <a:pPr indent="266700">
              <a:lnSpc>
                <a:spcPct val="60000"/>
              </a:lnSpc>
            </a:pPr>
            <a:r>
              <a:rPr lang="zh-CN" altLang="en-US" dirty="0">
                <a:solidFill>
                  <a:srgbClr val="000080"/>
                </a:solidFill>
                <a:latin typeface="黑体" pitchFamily="2" charset="-122"/>
                <a:ea typeface="黑体" pitchFamily="2" charset="-122"/>
              </a:rPr>
              <a:t>             企业管理程序、</a:t>
            </a:r>
          </a:p>
          <a:p>
            <a:pPr indent="266700">
              <a:lnSpc>
                <a:spcPct val="60000"/>
              </a:lnSpc>
            </a:pPr>
            <a:r>
              <a:rPr lang="zh-CN" altLang="en-US" dirty="0">
                <a:solidFill>
                  <a:srgbClr val="000080"/>
                </a:solidFill>
                <a:latin typeface="黑体" pitchFamily="2" charset="-122"/>
                <a:ea typeface="黑体" pitchFamily="2" charset="-122"/>
              </a:rPr>
              <a:t>             科学计算程序等。 </a:t>
            </a:r>
          </a:p>
        </p:txBody>
      </p:sp>
      <p:sp>
        <p:nvSpPr>
          <p:cNvPr id="12294" name="Text Box 15"/>
          <p:cNvSpPr txBox="1">
            <a:spLocks noChangeArrowheads="1"/>
          </p:cNvSpPr>
          <p:nvPr/>
        </p:nvSpPr>
        <p:spPr bwMode="auto">
          <a:xfrm>
            <a:off x="818023" y="2573883"/>
            <a:ext cx="51706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marL="609600" indent="-609600" eaLnBrk="0" hangingPunct="0">
              <a:defRPr kumimoji="1" sz="2400" b="1">
                <a:solidFill>
                  <a:schemeClr val="tx2"/>
                </a:solidFill>
                <a:latin typeface="楷体_GB2312" pitchFamily="49" charset="-122"/>
                <a:ea typeface="楷体_GB2312" pitchFamily="49" charset="-122"/>
              </a:defRPr>
            </a:lvl1pPr>
            <a:lvl2pPr marL="742950" indent="-285750" eaLnBrk="0" hangingPunct="0">
              <a:defRPr kumimoji="1" sz="2400" b="1">
                <a:solidFill>
                  <a:schemeClr val="tx2"/>
                </a:solidFill>
                <a:latin typeface="楷体_GB2312" pitchFamily="49" charset="-122"/>
                <a:ea typeface="楷体_GB2312" pitchFamily="49" charset="-122"/>
              </a:defRPr>
            </a:lvl2pPr>
            <a:lvl3pPr marL="1143000" indent="-228600" eaLnBrk="0" hangingPunct="0">
              <a:defRPr kumimoji="1" sz="2400" b="1">
                <a:solidFill>
                  <a:schemeClr val="tx2"/>
                </a:solidFill>
                <a:latin typeface="楷体_GB2312" pitchFamily="49" charset="-122"/>
                <a:ea typeface="楷体_GB2312" pitchFamily="49" charset="-122"/>
              </a:defRPr>
            </a:lvl3pPr>
            <a:lvl4pPr marL="1600200" indent="-228600" eaLnBrk="0" hangingPunct="0">
              <a:defRPr kumimoji="1" sz="2400" b="1">
                <a:solidFill>
                  <a:schemeClr val="tx2"/>
                </a:solidFill>
                <a:latin typeface="楷体_GB2312" pitchFamily="49" charset="-122"/>
                <a:ea typeface="楷体_GB2312" pitchFamily="49" charset="-122"/>
              </a:defRPr>
            </a:lvl4pPr>
            <a:lvl5pPr marL="2057400" indent="-228600" eaLnBrk="0" hangingPunct="0">
              <a:defRPr kumimoji="1" sz="2400" b="1">
                <a:solidFill>
                  <a:schemeClr val="tx2"/>
                </a:solidFill>
                <a:latin typeface="楷体_GB2312" pitchFamily="49" charset="-122"/>
                <a:ea typeface="楷体_GB2312" pitchFamily="49" charset="-122"/>
              </a:defRPr>
            </a:lvl5pPr>
            <a:lvl6pPr marL="25146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6pPr>
            <a:lvl7pPr marL="29718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7pPr>
            <a:lvl8pPr marL="34290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8pPr>
            <a:lvl9pPr marL="38862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9pPr>
          </a:lstStyle>
          <a:p>
            <a:pPr algn="ctr" eaLnBrk="1" hangingPunct="1"/>
            <a:r>
              <a:rPr lang="zh-CN" altLang="en-US" dirty="0">
                <a:solidFill>
                  <a:srgbClr val="000080"/>
                </a:solidFill>
                <a:latin typeface="黑体" pitchFamily="2" charset="-122"/>
                <a:ea typeface="黑体" pitchFamily="2" charset="-122"/>
              </a:rPr>
              <a:t>软件</a:t>
            </a:r>
          </a:p>
        </p:txBody>
      </p:sp>
      <p:sp>
        <p:nvSpPr>
          <p:cNvPr id="12295" name="AutoShape 16"/>
          <p:cNvSpPr>
            <a:spLocks/>
          </p:cNvSpPr>
          <p:nvPr/>
        </p:nvSpPr>
        <p:spPr bwMode="auto">
          <a:xfrm>
            <a:off x="1419225" y="2084388"/>
            <a:ext cx="314325" cy="2179140"/>
          </a:xfrm>
          <a:prstGeom prst="leftBrace">
            <a:avLst>
              <a:gd name="adj1" fmla="val 63131"/>
              <a:gd name="adj2" fmla="val 50000"/>
            </a:avLst>
          </a:pr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spcBef>
                <a:spcPct val="20000"/>
              </a:spcBef>
            </a:pPr>
            <a:endParaRPr lang="zh-CN" altLang="en-US" sz="2600">
              <a:latin typeface="黑体" pitchFamily="2" charset="-122"/>
              <a:ea typeface="黑体"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50923"/>
                                        </p:tgtEl>
                                        <p:attrNameLst>
                                          <p:attrName>style.visibility</p:attrName>
                                        </p:attrNameLst>
                                      </p:cBhvr>
                                      <p:to>
                                        <p:strVal val="visible"/>
                                      </p:to>
                                    </p:set>
                                    <p:animEffect transition="in" filter="wipe(up)">
                                      <p:cBhvr>
                                        <p:cTn id="7" dur="500"/>
                                        <p:tgtEl>
                                          <p:spTgt spid="55092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50930"/>
                                        </p:tgtEl>
                                        <p:attrNameLst>
                                          <p:attrName>style.visibility</p:attrName>
                                        </p:attrNameLst>
                                      </p:cBhvr>
                                      <p:to>
                                        <p:strVal val="visible"/>
                                      </p:to>
                                    </p:set>
                                    <p:animEffect transition="in" filter="wipe(up)">
                                      <p:cBhvr>
                                        <p:cTn id="12" dur="500"/>
                                        <p:tgtEl>
                                          <p:spTgt spid="5509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0923" grpId="0" autoUpdateAnimBg="0"/>
      <p:bldP spid="550930" grpId="0" autoUpdateAnimBg="0"/>
    </p:bldLst>
  </p:timing>
</p:sld>
</file>

<file path=ppt/theme/theme1.xml><?xml version="1.0" encoding="utf-8"?>
<a:theme xmlns:a="http://schemas.openxmlformats.org/drawingml/2006/main" name="带页脚母版">
  <a:themeElements>
    <a:clrScheme name="带页脚母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带页脚母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带页脚母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带页脚母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带页脚母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带页脚母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带页脚母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带页脚母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带页脚母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带页脚母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带页脚母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带页脚母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带页脚母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带页脚母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Designs\Artsy.pot</Template>
  <TotalTime>6576</TotalTime>
  <Words>3543</Words>
  <Application>Microsoft Office PowerPoint</Application>
  <PresentationFormat>全屏显示(4:3)</PresentationFormat>
  <Paragraphs>594</Paragraphs>
  <Slides>57</Slides>
  <Notes>0</Notes>
  <HiddenSlides>0</HiddenSlides>
  <MMClips>0</MMClips>
  <ScaleCrop>false</ScaleCrop>
  <HeadingPairs>
    <vt:vector size="6" baseType="variant">
      <vt:variant>
        <vt:lpstr>主题</vt:lpstr>
      </vt:variant>
      <vt:variant>
        <vt:i4>1</vt:i4>
      </vt:variant>
      <vt:variant>
        <vt:lpstr>嵌入 OLE 服务器</vt:lpstr>
      </vt:variant>
      <vt:variant>
        <vt:i4>6</vt:i4>
      </vt:variant>
      <vt:variant>
        <vt:lpstr>幻灯片标题</vt:lpstr>
      </vt:variant>
      <vt:variant>
        <vt:i4>57</vt:i4>
      </vt:variant>
    </vt:vector>
  </HeadingPairs>
  <TitlesOfParts>
    <vt:vector size="64" baseType="lpstr">
      <vt:lpstr>带页脚母版</vt:lpstr>
      <vt:lpstr>包</vt:lpstr>
      <vt:lpstr>Clip</vt:lpstr>
      <vt:lpstr>Image</vt:lpstr>
      <vt:lpstr>VISIO</vt:lpstr>
      <vt:lpstr>BMP 图象</vt:lpstr>
      <vt:lpstr>Document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SWJTU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第1章 概论</dc:title>
  <dc:creator>Y.Q.Ma</dc:creator>
  <cp:lastModifiedBy>Y.Q.Ma</cp:lastModifiedBy>
  <cp:revision>1202</cp:revision>
  <cp:lastPrinted>2021-03-05T06:36:17Z</cp:lastPrinted>
  <dcterms:created xsi:type="dcterms:W3CDTF">2000-10-10T05:39:14Z</dcterms:created>
  <dcterms:modified xsi:type="dcterms:W3CDTF">2023-02-03T03:50:23Z</dcterms:modified>
</cp:coreProperties>
</file>