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724E-9420-C649-8587-D019373C3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BBFA6-E9AF-BB4A-A0A1-EC74F6F5F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C0A9-A081-9649-AB27-08DB05D4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A143-66DB-E145-8B9B-1E4787DF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B551-57A5-C14E-9A4E-D62D2834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8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437C-6673-3F4A-BF45-B7AD00B1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99053-060A-F74E-9EE5-C79EF750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A828-B003-064A-BD02-0BFEEB13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E7C1-EB5F-B24A-BFA2-1EB5A571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CB0D-F360-434A-8C14-7EA5DF05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5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7FACA-3BEA-C04B-8435-6A48D0E5D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68DC6-A537-E440-A16E-F80EBB997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BB1B-A25B-E646-A9CF-E7EEE46A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1EABF-E8C3-ED47-A3AD-B6F982D3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2C05-E5C1-EC43-810D-30A9F75F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0B1E-CC9E-1D48-A162-4E0626F6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C5CA-09CE-D447-BFBE-D70D1C72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8FAD-552C-9147-AAD2-17B8A1CD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F32A-499D-5943-B614-555BB9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C2A0-0E30-E448-AF5E-510CFD81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B77E-0241-0A47-8F4F-B9D18069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BFBB-2DB3-0F40-9B6F-BBF8744B4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D926-0810-0B47-ACAF-E313C3A4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2942-FC89-FD4F-B7B3-C2787404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6B98-1661-644D-9404-390E5FD5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9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B128-106B-3B40-AB04-A9826DE2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5A98-ACB6-7E44-862D-57FF06D0C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F2CF1-FB67-4840-8616-335E7FDAA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06760-4B03-E049-BC40-0BD5D666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5E78-E22F-F941-9053-FF56D28E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E691-C215-014C-B4DF-B465BB8A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C77B-1123-6A4C-A785-E21060B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44422-A99F-7943-9D18-4C5748BB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8B2EA-C22A-A742-A9B2-2A6173D28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4B11C-1FA2-EA4F-88C0-ACB4BA312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A96EC-005D-C24F-96DD-DFA08FC9E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720A8-F95E-A64E-A977-A47916C4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23D29-3BC1-1B48-BDCE-D61E599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5357-E4F0-A54F-B52C-EEB922BE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E5EC-6AA0-CF46-8CCA-D1993BCC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5D811-E0F2-0943-A785-5E3F8D85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21FB5-8D30-AB43-B314-B6D5CA0E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0857E-5E61-3A45-A7B4-5339EE7D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8DB28-3145-364D-B10D-6A6080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B5C2-A0AD-BF45-906D-B70D440A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AA5B9-9ED0-8F46-8DF5-EA4EF59B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AB6F3-7777-AE4A-B71D-D25BD248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F0F6-33A8-5F4C-8AEA-5E936E81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A730-7BB0-9A49-9C56-E9E704CF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0350E-585F-9C44-AC36-62B22467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D871F-8B9E-6645-9CE5-11A3E5AE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9CFF9-3909-414A-B477-C6A96720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380B-2E6C-5E41-B791-2D11E2ED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A5FC9-59EA-314D-B899-95D9C1FA9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CCAB1-271E-7040-8E1D-EE40A7115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0796-1AC3-DF4B-A7A8-CA02D311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77272-24E7-B54A-8677-C2007A51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FEA9-0A48-6B4F-989F-6D63E29F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AB2BE-18D8-7E4E-AAC0-C50A4D6C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13EBB-52CE-4F4D-889D-C7AFF8D9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1CA0-982C-FA41-A6EF-9646A12F8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C4F9F-0DD4-A743-8A8D-049740ABCE17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33A3B-D521-4F44-8A4D-B272D6CC6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8292E-F02E-184E-B0F7-DD64B27DE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8ADF-67D2-9648-B733-9A465DC1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2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C05B-0C48-8A40-993A-D98E921A4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F17D3-835D-5A4B-B8B9-0701D5C21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Mariama Adangwa</dc:creator>
  <cp:lastModifiedBy>Mariama Adangwa</cp:lastModifiedBy>
  <cp:revision>1</cp:revision>
  <dcterms:created xsi:type="dcterms:W3CDTF">2020-12-04T21:56:12Z</dcterms:created>
  <dcterms:modified xsi:type="dcterms:W3CDTF">2020-12-04T21:56:29Z</dcterms:modified>
</cp:coreProperties>
</file>