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4"/>
    <p:sldMasterId id="2147483660" r:id="rId5"/>
    <p:sldMasterId id="2147483713" r:id="rId6"/>
  </p:sldMasterIdLst>
  <p:notesMasterIdLst>
    <p:notesMasterId r:id="rId31"/>
  </p:notesMasterIdLst>
  <p:sldIdLst>
    <p:sldId id="306" r:id="rId7"/>
    <p:sldId id="257" r:id="rId8"/>
    <p:sldId id="281" r:id="rId9"/>
    <p:sldId id="294" r:id="rId10"/>
    <p:sldId id="283" r:id="rId11"/>
    <p:sldId id="280" r:id="rId12"/>
    <p:sldId id="279" r:id="rId13"/>
    <p:sldId id="278" r:id="rId14"/>
    <p:sldId id="310" r:id="rId15"/>
    <p:sldId id="305" r:id="rId16"/>
    <p:sldId id="272" r:id="rId17"/>
    <p:sldId id="268" r:id="rId18"/>
    <p:sldId id="304" r:id="rId19"/>
    <p:sldId id="303" r:id="rId20"/>
    <p:sldId id="302" r:id="rId21"/>
    <p:sldId id="301" r:id="rId22"/>
    <p:sldId id="300" r:id="rId23"/>
    <p:sldId id="299" r:id="rId24"/>
    <p:sldId id="312" r:id="rId25"/>
    <p:sldId id="311" r:id="rId26"/>
    <p:sldId id="263" r:id="rId27"/>
    <p:sldId id="296" r:id="rId28"/>
    <p:sldId id="259" r:id="rId29"/>
    <p:sldId id="25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DD4923B-0F1C-9BC0-3E21-168694A5762F}" name="Seiffarth, Pia GIZ" initials="SG" userId="S::pia.seiffarth@giz.de::010363c9-7a2d-4229-9ee8-ed7e1b3cc729" providerId="AD"/>
  <p188:author id="{6B15C9B0-7E0E-9F1B-9B3A-55E279C69E5E}" name="Kananura, Concorde" initials="KC" userId="S::concordekananura_gmail.com#ext#@gizonline.onmicrosoft.com::477fd835-e535-472f-9fc9-0edbac9f0e86" providerId="AD"/>
  <p188:author id="{3E8836C6-5D3A-FF47-5402-4719D74307F5}" name="Hauptmann, Nora GIZ" initials="HG" userId="S::nora.hauptmann@giz.de::f4f79b9a-7b1b-4b70-9f6a-0021330c2ec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55940-F161-2D71-B965-9FA9A21B955C}" v="4" dt="2022-09-07T09:59:31.935"/>
    <p1510:client id="{4F2A4627-4DFB-5AE2-1420-C874BFAC9AE9}" v="10" dt="2022-08-29T14:58:26.794"/>
    <p1510:client id="{56B597BB-0E0D-447E-BBBB-12FAAFA2D32F}" v="4" dt="2022-08-08T09:09:00.720"/>
    <p1510:client id="{6CC90EFE-40BB-CBC2-4D5F-5D609F03FA81}" v="52" dt="2022-08-23T07:36:15.844"/>
    <p1510:client id="{7229B41B-F817-0B28-8BA7-86B8A552ABBC}" v="5" dt="2022-08-29T07:06:16.276"/>
    <p1510:client id="{78E55DA9-86C8-A768-14AC-A36F0895AF96}" v="2" dt="2022-08-08T11:40:28.548"/>
    <p1510:client id="{8384A5BB-B166-0911-F682-4269517F2906}" v="10" dt="2022-08-04T14:07:53.161"/>
    <p1510:client id="{9BCAD724-A46D-D8C9-75C4-C996994728A0}" v="91" dt="2022-08-30T07:11:44.878"/>
    <p1510:client id="{A2871D3E-F044-CC06-AC47-C343CAA53DAE}" v="9" dt="2022-08-09T07:23:46.323"/>
    <p1510:client id="{A85B02BB-7275-05DB-F7B9-87E268924807}" v="379" dt="2022-08-29T19:45:46.612"/>
    <p1510:client id="{AE6FF155-9BBD-4DE6-835D-2C487DCFCEBE}" v="30" dt="2022-08-04T14:03:46.658"/>
    <p1510:client id="{B4D9C6AB-0E11-77C7-68E7-D3788EE9FC62}" v="4" dt="2022-09-05T11:45:18.481"/>
    <p1510:client id="{C44EA2FB-B419-EE85-20EF-18FC681BD140}" v="19" dt="2022-08-25T11:57:25.556"/>
    <p1510:client id="{CC49383C-A191-9506-A364-FC33FB4729A6}" v="95" dt="2022-09-15T14:47:22.576"/>
    <p1510:client id="{FC92DF60-21B4-6543-C846-8473703E106A}" v="75" dt="2022-08-23T11:06:13.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25E78-A779-4EBA-A58D-519F42CA182E}" type="datetimeFigureOut">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FAB67-1CE2-48E4-B64C-8D7F5BED64FB}" type="slidenum">
              <a:t>‹#›</a:t>
            </a:fld>
            <a:endParaRPr lang="en-US"/>
          </a:p>
        </p:txBody>
      </p:sp>
    </p:spTree>
    <p:extLst>
      <p:ext uri="{BB962C8B-B14F-4D97-AF65-F5344CB8AC3E}">
        <p14:creationId xmlns:p14="http://schemas.microsoft.com/office/powerpoint/2010/main" val="2587884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idx="12"/>
          </p:nvPr>
        </p:nvSpPr>
        <p:spPr/>
        <p:txBody>
          <a:bodyPr/>
          <a:lstStyle/>
          <a:p>
            <a:pPr marL="0" marR="0" lvl="0" indent="0" algn="r" rtl="0">
              <a:lnSpc>
                <a:spcPct val="109000"/>
              </a:lnSpc>
              <a:spcBef>
                <a:spcPts val="0"/>
              </a:spcBef>
              <a:spcAft>
                <a:spcPts val="0"/>
              </a:spcAft>
              <a:buClr>
                <a:schemeClr val="accent3"/>
              </a:buClr>
              <a:buSzPts val="1200"/>
              <a:buFont typeface="Calibri"/>
              <a:buNone/>
            </a:pPr>
            <a:fld id="{00000000-1234-1234-1234-123412341234}" type="slidenum">
              <a:rPr lang="fr-CH" sz="1200" b="1" i="0" u="none" strike="noStrike" cap="none" smtClean="0">
                <a:solidFill>
                  <a:schemeClr val="accent3"/>
                </a:solidFill>
                <a:latin typeface="Calibri"/>
                <a:ea typeface="Calibri"/>
                <a:cs typeface="Calibri"/>
                <a:sym typeface="Calibri"/>
              </a:rPr>
              <a:t>1</a:t>
            </a:fld>
            <a:endParaRPr lang="fr-CH" sz="1200" b="1" i="0" u="none" strike="noStrike" cap="none">
              <a:solidFill>
                <a:schemeClr val="accent3"/>
              </a:solidFill>
              <a:latin typeface="Calibri"/>
              <a:ea typeface="Calibri"/>
              <a:cs typeface="Calibri"/>
              <a:sym typeface="Calibri"/>
            </a:endParaRPr>
          </a:p>
        </p:txBody>
      </p:sp>
    </p:spTree>
    <p:extLst>
      <p:ext uri="{BB962C8B-B14F-4D97-AF65-F5344CB8AC3E}">
        <p14:creationId xmlns:p14="http://schemas.microsoft.com/office/powerpoint/2010/main" val="733307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71b024415_0_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1271b024415_0_2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idx="12"/>
          </p:nvPr>
        </p:nvSpPr>
        <p:spPr/>
        <p:txBody>
          <a:bodyPr/>
          <a:lstStyle/>
          <a:p>
            <a:pPr marL="0" marR="0" lvl="0" indent="0" algn="r" rtl="0">
              <a:lnSpc>
                <a:spcPct val="109000"/>
              </a:lnSpc>
              <a:spcBef>
                <a:spcPts val="0"/>
              </a:spcBef>
              <a:spcAft>
                <a:spcPts val="0"/>
              </a:spcAft>
              <a:buClr>
                <a:schemeClr val="accent3"/>
              </a:buClr>
              <a:buSzPts val="1200"/>
              <a:buFont typeface="Calibri"/>
              <a:buNone/>
            </a:pPr>
            <a:fld id="{00000000-1234-1234-1234-123412341234}" type="slidenum">
              <a:rPr lang="fr-CH" sz="1200" b="1" i="0" u="none" strike="noStrike" cap="none" smtClean="0">
                <a:solidFill>
                  <a:schemeClr val="accent3"/>
                </a:solidFill>
                <a:latin typeface="Calibri"/>
                <a:ea typeface="Calibri"/>
                <a:cs typeface="Calibri"/>
                <a:sym typeface="Calibri"/>
              </a:rPr>
              <a:t>23</a:t>
            </a:fld>
            <a:endParaRPr lang="fr-CH" sz="1200" b="1" i="0" u="none" strike="noStrike" cap="none">
              <a:solidFill>
                <a:schemeClr val="accent3"/>
              </a:solidFill>
              <a:latin typeface="Calibri"/>
              <a:ea typeface="Calibri"/>
              <a:cs typeface="Calibri"/>
              <a:sym typeface="Calibri"/>
            </a:endParaRPr>
          </a:p>
        </p:txBody>
      </p:sp>
    </p:spTree>
    <p:extLst>
      <p:ext uri="{BB962C8B-B14F-4D97-AF65-F5344CB8AC3E}">
        <p14:creationId xmlns:p14="http://schemas.microsoft.com/office/powerpoint/2010/main" val="372129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idx="12"/>
          </p:nvPr>
        </p:nvSpPr>
        <p:spPr/>
        <p:txBody>
          <a:bodyPr/>
          <a:lstStyle/>
          <a:p>
            <a:pPr marL="0" marR="0" lvl="0" indent="0" algn="r" rtl="0">
              <a:lnSpc>
                <a:spcPct val="109000"/>
              </a:lnSpc>
              <a:spcBef>
                <a:spcPts val="0"/>
              </a:spcBef>
              <a:spcAft>
                <a:spcPts val="0"/>
              </a:spcAft>
              <a:buClr>
                <a:schemeClr val="accent3"/>
              </a:buClr>
              <a:buSzPts val="1200"/>
              <a:buFont typeface="Calibri"/>
              <a:buNone/>
            </a:pPr>
            <a:fld id="{00000000-1234-1234-1234-123412341234}" type="slidenum">
              <a:rPr lang="fr-CH" sz="1200" b="1" i="0" u="none" strike="noStrike" cap="none" smtClean="0">
                <a:solidFill>
                  <a:schemeClr val="accent3"/>
                </a:solidFill>
                <a:latin typeface="Calibri"/>
                <a:ea typeface="Calibri"/>
                <a:cs typeface="Calibri"/>
                <a:sym typeface="Calibri"/>
              </a:rPr>
              <a:t>3</a:t>
            </a:fld>
            <a:endParaRPr lang="fr-CH" sz="1200" b="1" i="0" u="none" strike="noStrike" cap="none">
              <a:solidFill>
                <a:schemeClr val="accent3"/>
              </a:solidFill>
              <a:latin typeface="Calibri"/>
              <a:ea typeface="Calibri"/>
              <a:cs typeface="Calibri"/>
              <a:sym typeface="Calibri"/>
            </a:endParaRPr>
          </a:p>
        </p:txBody>
      </p:sp>
    </p:spTree>
    <p:extLst>
      <p:ext uri="{BB962C8B-B14F-4D97-AF65-F5344CB8AC3E}">
        <p14:creationId xmlns:p14="http://schemas.microsoft.com/office/powerpoint/2010/main" val="283545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idx="12"/>
          </p:nvPr>
        </p:nvSpPr>
        <p:spPr/>
        <p:txBody>
          <a:bodyPr/>
          <a:lstStyle/>
          <a:p>
            <a:pPr marL="0" marR="0" lvl="0" indent="0" algn="r" rtl="0">
              <a:lnSpc>
                <a:spcPct val="109000"/>
              </a:lnSpc>
              <a:spcBef>
                <a:spcPts val="0"/>
              </a:spcBef>
              <a:spcAft>
                <a:spcPts val="0"/>
              </a:spcAft>
              <a:buClr>
                <a:schemeClr val="accent3"/>
              </a:buClr>
              <a:buSzPts val="1200"/>
              <a:buFont typeface="Calibri"/>
              <a:buNone/>
            </a:pPr>
            <a:fld id="{00000000-1234-1234-1234-123412341234}" type="slidenum">
              <a:rPr lang="fr-CH" sz="1200" b="1" i="0" u="none" strike="noStrike" cap="none" smtClean="0">
                <a:solidFill>
                  <a:schemeClr val="accent3"/>
                </a:solidFill>
                <a:latin typeface="Calibri"/>
                <a:ea typeface="Calibri"/>
                <a:cs typeface="Calibri"/>
                <a:sym typeface="Calibri"/>
              </a:rPr>
              <a:t>7</a:t>
            </a:fld>
            <a:endParaRPr lang="fr-CH" sz="1200" b="1" i="0" u="none" strike="noStrike" cap="none">
              <a:solidFill>
                <a:schemeClr val="accent3"/>
              </a:solidFill>
              <a:latin typeface="Calibri"/>
              <a:ea typeface="Calibri"/>
              <a:cs typeface="Calibri"/>
              <a:sym typeface="Calibri"/>
            </a:endParaRPr>
          </a:p>
        </p:txBody>
      </p:sp>
    </p:spTree>
    <p:extLst>
      <p:ext uri="{BB962C8B-B14F-4D97-AF65-F5344CB8AC3E}">
        <p14:creationId xmlns:p14="http://schemas.microsoft.com/office/powerpoint/2010/main" val="9599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Ayush </a:t>
            </a:r>
          </a:p>
        </p:txBody>
      </p:sp>
      <p:sp>
        <p:nvSpPr>
          <p:cNvPr id="4" name="Slide Number Placeholder 3"/>
          <p:cNvSpPr>
            <a:spLocks noGrp="1"/>
          </p:cNvSpPr>
          <p:nvPr>
            <p:ph type="sldNum" sz="quarter" idx="5"/>
          </p:nvPr>
        </p:nvSpPr>
        <p:spPr/>
        <p:txBody>
          <a:bodyPr/>
          <a:lstStyle/>
          <a:p>
            <a:fld id="{F6BB9458-25D0-44DD-8E5A-2174626A5531}" type="slidenum">
              <a:rPr lang="de-DE" smtClean="0"/>
              <a:t>13</a:t>
            </a:fld>
            <a:endParaRPr lang="de-DE"/>
          </a:p>
        </p:txBody>
      </p:sp>
    </p:spTree>
    <p:extLst>
      <p:ext uri="{BB962C8B-B14F-4D97-AF65-F5344CB8AC3E}">
        <p14:creationId xmlns:p14="http://schemas.microsoft.com/office/powerpoint/2010/main" val="89814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Ayush </a:t>
            </a:r>
          </a:p>
        </p:txBody>
      </p:sp>
      <p:sp>
        <p:nvSpPr>
          <p:cNvPr id="4" name="Slide Number Placeholder 3"/>
          <p:cNvSpPr>
            <a:spLocks noGrp="1"/>
          </p:cNvSpPr>
          <p:nvPr>
            <p:ph type="sldNum" sz="quarter" idx="5"/>
          </p:nvPr>
        </p:nvSpPr>
        <p:spPr/>
        <p:txBody>
          <a:bodyPr/>
          <a:lstStyle/>
          <a:p>
            <a:fld id="{F6BB9458-25D0-44DD-8E5A-2174626A5531}" type="slidenum">
              <a:rPr lang="de-DE" smtClean="0"/>
              <a:t>14</a:t>
            </a:fld>
            <a:endParaRPr lang="de-DE"/>
          </a:p>
        </p:txBody>
      </p:sp>
    </p:spTree>
    <p:extLst>
      <p:ext uri="{BB962C8B-B14F-4D97-AF65-F5344CB8AC3E}">
        <p14:creationId xmlns:p14="http://schemas.microsoft.com/office/powerpoint/2010/main" val="89814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Ayush </a:t>
            </a:r>
          </a:p>
        </p:txBody>
      </p:sp>
      <p:sp>
        <p:nvSpPr>
          <p:cNvPr id="4" name="Slide Number Placeholder 3"/>
          <p:cNvSpPr>
            <a:spLocks noGrp="1"/>
          </p:cNvSpPr>
          <p:nvPr>
            <p:ph type="sldNum" sz="quarter" idx="5"/>
          </p:nvPr>
        </p:nvSpPr>
        <p:spPr/>
        <p:txBody>
          <a:bodyPr/>
          <a:lstStyle/>
          <a:p>
            <a:fld id="{F6BB9458-25D0-44DD-8E5A-2174626A5531}" type="slidenum">
              <a:rPr lang="de-DE" smtClean="0"/>
              <a:t>15</a:t>
            </a:fld>
            <a:endParaRPr lang="de-DE"/>
          </a:p>
        </p:txBody>
      </p:sp>
    </p:spTree>
    <p:extLst>
      <p:ext uri="{BB962C8B-B14F-4D97-AF65-F5344CB8AC3E}">
        <p14:creationId xmlns:p14="http://schemas.microsoft.com/office/powerpoint/2010/main" val="2793854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Ayush </a:t>
            </a:r>
          </a:p>
        </p:txBody>
      </p:sp>
      <p:sp>
        <p:nvSpPr>
          <p:cNvPr id="4" name="Slide Number Placeholder 3"/>
          <p:cNvSpPr>
            <a:spLocks noGrp="1"/>
          </p:cNvSpPr>
          <p:nvPr>
            <p:ph type="sldNum" sz="quarter" idx="5"/>
          </p:nvPr>
        </p:nvSpPr>
        <p:spPr/>
        <p:txBody>
          <a:bodyPr/>
          <a:lstStyle/>
          <a:p>
            <a:fld id="{F6BB9458-25D0-44DD-8E5A-2174626A5531}" type="slidenum">
              <a:rPr lang="de-DE" smtClean="0"/>
              <a:t>16</a:t>
            </a:fld>
            <a:endParaRPr lang="de-DE"/>
          </a:p>
        </p:txBody>
      </p:sp>
    </p:spTree>
    <p:extLst>
      <p:ext uri="{BB962C8B-B14F-4D97-AF65-F5344CB8AC3E}">
        <p14:creationId xmlns:p14="http://schemas.microsoft.com/office/powerpoint/2010/main" val="1089203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4999"/>
              </a:lnSpc>
            </a:pPr>
            <a:r>
              <a:rPr lang="en-US" i="1" dirty="0"/>
              <a:t>How does it work?</a:t>
            </a:r>
            <a:r>
              <a:rPr lang="en-US" dirty="0"/>
              <a:t> </a:t>
            </a:r>
          </a:p>
          <a:p>
            <a:pPr algn="just">
              <a:lnSpc>
                <a:spcPct val="114999"/>
              </a:lnSpc>
            </a:pPr>
            <a:r>
              <a:rPr lang="en-US" dirty="0"/>
              <a:t>By mapping out the results of each of the candidate solutions into four (4) quadrants, the solutions can be grouped into different priorities according to the level of feasibility and importance. </a:t>
            </a:r>
            <a:endParaRPr lang="en-US" dirty="0">
              <a:cs typeface="Calibri"/>
            </a:endParaRPr>
          </a:p>
          <a:p>
            <a:pPr marL="711200" indent="-298450">
              <a:lnSpc>
                <a:spcPct val="114999"/>
              </a:lnSpc>
              <a:buFont typeface="Times New Roman,Serif"/>
              <a:buChar char="●"/>
            </a:pPr>
            <a:r>
              <a:rPr lang="en-US" dirty="0"/>
              <a:t>The solutions that are both feasible and have strategic importance are considered to be quick wins </a:t>
            </a:r>
            <a:endParaRPr lang="en-US" dirty="0">
              <a:cs typeface="Calibri"/>
            </a:endParaRPr>
          </a:p>
          <a:p>
            <a:pPr marL="711200" indent="-298450">
              <a:lnSpc>
                <a:spcPct val="114999"/>
              </a:lnSpc>
              <a:buFont typeface="Times New Roman,Serif"/>
              <a:buChar char="●"/>
            </a:pPr>
            <a:r>
              <a:rPr lang="en-US" i="1" dirty="0"/>
              <a:t>The solutions which have high strategic value but low feasibility requires investment and are considered to be strategic initiatives.</a:t>
            </a:r>
            <a:r>
              <a:rPr lang="en-US" dirty="0"/>
              <a:t> </a:t>
            </a:r>
            <a:endParaRPr lang="en-US" dirty="0">
              <a:cs typeface="Calibri"/>
            </a:endParaRPr>
          </a:p>
          <a:p>
            <a:pPr marL="711200" indent="-298450">
              <a:lnSpc>
                <a:spcPct val="114999"/>
              </a:lnSpc>
              <a:buFont typeface="Times New Roman,Serif"/>
              <a:buChar char="●"/>
            </a:pPr>
            <a:r>
              <a:rPr lang="en-US" dirty="0"/>
              <a:t>Solutions that are easy to implement but have lower strategic value are considered to be in the “nice to have” group </a:t>
            </a:r>
            <a:endParaRPr lang="en-US" dirty="0">
              <a:cs typeface="Calibri"/>
            </a:endParaRPr>
          </a:p>
          <a:p>
            <a:pPr marL="711200" indent="-298450">
              <a:lnSpc>
                <a:spcPct val="114999"/>
              </a:lnSpc>
              <a:buFont typeface="Times New Roman,Serif"/>
              <a:buChar char="●"/>
            </a:pPr>
            <a:r>
              <a:rPr lang="en-US" dirty="0"/>
              <a:t>Solutions that have both low feasibility and low strategic importance are considered to be in the “leave for now” group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EAFAB67-1CE2-48E4-B64C-8D7F5BED64FB}" type="slidenum">
              <a:rPr lang="en-US"/>
              <a:t>17</a:t>
            </a:fld>
            <a:endParaRPr lang="en-US"/>
          </a:p>
        </p:txBody>
      </p:sp>
    </p:spTree>
    <p:extLst>
      <p:ext uri="{BB962C8B-B14F-4D97-AF65-F5344CB8AC3E}">
        <p14:creationId xmlns:p14="http://schemas.microsoft.com/office/powerpoint/2010/main" val="255201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jpeg"/><Relationship Id="rId1" Type="http://schemas.openxmlformats.org/officeDocument/2006/relationships/slideMaster" Target="../slideMasters/slideMaster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wmf"/><Relationship Id="rId4" Type="http://schemas.openxmlformats.org/officeDocument/2006/relationships/image" Target="../media/image8.png"/><Relationship Id="rId9"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7.wmf"/><Relationship Id="rId7" Type="http://schemas.openxmlformats.org/officeDocument/2006/relationships/image" Target="../media/image11.wmf"/><Relationship Id="rId2" Type="http://schemas.openxmlformats.org/officeDocument/2006/relationships/image" Target="../media/image16.jpeg"/><Relationship Id="rId1" Type="http://schemas.openxmlformats.org/officeDocument/2006/relationships/slideMaster" Target="../slideMasters/slideMaster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wmf"/><Relationship Id="rId4" Type="http://schemas.openxmlformats.org/officeDocument/2006/relationships/image" Target="../media/image8.png"/><Relationship Id="rId9"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3.xml"/><Relationship Id="rId6" Type="http://schemas.openxmlformats.org/officeDocument/2006/relationships/image" Target="../media/image8.png"/><Relationship Id="rId11" Type="http://schemas.openxmlformats.org/officeDocument/2006/relationships/image" Target="../media/image17.wmf"/><Relationship Id="rId5" Type="http://schemas.openxmlformats.org/officeDocument/2006/relationships/image" Target="../media/image15.png"/><Relationship Id="rId10" Type="http://schemas.openxmlformats.org/officeDocument/2006/relationships/image" Target="../media/image18.jpeg"/><Relationship Id="rId4" Type="http://schemas.openxmlformats.org/officeDocument/2006/relationships/image" Target="../media/image14.wmf"/><Relationship Id="rId9" Type="http://schemas.openxmlformats.org/officeDocument/2006/relationships/image" Target="../media/image11.w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slideMaster" Target="../slideMasters/slideMaster3.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85"/>
        <p:cNvGrpSpPr/>
        <p:nvPr/>
      </p:nvGrpSpPr>
      <p:grpSpPr>
        <a:xfrm>
          <a:off x="0" y="0"/>
          <a:ext cx="0" cy="0"/>
          <a:chOff x="0" y="0"/>
          <a:chExt cx="0" cy="0"/>
        </a:xfrm>
      </p:grpSpPr>
      <p:sp>
        <p:nvSpPr>
          <p:cNvPr id="186" name="Google Shape;186;p40"/>
          <p:cNvSpPr txBox="1">
            <a:spLocks noGrp="1"/>
          </p:cNvSpPr>
          <p:nvPr>
            <p:ph type="title"/>
          </p:nvPr>
        </p:nvSpPr>
        <p:spPr>
          <a:xfrm>
            <a:off x="538163" y="318837"/>
            <a:ext cx="9563781" cy="78818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40"/>
          <p:cNvSpPr txBox="1">
            <a:spLocks noGrp="1"/>
          </p:cNvSpPr>
          <p:nvPr>
            <p:ph type="sldNum" idx="12"/>
          </p:nvPr>
        </p:nvSpPr>
        <p:spPr>
          <a:xfrm>
            <a:off x="11363900" y="6569028"/>
            <a:ext cx="691528" cy="225208"/>
          </a:xfrm>
          <a:prstGeom prst="rect">
            <a:avLst/>
          </a:prstGeom>
          <a:noFill/>
          <a:ln>
            <a:noFill/>
          </a:ln>
        </p:spPr>
        <p:txBody>
          <a:bodyPr spcFirstLastPara="1" wrap="square" lIns="0" tIns="0" rIns="0" bIns="0" anchor="b" anchorCtr="0">
            <a:noAutofit/>
          </a:bodyPr>
          <a:lstStyle>
            <a:lvl1pPr marL="0" lvl="0" indent="0" algn="r">
              <a:lnSpc>
                <a:spcPct val="109000"/>
              </a:lnSpc>
              <a:spcBef>
                <a:spcPts val="0"/>
              </a:spcBef>
              <a:spcAft>
                <a:spcPts val="0"/>
              </a:spcAft>
              <a:buClr>
                <a:schemeClr val="dk2"/>
              </a:buClr>
              <a:buSzPts val="1300"/>
              <a:buFont typeface="Arial"/>
              <a:buNone/>
              <a:defRPr/>
            </a:lvl1pPr>
            <a:lvl2pPr marL="0" lvl="1" indent="0" algn="r">
              <a:lnSpc>
                <a:spcPct val="109000"/>
              </a:lnSpc>
              <a:spcBef>
                <a:spcPts val="0"/>
              </a:spcBef>
              <a:spcAft>
                <a:spcPts val="0"/>
              </a:spcAft>
              <a:buClr>
                <a:schemeClr val="dk2"/>
              </a:buClr>
              <a:buSzPts val="1300"/>
              <a:buFont typeface="Arial"/>
              <a:buNone/>
              <a:defRPr/>
            </a:lvl2pPr>
            <a:lvl3pPr marL="0" lvl="2" indent="0" algn="r">
              <a:lnSpc>
                <a:spcPct val="109000"/>
              </a:lnSpc>
              <a:spcBef>
                <a:spcPts val="0"/>
              </a:spcBef>
              <a:spcAft>
                <a:spcPts val="0"/>
              </a:spcAft>
              <a:buClr>
                <a:schemeClr val="dk2"/>
              </a:buClr>
              <a:buSzPts val="1300"/>
              <a:buFont typeface="Arial"/>
              <a:buNone/>
              <a:defRPr/>
            </a:lvl3pPr>
            <a:lvl4pPr marL="0" lvl="3" indent="0" algn="r">
              <a:lnSpc>
                <a:spcPct val="109000"/>
              </a:lnSpc>
              <a:spcBef>
                <a:spcPts val="0"/>
              </a:spcBef>
              <a:spcAft>
                <a:spcPts val="0"/>
              </a:spcAft>
              <a:buClr>
                <a:schemeClr val="dk2"/>
              </a:buClr>
              <a:buSzPts val="1300"/>
              <a:buFont typeface="Arial"/>
              <a:buNone/>
              <a:defRPr/>
            </a:lvl4pPr>
            <a:lvl5pPr marL="0" lvl="4" indent="0" algn="r">
              <a:lnSpc>
                <a:spcPct val="109000"/>
              </a:lnSpc>
              <a:spcBef>
                <a:spcPts val="0"/>
              </a:spcBef>
              <a:spcAft>
                <a:spcPts val="0"/>
              </a:spcAft>
              <a:buClr>
                <a:schemeClr val="dk2"/>
              </a:buClr>
              <a:buSzPts val="1300"/>
              <a:buFont typeface="Arial"/>
              <a:buNone/>
              <a:defRPr/>
            </a:lvl5pPr>
            <a:lvl6pPr marL="0" lvl="5" indent="0" algn="r">
              <a:lnSpc>
                <a:spcPct val="109000"/>
              </a:lnSpc>
              <a:spcBef>
                <a:spcPts val="0"/>
              </a:spcBef>
              <a:spcAft>
                <a:spcPts val="0"/>
              </a:spcAft>
              <a:buClr>
                <a:schemeClr val="dk2"/>
              </a:buClr>
              <a:buSzPts val="1300"/>
              <a:buFont typeface="Arial"/>
              <a:buNone/>
              <a:defRPr/>
            </a:lvl6pPr>
            <a:lvl7pPr marL="0" lvl="6" indent="0" algn="r">
              <a:lnSpc>
                <a:spcPct val="109000"/>
              </a:lnSpc>
              <a:spcBef>
                <a:spcPts val="0"/>
              </a:spcBef>
              <a:spcAft>
                <a:spcPts val="0"/>
              </a:spcAft>
              <a:buClr>
                <a:schemeClr val="dk2"/>
              </a:buClr>
              <a:buSzPts val="1300"/>
              <a:buFont typeface="Arial"/>
              <a:buNone/>
              <a:defRPr/>
            </a:lvl7pPr>
            <a:lvl8pPr marL="0" lvl="7" indent="0" algn="r">
              <a:lnSpc>
                <a:spcPct val="109000"/>
              </a:lnSpc>
              <a:spcBef>
                <a:spcPts val="0"/>
              </a:spcBef>
              <a:spcAft>
                <a:spcPts val="0"/>
              </a:spcAft>
              <a:buClr>
                <a:schemeClr val="dk2"/>
              </a:buClr>
              <a:buSzPts val="1300"/>
              <a:buFont typeface="Arial"/>
              <a:buNone/>
              <a:defRPr/>
            </a:lvl8pPr>
            <a:lvl9pPr marL="0" lvl="8" indent="0" algn="r">
              <a:lnSpc>
                <a:spcPct val="109000"/>
              </a:lnSpc>
              <a:spcBef>
                <a:spcPts val="0"/>
              </a:spcBef>
              <a:spcAft>
                <a:spcPts val="0"/>
              </a:spcAft>
              <a:buClr>
                <a:schemeClr val="dk2"/>
              </a:buClr>
              <a:buSzPts val="1300"/>
              <a:buFont typeface="Arial"/>
              <a:buNone/>
              <a:defRPr/>
            </a:lvl9pPr>
          </a:lstStyle>
          <a:p>
            <a:pPr marL="0" lvl="0" indent="0" algn="r" rtl="0">
              <a:spcBef>
                <a:spcPts val="0"/>
              </a:spcBef>
              <a:spcAft>
                <a:spcPts val="0"/>
              </a:spcAft>
              <a:buNone/>
            </a:pPr>
            <a:fld id="{00000000-1234-1234-1234-123412341234}" type="slidenum">
              <a:rPr lang="fr-CH"/>
              <a:t>‹#›</a:t>
            </a:fld>
            <a:endParaRPr/>
          </a:p>
        </p:txBody>
      </p:sp>
      <p:sp>
        <p:nvSpPr>
          <p:cNvPr id="188" name="Google Shape;188;p40"/>
          <p:cNvSpPr txBox="1">
            <a:spLocks noGrp="1"/>
          </p:cNvSpPr>
          <p:nvPr>
            <p:ph type="body" idx="1"/>
          </p:nvPr>
        </p:nvSpPr>
        <p:spPr>
          <a:xfrm>
            <a:off x="538162" y="3391609"/>
            <a:ext cx="2541600" cy="2918704"/>
          </a:xfrm>
          <a:prstGeom prst="rect">
            <a:avLst/>
          </a:prstGeom>
          <a:noFill/>
          <a:ln>
            <a:noFill/>
          </a:ln>
        </p:spPr>
        <p:txBody>
          <a:bodyPr spcFirstLastPara="1" wrap="square" lIns="0" tIns="0" rIns="0" bIns="0" anchor="t" anchorCtr="0">
            <a:noAutofit/>
          </a:bodyPr>
          <a:lstStyle>
            <a:lvl1pPr marL="457200" lvl="0" indent="-228600" algn="l">
              <a:lnSpc>
                <a:spcPct val="101000"/>
              </a:lnSpc>
              <a:spcBef>
                <a:spcPts val="1000"/>
              </a:spcBef>
              <a:spcAft>
                <a:spcPts val="0"/>
              </a:spcAft>
              <a:buClr>
                <a:schemeClr val="dk2"/>
              </a:buClr>
              <a:buSzPts val="2800"/>
              <a:buFont typeface="Arial"/>
              <a:buNone/>
              <a:defRPr sz="2800" b="0">
                <a:solidFill>
                  <a:schemeClr val="dk2"/>
                </a:solidFill>
              </a:defRPr>
            </a:lvl1pPr>
            <a:lvl2pPr marL="914400" lvl="1" indent="-228600" algn="l">
              <a:lnSpc>
                <a:spcPct val="109000"/>
              </a:lnSpc>
              <a:spcBef>
                <a:spcPts val="1000"/>
              </a:spcBef>
              <a:spcAft>
                <a:spcPts val="0"/>
              </a:spcAft>
              <a:buClr>
                <a:schemeClr val="dk1"/>
              </a:buClr>
              <a:buSzPts val="1800"/>
              <a:buNone/>
              <a:defRPr/>
            </a:lvl2pPr>
            <a:lvl3pPr marL="1371600" lvl="2" indent="-342900" algn="l">
              <a:lnSpc>
                <a:spcPct val="109000"/>
              </a:lnSpc>
              <a:spcBef>
                <a:spcPts val="500"/>
              </a:spcBef>
              <a:spcAft>
                <a:spcPts val="0"/>
              </a:spcAft>
              <a:buClr>
                <a:schemeClr val="dk1"/>
              </a:buClr>
              <a:buSzPts val="1800"/>
              <a:buChar char="•"/>
              <a:defRPr/>
            </a:lvl3pPr>
            <a:lvl4pPr marL="1828800" lvl="3" indent="-342900" algn="l">
              <a:lnSpc>
                <a:spcPct val="109000"/>
              </a:lnSpc>
              <a:spcBef>
                <a:spcPts val="500"/>
              </a:spcBef>
              <a:spcAft>
                <a:spcPts val="0"/>
              </a:spcAft>
              <a:buClr>
                <a:schemeClr val="dk1"/>
              </a:buClr>
              <a:buSzPts val="1800"/>
              <a:buChar char="•"/>
              <a:defRPr/>
            </a:lvl4pPr>
            <a:lvl5pPr marL="2286000" lvl="4" indent="-228600" algn="l">
              <a:lnSpc>
                <a:spcPct val="109000"/>
              </a:lnSpc>
              <a:spcBef>
                <a:spcPts val="800"/>
              </a:spcBef>
              <a:spcAft>
                <a:spcPts val="0"/>
              </a:spcAft>
              <a:buClr>
                <a:schemeClr val="accent3"/>
              </a:buClr>
              <a:buSzPts val="1800"/>
              <a:buNone/>
              <a:defRPr/>
            </a:lvl5pPr>
            <a:lvl6pPr marL="2743200" lvl="5" indent="-228600" algn="l">
              <a:lnSpc>
                <a:spcPct val="109000"/>
              </a:lnSpc>
              <a:spcBef>
                <a:spcPts val="800"/>
              </a:spcBef>
              <a:spcAft>
                <a:spcPts val="0"/>
              </a:spcAft>
              <a:buClr>
                <a:schemeClr val="dk1"/>
              </a:buClr>
              <a:buSzPts val="1800"/>
              <a:buNone/>
              <a:defRPr/>
            </a:lvl6pPr>
            <a:lvl7pPr marL="3200400" lvl="6" indent="-342900" algn="l">
              <a:lnSpc>
                <a:spcPct val="109000"/>
              </a:lnSpc>
              <a:spcBef>
                <a:spcPts val="400"/>
              </a:spcBef>
              <a:spcAft>
                <a:spcPts val="0"/>
              </a:spcAft>
              <a:buClr>
                <a:schemeClr val="dk1"/>
              </a:buClr>
              <a:buSzPts val="1800"/>
              <a:buChar char="•"/>
              <a:defRPr/>
            </a:lvl7pPr>
            <a:lvl8pPr marL="3657600" lvl="7" indent="-342900" algn="l">
              <a:lnSpc>
                <a:spcPct val="109000"/>
              </a:lnSpc>
              <a:spcBef>
                <a:spcPts val="400"/>
              </a:spcBef>
              <a:spcAft>
                <a:spcPts val="0"/>
              </a:spcAft>
              <a:buClr>
                <a:schemeClr val="dk1"/>
              </a:buClr>
              <a:buSzPts val="1800"/>
              <a:buChar char="•"/>
              <a:defRPr/>
            </a:lvl8pPr>
            <a:lvl9pPr marL="4114800" lvl="8" indent="-228600" algn="l">
              <a:lnSpc>
                <a:spcPct val="109000"/>
              </a:lnSpc>
              <a:spcBef>
                <a:spcPts val="0"/>
              </a:spcBef>
              <a:spcAft>
                <a:spcPts val="0"/>
              </a:spcAft>
              <a:buClr>
                <a:schemeClr val="dk1"/>
              </a:buClr>
              <a:buSzPts val="1800"/>
              <a:buNone/>
              <a:defRPr/>
            </a:lvl9pPr>
          </a:lstStyle>
          <a:p>
            <a:endParaRPr/>
          </a:p>
        </p:txBody>
      </p:sp>
      <p:cxnSp>
        <p:nvCxnSpPr>
          <p:cNvPr id="189" name="Google Shape;189;p40"/>
          <p:cNvCxnSpPr/>
          <p:nvPr/>
        </p:nvCxnSpPr>
        <p:spPr>
          <a:xfrm>
            <a:off x="3237900" y="1768475"/>
            <a:ext cx="0" cy="4541838"/>
          </a:xfrm>
          <a:prstGeom prst="straightConnector1">
            <a:avLst/>
          </a:prstGeom>
          <a:noFill/>
          <a:ln w="12700" cap="flat" cmpd="sng">
            <a:solidFill>
              <a:schemeClr val="accent3"/>
            </a:solidFill>
            <a:prstDash val="solid"/>
            <a:miter lim="800000"/>
            <a:headEnd type="none" w="sm" len="sm"/>
            <a:tailEnd type="none" w="sm" len="sm"/>
          </a:ln>
        </p:spPr>
      </p:cxnSp>
      <p:sp>
        <p:nvSpPr>
          <p:cNvPr id="190" name="Google Shape;190;p40"/>
          <p:cNvSpPr txBox="1">
            <a:spLocks noGrp="1"/>
          </p:cNvSpPr>
          <p:nvPr>
            <p:ph type="body" idx="2"/>
          </p:nvPr>
        </p:nvSpPr>
        <p:spPr>
          <a:xfrm>
            <a:off x="538162" y="1768476"/>
            <a:ext cx="2541600" cy="1397634"/>
          </a:xfrm>
          <a:prstGeom prst="rect">
            <a:avLst/>
          </a:prstGeom>
          <a:noFill/>
          <a:ln>
            <a:noFill/>
          </a:ln>
        </p:spPr>
        <p:txBody>
          <a:bodyPr spcFirstLastPara="1" wrap="square" lIns="0" tIns="0" rIns="0" bIns="0" anchor="t" anchorCtr="0">
            <a:noAutofit/>
          </a:bodyPr>
          <a:lstStyle>
            <a:lvl1pPr marL="457200" lvl="0" indent="-228600" algn="l">
              <a:lnSpc>
                <a:spcPct val="79000"/>
              </a:lnSpc>
              <a:spcBef>
                <a:spcPts val="1000"/>
              </a:spcBef>
              <a:spcAft>
                <a:spcPts val="0"/>
              </a:spcAft>
              <a:buClr>
                <a:schemeClr val="dk2"/>
              </a:buClr>
              <a:buSzPts val="10000"/>
              <a:buFont typeface="Arial"/>
              <a:buNone/>
              <a:defRPr sz="10000">
                <a:solidFill>
                  <a:schemeClr val="dk2"/>
                </a:solidFill>
              </a:defRPr>
            </a:lvl1pPr>
            <a:lvl2pPr marL="914400" lvl="1" indent="-228600" algn="l">
              <a:lnSpc>
                <a:spcPct val="109000"/>
              </a:lnSpc>
              <a:spcBef>
                <a:spcPts val="1000"/>
              </a:spcBef>
              <a:spcAft>
                <a:spcPts val="0"/>
              </a:spcAft>
              <a:buClr>
                <a:schemeClr val="dk1"/>
              </a:buClr>
              <a:buSzPts val="1800"/>
              <a:buNone/>
              <a:defRPr/>
            </a:lvl2pPr>
            <a:lvl3pPr marL="1371600" lvl="2" indent="-342900" algn="l">
              <a:lnSpc>
                <a:spcPct val="109000"/>
              </a:lnSpc>
              <a:spcBef>
                <a:spcPts val="500"/>
              </a:spcBef>
              <a:spcAft>
                <a:spcPts val="0"/>
              </a:spcAft>
              <a:buClr>
                <a:schemeClr val="dk1"/>
              </a:buClr>
              <a:buSzPts val="1800"/>
              <a:buChar char="•"/>
              <a:defRPr/>
            </a:lvl3pPr>
            <a:lvl4pPr marL="1828800" lvl="3" indent="-342900" algn="l">
              <a:lnSpc>
                <a:spcPct val="109000"/>
              </a:lnSpc>
              <a:spcBef>
                <a:spcPts val="500"/>
              </a:spcBef>
              <a:spcAft>
                <a:spcPts val="0"/>
              </a:spcAft>
              <a:buClr>
                <a:schemeClr val="dk1"/>
              </a:buClr>
              <a:buSzPts val="1800"/>
              <a:buChar char="•"/>
              <a:defRPr/>
            </a:lvl4pPr>
            <a:lvl5pPr marL="2286000" lvl="4" indent="-228600" algn="l">
              <a:lnSpc>
                <a:spcPct val="109000"/>
              </a:lnSpc>
              <a:spcBef>
                <a:spcPts val="800"/>
              </a:spcBef>
              <a:spcAft>
                <a:spcPts val="0"/>
              </a:spcAft>
              <a:buClr>
                <a:schemeClr val="accent3"/>
              </a:buClr>
              <a:buSzPts val="1800"/>
              <a:buNone/>
              <a:defRPr/>
            </a:lvl5pPr>
            <a:lvl6pPr marL="2743200" lvl="5" indent="-228600" algn="l">
              <a:lnSpc>
                <a:spcPct val="109000"/>
              </a:lnSpc>
              <a:spcBef>
                <a:spcPts val="800"/>
              </a:spcBef>
              <a:spcAft>
                <a:spcPts val="0"/>
              </a:spcAft>
              <a:buClr>
                <a:schemeClr val="dk1"/>
              </a:buClr>
              <a:buSzPts val="1800"/>
              <a:buNone/>
              <a:defRPr/>
            </a:lvl6pPr>
            <a:lvl7pPr marL="3200400" lvl="6" indent="-342900" algn="l">
              <a:lnSpc>
                <a:spcPct val="109000"/>
              </a:lnSpc>
              <a:spcBef>
                <a:spcPts val="400"/>
              </a:spcBef>
              <a:spcAft>
                <a:spcPts val="0"/>
              </a:spcAft>
              <a:buClr>
                <a:schemeClr val="dk1"/>
              </a:buClr>
              <a:buSzPts val="1800"/>
              <a:buChar char="•"/>
              <a:defRPr/>
            </a:lvl7pPr>
            <a:lvl8pPr marL="3657600" lvl="7" indent="-342900" algn="l">
              <a:lnSpc>
                <a:spcPct val="109000"/>
              </a:lnSpc>
              <a:spcBef>
                <a:spcPts val="400"/>
              </a:spcBef>
              <a:spcAft>
                <a:spcPts val="0"/>
              </a:spcAft>
              <a:buClr>
                <a:schemeClr val="dk1"/>
              </a:buClr>
              <a:buSzPts val="1800"/>
              <a:buChar char="•"/>
              <a:defRPr/>
            </a:lvl8pPr>
            <a:lvl9pPr marL="4114800" lvl="8" indent="-228600" algn="l">
              <a:lnSpc>
                <a:spcPct val="109000"/>
              </a:lnSpc>
              <a:spcBef>
                <a:spcPts val="0"/>
              </a:spcBef>
              <a:spcAft>
                <a:spcPts val="0"/>
              </a:spcAft>
              <a:buClr>
                <a:schemeClr val="dk1"/>
              </a:buClr>
              <a:buSzPts val="1800"/>
              <a:buNone/>
              <a:defRPr/>
            </a:lvl9pPr>
          </a:lstStyle>
          <a:p>
            <a:endParaRPr/>
          </a:p>
        </p:txBody>
      </p:sp>
      <p:sp>
        <p:nvSpPr>
          <p:cNvPr id="191" name="Google Shape;191;p40"/>
          <p:cNvSpPr txBox="1">
            <a:spLocks noGrp="1"/>
          </p:cNvSpPr>
          <p:nvPr>
            <p:ph type="body" idx="3"/>
          </p:nvPr>
        </p:nvSpPr>
        <p:spPr>
          <a:xfrm>
            <a:off x="3396037" y="3391200"/>
            <a:ext cx="2541600" cy="2918704"/>
          </a:xfrm>
          <a:prstGeom prst="rect">
            <a:avLst/>
          </a:prstGeom>
          <a:noFill/>
          <a:ln>
            <a:noFill/>
          </a:ln>
        </p:spPr>
        <p:txBody>
          <a:bodyPr spcFirstLastPara="1" wrap="square" lIns="0" tIns="0" rIns="0" bIns="0" anchor="t" anchorCtr="0">
            <a:noAutofit/>
          </a:bodyPr>
          <a:lstStyle>
            <a:lvl1pPr marL="457200" lvl="0" indent="-228600" algn="l">
              <a:lnSpc>
                <a:spcPct val="101000"/>
              </a:lnSpc>
              <a:spcBef>
                <a:spcPts val="1000"/>
              </a:spcBef>
              <a:spcAft>
                <a:spcPts val="0"/>
              </a:spcAft>
              <a:buClr>
                <a:schemeClr val="dk2"/>
              </a:buClr>
              <a:buSzPts val="2800"/>
              <a:buFont typeface="Arial"/>
              <a:buNone/>
              <a:defRPr sz="2800" b="0">
                <a:solidFill>
                  <a:schemeClr val="dk2"/>
                </a:solidFill>
              </a:defRPr>
            </a:lvl1pPr>
            <a:lvl2pPr marL="914400" lvl="1" indent="-228600" algn="l">
              <a:lnSpc>
                <a:spcPct val="109000"/>
              </a:lnSpc>
              <a:spcBef>
                <a:spcPts val="1000"/>
              </a:spcBef>
              <a:spcAft>
                <a:spcPts val="0"/>
              </a:spcAft>
              <a:buClr>
                <a:schemeClr val="dk1"/>
              </a:buClr>
              <a:buSzPts val="1800"/>
              <a:buNone/>
              <a:defRPr/>
            </a:lvl2pPr>
            <a:lvl3pPr marL="1371600" lvl="2" indent="-342900" algn="l">
              <a:lnSpc>
                <a:spcPct val="109000"/>
              </a:lnSpc>
              <a:spcBef>
                <a:spcPts val="500"/>
              </a:spcBef>
              <a:spcAft>
                <a:spcPts val="0"/>
              </a:spcAft>
              <a:buClr>
                <a:schemeClr val="dk1"/>
              </a:buClr>
              <a:buSzPts val="1800"/>
              <a:buChar char="•"/>
              <a:defRPr/>
            </a:lvl3pPr>
            <a:lvl4pPr marL="1828800" lvl="3" indent="-342900" algn="l">
              <a:lnSpc>
                <a:spcPct val="109000"/>
              </a:lnSpc>
              <a:spcBef>
                <a:spcPts val="500"/>
              </a:spcBef>
              <a:spcAft>
                <a:spcPts val="0"/>
              </a:spcAft>
              <a:buClr>
                <a:schemeClr val="dk1"/>
              </a:buClr>
              <a:buSzPts val="1800"/>
              <a:buChar char="•"/>
              <a:defRPr/>
            </a:lvl4pPr>
            <a:lvl5pPr marL="2286000" lvl="4" indent="-228600" algn="l">
              <a:lnSpc>
                <a:spcPct val="109000"/>
              </a:lnSpc>
              <a:spcBef>
                <a:spcPts val="800"/>
              </a:spcBef>
              <a:spcAft>
                <a:spcPts val="0"/>
              </a:spcAft>
              <a:buClr>
                <a:schemeClr val="accent3"/>
              </a:buClr>
              <a:buSzPts val="1800"/>
              <a:buNone/>
              <a:defRPr/>
            </a:lvl5pPr>
            <a:lvl6pPr marL="2743200" lvl="5" indent="-228600" algn="l">
              <a:lnSpc>
                <a:spcPct val="109000"/>
              </a:lnSpc>
              <a:spcBef>
                <a:spcPts val="800"/>
              </a:spcBef>
              <a:spcAft>
                <a:spcPts val="0"/>
              </a:spcAft>
              <a:buClr>
                <a:schemeClr val="dk1"/>
              </a:buClr>
              <a:buSzPts val="1800"/>
              <a:buNone/>
              <a:defRPr/>
            </a:lvl6pPr>
            <a:lvl7pPr marL="3200400" lvl="6" indent="-342900" algn="l">
              <a:lnSpc>
                <a:spcPct val="109000"/>
              </a:lnSpc>
              <a:spcBef>
                <a:spcPts val="400"/>
              </a:spcBef>
              <a:spcAft>
                <a:spcPts val="0"/>
              </a:spcAft>
              <a:buClr>
                <a:schemeClr val="dk1"/>
              </a:buClr>
              <a:buSzPts val="1800"/>
              <a:buChar char="•"/>
              <a:defRPr/>
            </a:lvl7pPr>
            <a:lvl8pPr marL="3657600" lvl="7" indent="-342900" algn="l">
              <a:lnSpc>
                <a:spcPct val="109000"/>
              </a:lnSpc>
              <a:spcBef>
                <a:spcPts val="400"/>
              </a:spcBef>
              <a:spcAft>
                <a:spcPts val="0"/>
              </a:spcAft>
              <a:buClr>
                <a:schemeClr val="dk1"/>
              </a:buClr>
              <a:buSzPts val="1800"/>
              <a:buChar char="•"/>
              <a:defRPr/>
            </a:lvl8pPr>
            <a:lvl9pPr marL="4114800" lvl="8" indent="-228600" algn="l">
              <a:lnSpc>
                <a:spcPct val="109000"/>
              </a:lnSpc>
              <a:spcBef>
                <a:spcPts val="0"/>
              </a:spcBef>
              <a:spcAft>
                <a:spcPts val="0"/>
              </a:spcAft>
              <a:buClr>
                <a:schemeClr val="dk1"/>
              </a:buClr>
              <a:buSzPts val="1800"/>
              <a:buNone/>
              <a:defRPr/>
            </a:lvl9pPr>
          </a:lstStyle>
          <a:p>
            <a:endParaRPr/>
          </a:p>
        </p:txBody>
      </p:sp>
      <p:cxnSp>
        <p:nvCxnSpPr>
          <p:cNvPr id="192" name="Google Shape;192;p40"/>
          <p:cNvCxnSpPr/>
          <p:nvPr/>
        </p:nvCxnSpPr>
        <p:spPr>
          <a:xfrm>
            <a:off x="6095776" y="1767600"/>
            <a:ext cx="0" cy="4543200"/>
          </a:xfrm>
          <a:prstGeom prst="straightConnector1">
            <a:avLst/>
          </a:prstGeom>
          <a:noFill/>
          <a:ln w="12700" cap="flat" cmpd="sng">
            <a:solidFill>
              <a:schemeClr val="accent3"/>
            </a:solidFill>
            <a:prstDash val="solid"/>
            <a:miter lim="800000"/>
            <a:headEnd type="none" w="sm" len="sm"/>
            <a:tailEnd type="none" w="sm" len="sm"/>
          </a:ln>
        </p:spPr>
      </p:cxnSp>
      <p:sp>
        <p:nvSpPr>
          <p:cNvPr id="193" name="Google Shape;193;p40"/>
          <p:cNvSpPr txBox="1">
            <a:spLocks noGrp="1"/>
          </p:cNvSpPr>
          <p:nvPr>
            <p:ph type="body" idx="4"/>
          </p:nvPr>
        </p:nvSpPr>
        <p:spPr>
          <a:xfrm>
            <a:off x="3396038" y="1767600"/>
            <a:ext cx="2541600" cy="1397634"/>
          </a:xfrm>
          <a:prstGeom prst="rect">
            <a:avLst/>
          </a:prstGeom>
          <a:noFill/>
          <a:ln>
            <a:noFill/>
          </a:ln>
        </p:spPr>
        <p:txBody>
          <a:bodyPr spcFirstLastPara="1" wrap="square" lIns="0" tIns="0" rIns="0" bIns="0" anchor="t" anchorCtr="0">
            <a:noAutofit/>
          </a:bodyPr>
          <a:lstStyle>
            <a:lvl1pPr marL="457200" lvl="0" indent="-228600" algn="l">
              <a:lnSpc>
                <a:spcPct val="79000"/>
              </a:lnSpc>
              <a:spcBef>
                <a:spcPts val="1000"/>
              </a:spcBef>
              <a:spcAft>
                <a:spcPts val="0"/>
              </a:spcAft>
              <a:buClr>
                <a:schemeClr val="dk2"/>
              </a:buClr>
              <a:buSzPts val="10000"/>
              <a:buFont typeface="Arial"/>
              <a:buNone/>
              <a:defRPr sz="10000">
                <a:solidFill>
                  <a:schemeClr val="dk2"/>
                </a:solidFill>
              </a:defRPr>
            </a:lvl1pPr>
            <a:lvl2pPr marL="914400" lvl="1" indent="-228600" algn="l">
              <a:lnSpc>
                <a:spcPct val="109000"/>
              </a:lnSpc>
              <a:spcBef>
                <a:spcPts val="1000"/>
              </a:spcBef>
              <a:spcAft>
                <a:spcPts val="0"/>
              </a:spcAft>
              <a:buClr>
                <a:schemeClr val="dk1"/>
              </a:buClr>
              <a:buSzPts val="1800"/>
              <a:buNone/>
              <a:defRPr/>
            </a:lvl2pPr>
            <a:lvl3pPr marL="1371600" lvl="2" indent="-342900" algn="l">
              <a:lnSpc>
                <a:spcPct val="109000"/>
              </a:lnSpc>
              <a:spcBef>
                <a:spcPts val="500"/>
              </a:spcBef>
              <a:spcAft>
                <a:spcPts val="0"/>
              </a:spcAft>
              <a:buClr>
                <a:schemeClr val="dk1"/>
              </a:buClr>
              <a:buSzPts val="1800"/>
              <a:buChar char="•"/>
              <a:defRPr/>
            </a:lvl3pPr>
            <a:lvl4pPr marL="1828800" lvl="3" indent="-342900" algn="l">
              <a:lnSpc>
                <a:spcPct val="109000"/>
              </a:lnSpc>
              <a:spcBef>
                <a:spcPts val="500"/>
              </a:spcBef>
              <a:spcAft>
                <a:spcPts val="0"/>
              </a:spcAft>
              <a:buClr>
                <a:schemeClr val="dk1"/>
              </a:buClr>
              <a:buSzPts val="1800"/>
              <a:buChar char="•"/>
              <a:defRPr/>
            </a:lvl4pPr>
            <a:lvl5pPr marL="2286000" lvl="4" indent="-228600" algn="l">
              <a:lnSpc>
                <a:spcPct val="109000"/>
              </a:lnSpc>
              <a:spcBef>
                <a:spcPts val="800"/>
              </a:spcBef>
              <a:spcAft>
                <a:spcPts val="0"/>
              </a:spcAft>
              <a:buClr>
                <a:schemeClr val="accent3"/>
              </a:buClr>
              <a:buSzPts val="1800"/>
              <a:buNone/>
              <a:defRPr/>
            </a:lvl5pPr>
            <a:lvl6pPr marL="2743200" lvl="5" indent="-228600" algn="l">
              <a:lnSpc>
                <a:spcPct val="109000"/>
              </a:lnSpc>
              <a:spcBef>
                <a:spcPts val="800"/>
              </a:spcBef>
              <a:spcAft>
                <a:spcPts val="0"/>
              </a:spcAft>
              <a:buClr>
                <a:schemeClr val="dk1"/>
              </a:buClr>
              <a:buSzPts val="1800"/>
              <a:buNone/>
              <a:defRPr/>
            </a:lvl6pPr>
            <a:lvl7pPr marL="3200400" lvl="6" indent="-342900" algn="l">
              <a:lnSpc>
                <a:spcPct val="109000"/>
              </a:lnSpc>
              <a:spcBef>
                <a:spcPts val="400"/>
              </a:spcBef>
              <a:spcAft>
                <a:spcPts val="0"/>
              </a:spcAft>
              <a:buClr>
                <a:schemeClr val="dk1"/>
              </a:buClr>
              <a:buSzPts val="1800"/>
              <a:buChar char="•"/>
              <a:defRPr/>
            </a:lvl7pPr>
            <a:lvl8pPr marL="3657600" lvl="7" indent="-342900" algn="l">
              <a:lnSpc>
                <a:spcPct val="109000"/>
              </a:lnSpc>
              <a:spcBef>
                <a:spcPts val="400"/>
              </a:spcBef>
              <a:spcAft>
                <a:spcPts val="0"/>
              </a:spcAft>
              <a:buClr>
                <a:schemeClr val="dk1"/>
              </a:buClr>
              <a:buSzPts val="1800"/>
              <a:buChar char="•"/>
              <a:defRPr/>
            </a:lvl8pPr>
            <a:lvl9pPr marL="4114800" lvl="8" indent="-228600" algn="l">
              <a:lnSpc>
                <a:spcPct val="109000"/>
              </a:lnSpc>
              <a:spcBef>
                <a:spcPts val="0"/>
              </a:spcBef>
              <a:spcAft>
                <a:spcPts val="0"/>
              </a:spcAft>
              <a:buClr>
                <a:schemeClr val="dk1"/>
              </a:buClr>
              <a:buSzPts val="1800"/>
              <a:buNone/>
              <a:defRPr/>
            </a:lvl9pPr>
          </a:lstStyle>
          <a:p>
            <a:endParaRPr/>
          </a:p>
        </p:txBody>
      </p:sp>
      <p:sp>
        <p:nvSpPr>
          <p:cNvPr id="194" name="Google Shape;194;p40"/>
          <p:cNvSpPr txBox="1">
            <a:spLocks noGrp="1"/>
          </p:cNvSpPr>
          <p:nvPr>
            <p:ph type="body" idx="5"/>
          </p:nvPr>
        </p:nvSpPr>
        <p:spPr>
          <a:xfrm>
            <a:off x="6253912" y="3391200"/>
            <a:ext cx="2541600" cy="2918704"/>
          </a:xfrm>
          <a:prstGeom prst="rect">
            <a:avLst/>
          </a:prstGeom>
          <a:noFill/>
          <a:ln>
            <a:noFill/>
          </a:ln>
        </p:spPr>
        <p:txBody>
          <a:bodyPr spcFirstLastPara="1" wrap="square" lIns="0" tIns="0" rIns="0" bIns="0" anchor="t" anchorCtr="0">
            <a:noAutofit/>
          </a:bodyPr>
          <a:lstStyle>
            <a:lvl1pPr marL="457200" lvl="0" indent="-228600" algn="l">
              <a:lnSpc>
                <a:spcPct val="101000"/>
              </a:lnSpc>
              <a:spcBef>
                <a:spcPts val="1000"/>
              </a:spcBef>
              <a:spcAft>
                <a:spcPts val="0"/>
              </a:spcAft>
              <a:buClr>
                <a:schemeClr val="dk2"/>
              </a:buClr>
              <a:buSzPts val="2800"/>
              <a:buFont typeface="Arial"/>
              <a:buNone/>
              <a:defRPr sz="2800" b="0">
                <a:solidFill>
                  <a:schemeClr val="dk2"/>
                </a:solidFill>
              </a:defRPr>
            </a:lvl1pPr>
            <a:lvl2pPr marL="914400" lvl="1" indent="-228600" algn="l">
              <a:lnSpc>
                <a:spcPct val="109000"/>
              </a:lnSpc>
              <a:spcBef>
                <a:spcPts val="1000"/>
              </a:spcBef>
              <a:spcAft>
                <a:spcPts val="0"/>
              </a:spcAft>
              <a:buClr>
                <a:schemeClr val="dk1"/>
              </a:buClr>
              <a:buSzPts val="1800"/>
              <a:buNone/>
              <a:defRPr/>
            </a:lvl2pPr>
            <a:lvl3pPr marL="1371600" lvl="2" indent="-342900" algn="l">
              <a:lnSpc>
                <a:spcPct val="109000"/>
              </a:lnSpc>
              <a:spcBef>
                <a:spcPts val="500"/>
              </a:spcBef>
              <a:spcAft>
                <a:spcPts val="0"/>
              </a:spcAft>
              <a:buClr>
                <a:schemeClr val="dk1"/>
              </a:buClr>
              <a:buSzPts val="1800"/>
              <a:buChar char="•"/>
              <a:defRPr/>
            </a:lvl3pPr>
            <a:lvl4pPr marL="1828800" lvl="3" indent="-342900" algn="l">
              <a:lnSpc>
                <a:spcPct val="109000"/>
              </a:lnSpc>
              <a:spcBef>
                <a:spcPts val="500"/>
              </a:spcBef>
              <a:spcAft>
                <a:spcPts val="0"/>
              </a:spcAft>
              <a:buClr>
                <a:schemeClr val="dk1"/>
              </a:buClr>
              <a:buSzPts val="1800"/>
              <a:buChar char="•"/>
              <a:defRPr/>
            </a:lvl4pPr>
            <a:lvl5pPr marL="2286000" lvl="4" indent="-228600" algn="l">
              <a:lnSpc>
                <a:spcPct val="109000"/>
              </a:lnSpc>
              <a:spcBef>
                <a:spcPts val="800"/>
              </a:spcBef>
              <a:spcAft>
                <a:spcPts val="0"/>
              </a:spcAft>
              <a:buClr>
                <a:schemeClr val="accent3"/>
              </a:buClr>
              <a:buSzPts val="1800"/>
              <a:buNone/>
              <a:defRPr/>
            </a:lvl5pPr>
            <a:lvl6pPr marL="2743200" lvl="5" indent="-228600" algn="l">
              <a:lnSpc>
                <a:spcPct val="109000"/>
              </a:lnSpc>
              <a:spcBef>
                <a:spcPts val="800"/>
              </a:spcBef>
              <a:spcAft>
                <a:spcPts val="0"/>
              </a:spcAft>
              <a:buClr>
                <a:schemeClr val="dk1"/>
              </a:buClr>
              <a:buSzPts val="1800"/>
              <a:buNone/>
              <a:defRPr/>
            </a:lvl6pPr>
            <a:lvl7pPr marL="3200400" lvl="6" indent="-342900" algn="l">
              <a:lnSpc>
                <a:spcPct val="109000"/>
              </a:lnSpc>
              <a:spcBef>
                <a:spcPts val="400"/>
              </a:spcBef>
              <a:spcAft>
                <a:spcPts val="0"/>
              </a:spcAft>
              <a:buClr>
                <a:schemeClr val="dk1"/>
              </a:buClr>
              <a:buSzPts val="1800"/>
              <a:buChar char="•"/>
              <a:defRPr/>
            </a:lvl7pPr>
            <a:lvl8pPr marL="3657600" lvl="7" indent="-342900" algn="l">
              <a:lnSpc>
                <a:spcPct val="109000"/>
              </a:lnSpc>
              <a:spcBef>
                <a:spcPts val="400"/>
              </a:spcBef>
              <a:spcAft>
                <a:spcPts val="0"/>
              </a:spcAft>
              <a:buClr>
                <a:schemeClr val="dk1"/>
              </a:buClr>
              <a:buSzPts val="1800"/>
              <a:buChar char="•"/>
              <a:defRPr/>
            </a:lvl8pPr>
            <a:lvl9pPr marL="4114800" lvl="8" indent="-228600" algn="l">
              <a:lnSpc>
                <a:spcPct val="109000"/>
              </a:lnSpc>
              <a:spcBef>
                <a:spcPts val="0"/>
              </a:spcBef>
              <a:spcAft>
                <a:spcPts val="0"/>
              </a:spcAft>
              <a:buClr>
                <a:schemeClr val="dk1"/>
              </a:buClr>
              <a:buSzPts val="1800"/>
              <a:buNone/>
              <a:defRPr/>
            </a:lvl9pPr>
          </a:lstStyle>
          <a:p>
            <a:endParaRPr/>
          </a:p>
        </p:txBody>
      </p:sp>
      <p:cxnSp>
        <p:nvCxnSpPr>
          <p:cNvPr id="195" name="Google Shape;195;p40"/>
          <p:cNvCxnSpPr/>
          <p:nvPr/>
        </p:nvCxnSpPr>
        <p:spPr>
          <a:xfrm>
            <a:off x="8953652" y="1767600"/>
            <a:ext cx="0" cy="4543200"/>
          </a:xfrm>
          <a:prstGeom prst="straightConnector1">
            <a:avLst/>
          </a:prstGeom>
          <a:noFill/>
          <a:ln w="12700" cap="flat" cmpd="sng">
            <a:solidFill>
              <a:schemeClr val="accent3"/>
            </a:solidFill>
            <a:prstDash val="solid"/>
            <a:miter lim="800000"/>
            <a:headEnd type="none" w="sm" len="sm"/>
            <a:tailEnd type="none" w="sm" len="sm"/>
          </a:ln>
        </p:spPr>
      </p:cxnSp>
      <p:sp>
        <p:nvSpPr>
          <p:cNvPr id="196" name="Google Shape;196;p40"/>
          <p:cNvSpPr txBox="1">
            <a:spLocks noGrp="1"/>
          </p:cNvSpPr>
          <p:nvPr>
            <p:ph type="body" idx="6"/>
          </p:nvPr>
        </p:nvSpPr>
        <p:spPr>
          <a:xfrm>
            <a:off x="6253914" y="1767600"/>
            <a:ext cx="2541600" cy="1397634"/>
          </a:xfrm>
          <a:prstGeom prst="rect">
            <a:avLst/>
          </a:prstGeom>
          <a:noFill/>
          <a:ln>
            <a:noFill/>
          </a:ln>
        </p:spPr>
        <p:txBody>
          <a:bodyPr spcFirstLastPara="1" wrap="square" lIns="0" tIns="0" rIns="0" bIns="0" anchor="t" anchorCtr="0">
            <a:noAutofit/>
          </a:bodyPr>
          <a:lstStyle>
            <a:lvl1pPr marL="457200" lvl="0" indent="-228600" algn="l">
              <a:lnSpc>
                <a:spcPct val="79000"/>
              </a:lnSpc>
              <a:spcBef>
                <a:spcPts val="1000"/>
              </a:spcBef>
              <a:spcAft>
                <a:spcPts val="0"/>
              </a:spcAft>
              <a:buClr>
                <a:schemeClr val="dk2"/>
              </a:buClr>
              <a:buSzPts val="10000"/>
              <a:buFont typeface="Arial"/>
              <a:buNone/>
              <a:defRPr sz="10000">
                <a:solidFill>
                  <a:schemeClr val="dk2"/>
                </a:solidFill>
              </a:defRPr>
            </a:lvl1pPr>
            <a:lvl2pPr marL="914400" lvl="1" indent="-228600" algn="l">
              <a:lnSpc>
                <a:spcPct val="109000"/>
              </a:lnSpc>
              <a:spcBef>
                <a:spcPts val="1000"/>
              </a:spcBef>
              <a:spcAft>
                <a:spcPts val="0"/>
              </a:spcAft>
              <a:buClr>
                <a:schemeClr val="dk1"/>
              </a:buClr>
              <a:buSzPts val="1800"/>
              <a:buNone/>
              <a:defRPr/>
            </a:lvl2pPr>
            <a:lvl3pPr marL="1371600" lvl="2" indent="-342900" algn="l">
              <a:lnSpc>
                <a:spcPct val="109000"/>
              </a:lnSpc>
              <a:spcBef>
                <a:spcPts val="500"/>
              </a:spcBef>
              <a:spcAft>
                <a:spcPts val="0"/>
              </a:spcAft>
              <a:buClr>
                <a:schemeClr val="dk1"/>
              </a:buClr>
              <a:buSzPts val="1800"/>
              <a:buChar char="•"/>
              <a:defRPr/>
            </a:lvl3pPr>
            <a:lvl4pPr marL="1828800" lvl="3" indent="-342900" algn="l">
              <a:lnSpc>
                <a:spcPct val="109000"/>
              </a:lnSpc>
              <a:spcBef>
                <a:spcPts val="500"/>
              </a:spcBef>
              <a:spcAft>
                <a:spcPts val="0"/>
              </a:spcAft>
              <a:buClr>
                <a:schemeClr val="dk1"/>
              </a:buClr>
              <a:buSzPts val="1800"/>
              <a:buChar char="•"/>
              <a:defRPr/>
            </a:lvl4pPr>
            <a:lvl5pPr marL="2286000" lvl="4" indent="-228600" algn="l">
              <a:lnSpc>
                <a:spcPct val="109000"/>
              </a:lnSpc>
              <a:spcBef>
                <a:spcPts val="800"/>
              </a:spcBef>
              <a:spcAft>
                <a:spcPts val="0"/>
              </a:spcAft>
              <a:buClr>
                <a:schemeClr val="accent3"/>
              </a:buClr>
              <a:buSzPts val="1800"/>
              <a:buNone/>
              <a:defRPr/>
            </a:lvl5pPr>
            <a:lvl6pPr marL="2743200" lvl="5" indent="-228600" algn="l">
              <a:lnSpc>
                <a:spcPct val="109000"/>
              </a:lnSpc>
              <a:spcBef>
                <a:spcPts val="800"/>
              </a:spcBef>
              <a:spcAft>
                <a:spcPts val="0"/>
              </a:spcAft>
              <a:buClr>
                <a:schemeClr val="dk1"/>
              </a:buClr>
              <a:buSzPts val="1800"/>
              <a:buNone/>
              <a:defRPr/>
            </a:lvl6pPr>
            <a:lvl7pPr marL="3200400" lvl="6" indent="-342900" algn="l">
              <a:lnSpc>
                <a:spcPct val="109000"/>
              </a:lnSpc>
              <a:spcBef>
                <a:spcPts val="400"/>
              </a:spcBef>
              <a:spcAft>
                <a:spcPts val="0"/>
              </a:spcAft>
              <a:buClr>
                <a:schemeClr val="dk1"/>
              </a:buClr>
              <a:buSzPts val="1800"/>
              <a:buChar char="•"/>
              <a:defRPr/>
            </a:lvl7pPr>
            <a:lvl8pPr marL="3657600" lvl="7" indent="-342900" algn="l">
              <a:lnSpc>
                <a:spcPct val="109000"/>
              </a:lnSpc>
              <a:spcBef>
                <a:spcPts val="400"/>
              </a:spcBef>
              <a:spcAft>
                <a:spcPts val="0"/>
              </a:spcAft>
              <a:buClr>
                <a:schemeClr val="dk1"/>
              </a:buClr>
              <a:buSzPts val="1800"/>
              <a:buChar char="•"/>
              <a:defRPr/>
            </a:lvl8pPr>
            <a:lvl9pPr marL="4114800" lvl="8" indent="-228600" algn="l">
              <a:lnSpc>
                <a:spcPct val="109000"/>
              </a:lnSpc>
              <a:spcBef>
                <a:spcPts val="0"/>
              </a:spcBef>
              <a:spcAft>
                <a:spcPts val="0"/>
              </a:spcAft>
              <a:buClr>
                <a:schemeClr val="dk1"/>
              </a:buClr>
              <a:buSzPts val="1800"/>
              <a:buNone/>
              <a:defRPr/>
            </a:lvl9pPr>
          </a:lstStyle>
          <a:p>
            <a:endParaRPr/>
          </a:p>
        </p:txBody>
      </p:sp>
      <p:sp>
        <p:nvSpPr>
          <p:cNvPr id="197" name="Google Shape;197;p40"/>
          <p:cNvSpPr txBox="1">
            <a:spLocks noGrp="1"/>
          </p:cNvSpPr>
          <p:nvPr>
            <p:ph type="body" idx="7"/>
          </p:nvPr>
        </p:nvSpPr>
        <p:spPr>
          <a:xfrm>
            <a:off x="9111788" y="3391200"/>
            <a:ext cx="2541600" cy="2918704"/>
          </a:xfrm>
          <a:prstGeom prst="rect">
            <a:avLst/>
          </a:prstGeom>
          <a:noFill/>
          <a:ln>
            <a:noFill/>
          </a:ln>
        </p:spPr>
        <p:txBody>
          <a:bodyPr spcFirstLastPara="1" wrap="square" lIns="0" tIns="0" rIns="0" bIns="0" anchor="t" anchorCtr="0">
            <a:noAutofit/>
          </a:bodyPr>
          <a:lstStyle>
            <a:lvl1pPr marL="457200" lvl="0" indent="-228600" algn="l">
              <a:lnSpc>
                <a:spcPct val="101000"/>
              </a:lnSpc>
              <a:spcBef>
                <a:spcPts val="1000"/>
              </a:spcBef>
              <a:spcAft>
                <a:spcPts val="0"/>
              </a:spcAft>
              <a:buClr>
                <a:schemeClr val="dk2"/>
              </a:buClr>
              <a:buSzPts val="2800"/>
              <a:buFont typeface="Arial"/>
              <a:buNone/>
              <a:defRPr sz="2800" b="0">
                <a:solidFill>
                  <a:schemeClr val="dk2"/>
                </a:solidFill>
              </a:defRPr>
            </a:lvl1pPr>
            <a:lvl2pPr marL="914400" lvl="1" indent="-228600" algn="l">
              <a:lnSpc>
                <a:spcPct val="109000"/>
              </a:lnSpc>
              <a:spcBef>
                <a:spcPts val="1000"/>
              </a:spcBef>
              <a:spcAft>
                <a:spcPts val="0"/>
              </a:spcAft>
              <a:buClr>
                <a:schemeClr val="dk1"/>
              </a:buClr>
              <a:buSzPts val="1800"/>
              <a:buNone/>
              <a:defRPr/>
            </a:lvl2pPr>
            <a:lvl3pPr marL="1371600" lvl="2" indent="-342900" algn="l">
              <a:lnSpc>
                <a:spcPct val="109000"/>
              </a:lnSpc>
              <a:spcBef>
                <a:spcPts val="500"/>
              </a:spcBef>
              <a:spcAft>
                <a:spcPts val="0"/>
              </a:spcAft>
              <a:buClr>
                <a:schemeClr val="dk1"/>
              </a:buClr>
              <a:buSzPts val="1800"/>
              <a:buChar char="•"/>
              <a:defRPr/>
            </a:lvl3pPr>
            <a:lvl4pPr marL="1828800" lvl="3" indent="-342900" algn="l">
              <a:lnSpc>
                <a:spcPct val="109000"/>
              </a:lnSpc>
              <a:spcBef>
                <a:spcPts val="500"/>
              </a:spcBef>
              <a:spcAft>
                <a:spcPts val="0"/>
              </a:spcAft>
              <a:buClr>
                <a:schemeClr val="dk1"/>
              </a:buClr>
              <a:buSzPts val="1800"/>
              <a:buChar char="•"/>
              <a:defRPr/>
            </a:lvl4pPr>
            <a:lvl5pPr marL="2286000" lvl="4" indent="-228600" algn="l">
              <a:lnSpc>
                <a:spcPct val="109000"/>
              </a:lnSpc>
              <a:spcBef>
                <a:spcPts val="800"/>
              </a:spcBef>
              <a:spcAft>
                <a:spcPts val="0"/>
              </a:spcAft>
              <a:buClr>
                <a:schemeClr val="accent3"/>
              </a:buClr>
              <a:buSzPts val="1800"/>
              <a:buNone/>
              <a:defRPr/>
            </a:lvl5pPr>
            <a:lvl6pPr marL="2743200" lvl="5" indent="-228600" algn="l">
              <a:lnSpc>
                <a:spcPct val="109000"/>
              </a:lnSpc>
              <a:spcBef>
                <a:spcPts val="800"/>
              </a:spcBef>
              <a:spcAft>
                <a:spcPts val="0"/>
              </a:spcAft>
              <a:buClr>
                <a:schemeClr val="dk1"/>
              </a:buClr>
              <a:buSzPts val="1800"/>
              <a:buNone/>
              <a:defRPr/>
            </a:lvl6pPr>
            <a:lvl7pPr marL="3200400" lvl="6" indent="-342900" algn="l">
              <a:lnSpc>
                <a:spcPct val="109000"/>
              </a:lnSpc>
              <a:spcBef>
                <a:spcPts val="400"/>
              </a:spcBef>
              <a:spcAft>
                <a:spcPts val="0"/>
              </a:spcAft>
              <a:buClr>
                <a:schemeClr val="dk1"/>
              </a:buClr>
              <a:buSzPts val="1800"/>
              <a:buChar char="•"/>
              <a:defRPr/>
            </a:lvl7pPr>
            <a:lvl8pPr marL="3657600" lvl="7" indent="-342900" algn="l">
              <a:lnSpc>
                <a:spcPct val="109000"/>
              </a:lnSpc>
              <a:spcBef>
                <a:spcPts val="400"/>
              </a:spcBef>
              <a:spcAft>
                <a:spcPts val="0"/>
              </a:spcAft>
              <a:buClr>
                <a:schemeClr val="dk1"/>
              </a:buClr>
              <a:buSzPts val="1800"/>
              <a:buChar char="•"/>
              <a:defRPr/>
            </a:lvl8pPr>
            <a:lvl9pPr marL="4114800" lvl="8" indent="-228600" algn="l">
              <a:lnSpc>
                <a:spcPct val="109000"/>
              </a:lnSpc>
              <a:spcBef>
                <a:spcPts val="0"/>
              </a:spcBef>
              <a:spcAft>
                <a:spcPts val="0"/>
              </a:spcAft>
              <a:buClr>
                <a:schemeClr val="dk1"/>
              </a:buClr>
              <a:buSzPts val="1800"/>
              <a:buNone/>
              <a:defRPr/>
            </a:lvl9pPr>
          </a:lstStyle>
          <a:p>
            <a:endParaRPr/>
          </a:p>
        </p:txBody>
      </p:sp>
      <p:sp>
        <p:nvSpPr>
          <p:cNvPr id="198" name="Google Shape;198;p40"/>
          <p:cNvSpPr txBox="1">
            <a:spLocks noGrp="1"/>
          </p:cNvSpPr>
          <p:nvPr>
            <p:ph type="body" idx="8"/>
          </p:nvPr>
        </p:nvSpPr>
        <p:spPr>
          <a:xfrm>
            <a:off x="9111789" y="1767600"/>
            <a:ext cx="2542049" cy="1397634"/>
          </a:xfrm>
          <a:prstGeom prst="rect">
            <a:avLst/>
          </a:prstGeom>
          <a:noFill/>
          <a:ln>
            <a:noFill/>
          </a:ln>
        </p:spPr>
        <p:txBody>
          <a:bodyPr spcFirstLastPara="1" wrap="square" lIns="0" tIns="0" rIns="0" bIns="0" anchor="t" anchorCtr="0">
            <a:noAutofit/>
          </a:bodyPr>
          <a:lstStyle>
            <a:lvl1pPr marL="457200" lvl="0" indent="-228600" algn="l">
              <a:lnSpc>
                <a:spcPct val="79000"/>
              </a:lnSpc>
              <a:spcBef>
                <a:spcPts val="1000"/>
              </a:spcBef>
              <a:spcAft>
                <a:spcPts val="0"/>
              </a:spcAft>
              <a:buClr>
                <a:schemeClr val="dk2"/>
              </a:buClr>
              <a:buSzPts val="10000"/>
              <a:buFont typeface="Arial"/>
              <a:buNone/>
              <a:defRPr sz="10000">
                <a:solidFill>
                  <a:schemeClr val="dk2"/>
                </a:solidFill>
              </a:defRPr>
            </a:lvl1pPr>
            <a:lvl2pPr marL="914400" lvl="1" indent="-228600" algn="l">
              <a:lnSpc>
                <a:spcPct val="109000"/>
              </a:lnSpc>
              <a:spcBef>
                <a:spcPts val="1000"/>
              </a:spcBef>
              <a:spcAft>
                <a:spcPts val="0"/>
              </a:spcAft>
              <a:buClr>
                <a:schemeClr val="dk1"/>
              </a:buClr>
              <a:buSzPts val="1800"/>
              <a:buNone/>
              <a:defRPr/>
            </a:lvl2pPr>
            <a:lvl3pPr marL="1371600" lvl="2" indent="-342900" algn="l">
              <a:lnSpc>
                <a:spcPct val="109000"/>
              </a:lnSpc>
              <a:spcBef>
                <a:spcPts val="500"/>
              </a:spcBef>
              <a:spcAft>
                <a:spcPts val="0"/>
              </a:spcAft>
              <a:buClr>
                <a:schemeClr val="dk1"/>
              </a:buClr>
              <a:buSzPts val="1800"/>
              <a:buChar char="•"/>
              <a:defRPr/>
            </a:lvl3pPr>
            <a:lvl4pPr marL="1828800" lvl="3" indent="-342900" algn="l">
              <a:lnSpc>
                <a:spcPct val="109000"/>
              </a:lnSpc>
              <a:spcBef>
                <a:spcPts val="500"/>
              </a:spcBef>
              <a:spcAft>
                <a:spcPts val="0"/>
              </a:spcAft>
              <a:buClr>
                <a:schemeClr val="dk1"/>
              </a:buClr>
              <a:buSzPts val="1800"/>
              <a:buChar char="•"/>
              <a:defRPr/>
            </a:lvl4pPr>
            <a:lvl5pPr marL="2286000" lvl="4" indent="-228600" algn="l">
              <a:lnSpc>
                <a:spcPct val="109000"/>
              </a:lnSpc>
              <a:spcBef>
                <a:spcPts val="800"/>
              </a:spcBef>
              <a:spcAft>
                <a:spcPts val="0"/>
              </a:spcAft>
              <a:buClr>
                <a:schemeClr val="accent3"/>
              </a:buClr>
              <a:buSzPts val="1800"/>
              <a:buNone/>
              <a:defRPr/>
            </a:lvl5pPr>
            <a:lvl6pPr marL="2743200" lvl="5" indent="-228600" algn="l">
              <a:lnSpc>
                <a:spcPct val="109000"/>
              </a:lnSpc>
              <a:spcBef>
                <a:spcPts val="800"/>
              </a:spcBef>
              <a:spcAft>
                <a:spcPts val="0"/>
              </a:spcAft>
              <a:buClr>
                <a:schemeClr val="dk1"/>
              </a:buClr>
              <a:buSzPts val="1800"/>
              <a:buNone/>
              <a:defRPr/>
            </a:lvl6pPr>
            <a:lvl7pPr marL="3200400" lvl="6" indent="-342900" algn="l">
              <a:lnSpc>
                <a:spcPct val="109000"/>
              </a:lnSpc>
              <a:spcBef>
                <a:spcPts val="400"/>
              </a:spcBef>
              <a:spcAft>
                <a:spcPts val="0"/>
              </a:spcAft>
              <a:buClr>
                <a:schemeClr val="dk1"/>
              </a:buClr>
              <a:buSzPts val="1800"/>
              <a:buChar char="•"/>
              <a:defRPr/>
            </a:lvl7pPr>
            <a:lvl8pPr marL="3657600" lvl="7" indent="-342900" algn="l">
              <a:lnSpc>
                <a:spcPct val="109000"/>
              </a:lnSpc>
              <a:spcBef>
                <a:spcPts val="400"/>
              </a:spcBef>
              <a:spcAft>
                <a:spcPts val="0"/>
              </a:spcAft>
              <a:buClr>
                <a:schemeClr val="dk1"/>
              </a:buClr>
              <a:buSzPts val="1800"/>
              <a:buChar char="•"/>
              <a:defRPr/>
            </a:lvl8pPr>
            <a:lvl9pPr marL="4114800" lvl="8" indent="-228600" algn="l">
              <a:lnSpc>
                <a:spcPct val="109000"/>
              </a:lnSpc>
              <a:spcBef>
                <a:spcPts val="0"/>
              </a:spcBef>
              <a:spcAft>
                <a:spcPts val="0"/>
              </a:spcAft>
              <a:buClr>
                <a:schemeClr val="dk1"/>
              </a:buClr>
              <a:buSzPts val="1800"/>
              <a:buNone/>
              <a:defRPr/>
            </a:lvl9pPr>
          </a:lstStyle>
          <a:p>
            <a:endParaRPr/>
          </a:p>
        </p:txBody>
      </p:sp>
    </p:spTree>
    <p:extLst>
      <p:ext uri="{BB962C8B-B14F-4D97-AF65-F5344CB8AC3E}">
        <p14:creationId xmlns:p14="http://schemas.microsoft.com/office/powerpoint/2010/main" val="2503789513"/>
      </p:ext>
    </p:extLst>
  </p:cSld>
  <p:clrMapOvr>
    <a:masterClrMapping/>
  </p:clrMapOvr>
  <p:extLst>
    <p:ext uri="{DCECCB84-F9BA-43D5-87BE-67443E8EF086}">
      <p15:sldGuideLst xmlns:p15="http://schemas.microsoft.com/office/powerpoint/2012/main">
        <p15:guide id="1" pos="1940">
          <p15:clr>
            <a:srgbClr val="FBAE40"/>
          </p15:clr>
        </p15:guide>
        <p15:guide id="2" pos="2139">
          <p15:clr>
            <a:srgbClr val="FBAE40"/>
          </p15:clr>
        </p15:guide>
        <p15:guide id="3" pos="3740">
          <p15:clr>
            <a:srgbClr val="FBAE40"/>
          </p15:clr>
        </p15:guide>
        <p15:guide id="4" pos="5739">
          <p15:clr>
            <a:srgbClr val="FBAE40"/>
          </p15:clr>
        </p15:guide>
        <p15:guide id="5" pos="5541">
          <p15:clr>
            <a:srgbClr val="FBAE40"/>
          </p15:clr>
        </p15:guide>
        <p15:guide id="6" pos="3939">
          <p15:clr>
            <a:srgbClr val="FBAE40"/>
          </p15:clr>
        </p15:guide>
        <p15:guide id="7" orient="horz" pos="1995">
          <p15:clr>
            <a:srgbClr val="FBAE40"/>
          </p15:clr>
        </p15:guide>
        <p15:guide id="8" orient="horz" pos="21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Kapiteltrenner 1" type="secHead">
  <p:cSld name="Kapiteltrenner 1">
    <p:bg>
      <p:bgPr>
        <a:solidFill>
          <a:schemeClr val="lt1"/>
        </a:solidFill>
        <a:effectLst/>
      </p:bgPr>
    </p:bg>
    <p:spTree>
      <p:nvGrpSpPr>
        <p:cNvPr id="1" name="Shape 199"/>
        <p:cNvGrpSpPr/>
        <p:nvPr/>
      </p:nvGrpSpPr>
      <p:grpSpPr>
        <a:xfrm>
          <a:off x="0" y="0"/>
          <a:ext cx="0" cy="0"/>
          <a:chOff x="0" y="0"/>
          <a:chExt cx="0" cy="0"/>
        </a:xfrm>
      </p:grpSpPr>
      <p:sp>
        <p:nvSpPr>
          <p:cNvPr id="200" name="Google Shape;200;p41"/>
          <p:cNvSpPr/>
          <p:nvPr/>
        </p:nvSpPr>
        <p:spPr>
          <a:xfrm>
            <a:off x="0" y="0"/>
            <a:ext cx="6096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9000"/>
              </a:lnSpc>
              <a:spcBef>
                <a:spcPts val="0"/>
              </a:spcBef>
              <a:spcAft>
                <a:spcPts val="0"/>
              </a:spcAft>
              <a:buClr>
                <a:schemeClr val="accent3"/>
              </a:buClr>
              <a:buSzPts val="2000"/>
              <a:buFont typeface="Arial"/>
              <a:buNone/>
            </a:pPr>
            <a:endParaRPr sz="2000" b="1" i="0" u="none" strike="noStrike" cap="none">
              <a:solidFill>
                <a:schemeClr val="lt1"/>
              </a:solidFill>
              <a:latin typeface="Arial"/>
              <a:ea typeface="Arial"/>
              <a:cs typeface="Arial"/>
              <a:sym typeface="Arial"/>
            </a:endParaRPr>
          </a:p>
        </p:txBody>
      </p:sp>
      <p:sp>
        <p:nvSpPr>
          <p:cNvPr id="201" name="Google Shape;201;p41"/>
          <p:cNvSpPr/>
          <p:nvPr/>
        </p:nvSpPr>
        <p:spPr>
          <a:xfrm>
            <a:off x="6097387" y="-1"/>
            <a:ext cx="6096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9000"/>
              </a:lnSpc>
              <a:spcBef>
                <a:spcPts val="0"/>
              </a:spcBef>
              <a:spcAft>
                <a:spcPts val="0"/>
              </a:spcAft>
              <a:buClr>
                <a:schemeClr val="accent3"/>
              </a:buClr>
              <a:buSzPts val="2000"/>
              <a:buFont typeface="Arial"/>
              <a:buNone/>
            </a:pPr>
            <a:endParaRPr sz="2000" b="1" i="0" u="none" strike="noStrike" cap="none">
              <a:solidFill>
                <a:schemeClr val="lt1"/>
              </a:solidFill>
              <a:latin typeface="Arial"/>
              <a:ea typeface="Arial"/>
              <a:cs typeface="Arial"/>
              <a:sym typeface="Arial"/>
            </a:endParaRPr>
          </a:p>
        </p:txBody>
      </p:sp>
      <p:sp>
        <p:nvSpPr>
          <p:cNvPr id="202" name="Google Shape;202;p41"/>
          <p:cNvSpPr txBox="1">
            <a:spLocks noGrp="1"/>
          </p:cNvSpPr>
          <p:nvPr>
            <p:ph type="title"/>
          </p:nvPr>
        </p:nvSpPr>
        <p:spPr>
          <a:xfrm>
            <a:off x="6637338" y="2960673"/>
            <a:ext cx="5016499" cy="1694275"/>
          </a:xfrm>
          <a:prstGeom prst="rect">
            <a:avLst/>
          </a:prstGeom>
          <a:noFill/>
          <a:ln>
            <a:noFill/>
          </a:ln>
        </p:spPr>
        <p:txBody>
          <a:bodyPr spcFirstLastPara="1" wrap="square" lIns="0" tIns="0" rIns="0" bIns="0" anchor="t" anchorCtr="0">
            <a:noAutofit/>
          </a:bodyPr>
          <a:lstStyle>
            <a:lvl1pPr lvl="0" algn="ctr">
              <a:lnSpc>
                <a:spcPct val="98000"/>
              </a:lnSpc>
              <a:spcBef>
                <a:spcPts val="0"/>
              </a:spcBef>
              <a:spcAft>
                <a:spcPts val="0"/>
              </a:spcAft>
              <a:buClr>
                <a:schemeClr val="lt1"/>
              </a:buClr>
              <a:buSzPts val="3800"/>
              <a:buFont typeface="Arial"/>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41"/>
          <p:cNvSpPr txBox="1">
            <a:spLocks noGrp="1"/>
          </p:cNvSpPr>
          <p:nvPr>
            <p:ph type="body" idx="1"/>
          </p:nvPr>
        </p:nvSpPr>
        <p:spPr>
          <a:xfrm>
            <a:off x="538163" y="1548296"/>
            <a:ext cx="5018087" cy="4379912"/>
          </a:xfrm>
          <a:prstGeom prst="rect">
            <a:avLst/>
          </a:prstGeom>
          <a:noFill/>
          <a:ln>
            <a:noFill/>
          </a:ln>
        </p:spPr>
        <p:txBody>
          <a:bodyPr spcFirstLastPara="1" wrap="square" lIns="0" tIns="0" rIns="0" bIns="0" anchor="ctr" anchorCtr="0">
            <a:noAutofit/>
          </a:bodyPr>
          <a:lstStyle>
            <a:lvl1pPr marL="457200" lvl="0" indent="-228600" algn="ctr">
              <a:lnSpc>
                <a:spcPct val="109000"/>
              </a:lnSpc>
              <a:spcBef>
                <a:spcPts val="1000"/>
              </a:spcBef>
              <a:spcAft>
                <a:spcPts val="0"/>
              </a:spcAft>
              <a:buClr>
                <a:schemeClr val="lt1"/>
              </a:buClr>
              <a:buSzPts val="30140"/>
              <a:buFont typeface="Arial"/>
              <a:buNone/>
              <a:defRPr sz="30140">
                <a:solidFill>
                  <a:schemeClr val="lt1"/>
                </a:solidFill>
              </a:defRPr>
            </a:lvl1pPr>
            <a:lvl2pPr marL="914400" lvl="1" indent="-228600" algn="l">
              <a:lnSpc>
                <a:spcPct val="109000"/>
              </a:lnSpc>
              <a:spcBef>
                <a:spcPts val="1000"/>
              </a:spcBef>
              <a:spcAft>
                <a:spcPts val="0"/>
              </a:spcAft>
              <a:buClr>
                <a:srgbClr val="888888"/>
              </a:buClr>
              <a:buSzPts val="2000"/>
              <a:buFont typeface="Arial"/>
              <a:buNone/>
              <a:defRPr sz="2000">
                <a:solidFill>
                  <a:srgbClr val="888888"/>
                </a:solidFill>
              </a:defRPr>
            </a:lvl2pPr>
            <a:lvl3pPr marL="1371600" lvl="2" indent="-228600" algn="l">
              <a:lnSpc>
                <a:spcPct val="109000"/>
              </a:lnSpc>
              <a:spcBef>
                <a:spcPts val="500"/>
              </a:spcBef>
              <a:spcAft>
                <a:spcPts val="0"/>
              </a:spcAft>
              <a:buClr>
                <a:srgbClr val="888888"/>
              </a:buClr>
              <a:buSzPts val="1800"/>
              <a:buNone/>
              <a:defRPr sz="1800">
                <a:solidFill>
                  <a:srgbClr val="888888"/>
                </a:solidFill>
              </a:defRPr>
            </a:lvl3pPr>
            <a:lvl4pPr marL="1828800" lvl="3" indent="-228600" algn="l">
              <a:lnSpc>
                <a:spcPct val="109000"/>
              </a:lnSpc>
              <a:spcBef>
                <a:spcPts val="500"/>
              </a:spcBef>
              <a:spcAft>
                <a:spcPts val="0"/>
              </a:spcAft>
              <a:buClr>
                <a:srgbClr val="888888"/>
              </a:buClr>
              <a:buSzPts val="1600"/>
              <a:buNone/>
              <a:defRPr sz="1600">
                <a:solidFill>
                  <a:srgbClr val="888888"/>
                </a:solidFill>
              </a:defRPr>
            </a:lvl4pPr>
            <a:lvl5pPr marL="2286000" lvl="4" indent="-228600" algn="l">
              <a:lnSpc>
                <a:spcPct val="109000"/>
              </a:lnSpc>
              <a:spcBef>
                <a:spcPts val="800"/>
              </a:spcBef>
              <a:spcAft>
                <a:spcPts val="0"/>
              </a:spcAft>
              <a:buClr>
                <a:srgbClr val="888888"/>
              </a:buClr>
              <a:buSzPts val="1600"/>
              <a:buFont typeface="Arial"/>
              <a:buNone/>
              <a:defRPr sz="1600">
                <a:solidFill>
                  <a:srgbClr val="888888"/>
                </a:solidFill>
              </a:defRPr>
            </a:lvl5pPr>
            <a:lvl6pPr marL="2743200" lvl="5" indent="-228600" algn="l">
              <a:lnSpc>
                <a:spcPct val="109000"/>
              </a:lnSpc>
              <a:spcBef>
                <a:spcPts val="800"/>
              </a:spcBef>
              <a:spcAft>
                <a:spcPts val="0"/>
              </a:spcAft>
              <a:buClr>
                <a:srgbClr val="888888"/>
              </a:buClr>
              <a:buSzPts val="1600"/>
              <a:buFont typeface="Arial"/>
              <a:buNone/>
              <a:defRPr sz="1600">
                <a:solidFill>
                  <a:srgbClr val="888888"/>
                </a:solidFill>
              </a:defRPr>
            </a:lvl6pPr>
            <a:lvl7pPr marL="3200400" lvl="6" indent="-228600" algn="l">
              <a:lnSpc>
                <a:spcPct val="109000"/>
              </a:lnSpc>
              <a:spcBef>
                <a:spcPts val="400"/>
              </a:spcBef>
              <a:spcAft>
                <a:spcPts val="0"/>
              </a:spcAft>
              <a:buClr>
                <a:srgbClr val="888888"/>
              </a:buClr>
              <a:buSzPts val="1600"/>
              <a:buNone/>
              <a:defRPr sz="1600">
                <a:solidFill>
                  <a:srgbClr val="888888"/>
                </a:solidFill>
              </a:defRPr>
            </a:lvl7pPr>
            <a:lvl8pPr marL="3657600" lvl="7" indent="-228600" algn="l">
              <a:lnSpc>
                <a:spcPct val="109000"/>
              </a:lnSpc>
              <a:spcBef>
                <a:spcPts val="400"/>
              </a:spcBef>
              <a:spcAft>
                <a:spcPts val="0"/>
              </a:spcAft>
              <a:buClr>
                <a:srgbClr val="888888"/>
              </a:buClr>
              <a:buSzPts val="1600"/>
              <a:buNone/>
              <a:defRPr sz="1600">
                <a:solidFill>
                  <a:srgbClr val="888888"/>
                </a:solidFill>
              </a:defRPr>
            </a:lvl8pPr>
            <a:lvl9pPr marL="4114800" lvl="8" indent="-228600" algn="l">
              <a:lnSpc>
                <a:spcPct val="109000"/>
              </a:lnSpc>
              <a:spcBef>
                <a:spcPts val="0"/>
              </a:spcBef>
              <a:spcAft>
                <a:spcPts val="0"/>
              </a:spcAft>
              <a:buClr>
                <a:srgbClr val="888888"/>
              </a:buClr>
              <a:buSzPts val="1600"/>
              <a:buFont typeface="Arial"/>
              <a:buNone/>
              <a:defRPr sz="1600">
                <a:solidFill>
                  <a:srgbClr val="888888"/>
                </a:solidFill>
              </a:defRPr>
            </a:lvl9pPr>
          </a:lstStyle>
          <a:p>
            <a:endParaRPr/>
          </a:p>
        </p:txBody>
      </p:sp>
    </p:spTree>
    <p:extLst>
      <p:ext uri="{BB962C8B-B14F-4D97-AF65-F5344CB8AC3E}">
        <p14:creationId xmlns:p14="http://schemas.microsoft.com/office/powerpoint/2010/main" val="61255674"/>
      </p:ext>
    </p:extLst>
  </p:cSld>
  <p:clrMapOvr>
    <a:masterClrMapping/>
  </p:clrMapOvr>
  <p:extLst>
    <p:ext uri="{DCECCB84-F9BA-43D5-87BE-67443E8EF086}">
      <p15:sldGuideLst xmlns:p15="http://schemas.microsoft.com/office/powerpoint/2012/main">
        <p15:guide id="1" pos="3500">
          <p15:clr>
            <a:srgbClr val="FBAE40"/>
          </p15:clr>
        </p15:guide>
        <p15:guide id="2" orient="horz" pos="974">
          <p15:clr>
            <a:srgbClr val="FBAE40"/>
          </p15:clr>
        </p15:guide>
        <p15:guide id="3" orient="horz" pos="1863">
          <p15:clr>
            <a:srgbClr val="FBAE40"/>
          </p15:clr>
        </p15:guide>
        <p15:guide id="4" pos="418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Kapiteltrenner 3">
  <p:cSld name="Kapiteltrenner 3">
    <p:bg>
      <p:bgPr>
        <a:solidFill>
          <a:schemeClr val="lt1"/>
        </a:solidFill>
        <a:effectLst/>
      </p:bgPr>
    </p:bg>
    <p:spTree>
      <p:nvGrpSpPr>
        <p:cNvPr id="1" name="Shape 209"/>
        <p:cNvGrpSpPr/>
        <p:nvPr/>
      </p:nvGrpSpPr>
      <p:grpSpPr>
        <a:xfrm>
          <a:off x="0" y="0"/>
          <a:ext cx="0" cy="0"/>
          <a:chOff x="0" y="0"/>
          <a:chExt cx="0" cy="0"/>
        </a:xfrm>
      </p:grpSpPr>
      <p:sp>
        <p:nvSpPr>
          <p:cNvPr id="210" name="Google Shape;210;p43"/>
          <p:cNvSpPr/>
          <p:nvPr/>
        </p:nvSpPr>
        <p:spPr>
          <a:xfrm>
            <a:off x="0" y="0"/>
            <a:ext cx="6096000"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9000"/>
              </a:lnSpc>
              <a:spcBef>
                <a:spcPts val="0"/>
              </a:spcBef>
              <a:spcAft>
                <a:spcPts val="0"/>
              </a:spcAft>
              <a:buClr>
                <a:schemeClr val="accent3"/>
              </a:buClr>
              <a:buSzPts val="2000"/>
              <a:buFont typeface="Arial"/>
              <a:buNone/>
            </a:pPr>
            <a:endParaRPr sz="2000" b="1" i="0" u="none" strike="noStrike" cap="none">
              <a:solidFill>
                <a:schemeClr val="lt1"/>
              </a:solidFill>
              <a:latin typeface="Arial"/>
              <a:ea typeface="Arial"/>
              <a:cs typeface="Arial"/>
              <a:sym typeface="Arial"/>
            </a:endParaRPr>
          </a:p>
        </p:txBody>
      </p:sp>
      <p:sp>
        <p:nvSpPr>
          <p:cNvPr id="211" name="Google Shape;211;p43"/>
          <p:cNvSpPr/>
          <p:nvPr/>
        </p:nvSpPr>
        <p:spPr>
          <a:xfrm>
            <a:off x="6097387" y="-1"/>
            <a:ext cx="6096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9000"/>
              </a:lnSpc>
              <a:spcBef>
                <a:spcPts val="0"/>
              </a:spcBef>
              <a:spcAft>
                <a:spcPts val="0"/>
              </a:spcAft>
              <a:buClr>
                <a:schemeClr val="accent3"/>
              </a:buClr>
              <a:buSzPts val="2000"/>
              <a:buFont typeface="Arial"/>
              <a:buNone/>
            </a:pPr>
            <a:endParaRPr sz="2000" b="1" i="0" u="none" strike="noStrike" cap="none">
              <a:solidFill>
                <a:schemeClr val="lt1"/>
              </a:solidFill>
              <a:latin typeface="Arial"/>
              <a:ea typeface="Arial"/>
              <a:cs typeface="Arial"/>
              <a:sym typeface="Arial"/>
            </a:endParaRPr>
          </a:p>
        </p:txBody>
      </p:sp>
      <p:sp>
        <p:nvSpPr>
          <p:cNvPr id="212" name="Google Shape;212;p43"/>
          <p:cNvSpPr txBox="1">
            <a:spLocks noGrp="1"/>
          </p:cNvSpPr>
          <p:nvPr>
            <p:ph type="title"/>
          </p:nvPr>
        </p:nvSpPr>
        <p:spPr>
          <a:xfrm>
            <a:off x="6637338" y="2960673"/>
            <a:ext cx="5016499" cy="1694275"/>
          </a:xfrm>
          <a:prstGeom prst="rect">
            <a:avLst/>
          </a:prstGeom>
          <a:noFill/>
          <a:ln>
            <a:noFill/>
          </a:ln>
        </p:spPr>
        <p:txBody>
          <a:bodyPr spcFirstLastPara="1" wrap="square" lIns="0" tIns="0" rIns="0" bIns="0" anchor="t" anchorCtr="0">
            <a:noAutofit/>
          </a:bodyPr>
          <a:lstStyle>
            <a:lvl1pPr lvl="0" algn="ctr">
              <a:lnSpc>
                <a:spcPct val="98000"/>
              </a:lnSpc>
              <a:spcBef>
                <a:spcPts val="0"/>
              </a:spcBef>
              <a:spcAft>
                <a:spcPts val="0"/>
              </a:spcAft>
              <a:buClr>
                <a:schemeClr val="lt1"/>
              </a:buClr>
              <a:buSzPts val="3800"/>
              <a:buFont typeface="Arial"/>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43"/>
          <p:cNvSpPr txBox="1">
            <a:spLocks noGrp="1"/>
          </p:cNvSpPr>
          <p:nvPr>
            <p:ph type="body" idx="1"/>
          </p:nvPr>
        </p:nvSpPr>
        <p:spPr>
          <a:xfrm>
            <a:off x="538163" y="1548296"/>
            <a:ext cx="5018087" cy="4379912"/>
          </a:xfrm>
          <a:prstGeom prst="rect">
            <a:avLst/>
          </a:prstGeom>
          <a:noFill/>
          <a:ln>
            <a:noFill/>
          </a:ln>
        </p:spPr>
        <p:txBody>
          <a:bodyPr spcFirstLastPara="1" wrap="square" lIns="0" tIns="0" rIns="0" bIns="0" anchor="ctr" anchorCtr="0">
            <a:noAutofit/>
          </a:bodyPr>
          <a:lstStyle>
            <a:lvl1pPr marL="457200" lvl="0" indent="-228600" algn="ctr">
              <a:lnSpc>
                <a:spcPct val="109000"/>
              </a:lnSpc>
              <a:spcBef>
                <a:spcPts val="1000"/>
              </a:spcBef>
              <a:spcAft>
                <a:spcPts val="0"/>
              </a:spcAft>
              <a:buClr>
                <a:schemeClr val="lt1"/>
              </a:buClr>
              <a:buSzPts val="30140"/>
              <a:buFont typeface="Arial"/>
              <a:buNone/>
              <a:defRPr sz="30140">
                <a:solidFill>
                  <a:schemeClr val="lt1"/>
                </a:solidFill>
              </a:defRPr>
            </a:lvl1pPr>
            <a:lvl2pPr marL="914400" lvl="1" indent="-228600" algn="l">
              <a:lnSpc>
                <a:spcPct val="109000"/>
              </a:lnSpc>
              <a:spcBef>
                <a:spcPts val="1000"/>
              </a:spcBef>
              <a:spcAft>
                <a:spcPts val="0"/>
              </a:spcAft>
              <a:buClr>
                <a:srgbClr val="888888"/>
              </a:buClr>
              <a:buSzPts val="2000"/>
              <a:buFont typeface="Arial"/>
              <a:buNone/>
              <a:defRPr sz="2000">
                <a:solidFill>
                  <a:srgbClr val="888888"/>
                </a:solidFill>
              </a:defRPr>
            </a:lvl2pPr>
            <a:lvl3pPr marL="1371600" lvl="2" indent="-228600" algn="l">
              <a:lnSpc>
                <a:spcPct val="109000"/>
              </a:lnSpc>
              <a:spcBef>
                <a:spcPts val="500"/>
              </a:spcBef>
              <a:spcAft>
                <a:spcPts val="0"/>
              </a:spcAft>
              <a:buClr>
                <a:srgbClr val="888888"/>
              </a:buClr>
              <a:buSzPts val="1800"/>
              <a:buNone/>
              <a:defRPr sz="1800">
                <a:solidFill>
                  <a:srgbClr val="888888"/>
                </a:solidFill>
              </a:defRPr>
            </a:lvl3pPr>
            <a:lvl4pPr marL="1828800" lvl="3" indent="-228600" algn="l">
              <a:lnSpc>
                <a:spcPct val="109000"/>
              </a:lnSpc>
              <a:spcBef>
                <a:spcPts val="500"/>
              </a:spcBef>
              <a:spcAft>
                <a:spcPts val="0"/>
              </a:spcAft>
              <a:buClr>
                <a:srgbClr val="888888"/>
              </a:buClr>
              <a:buSzPts val="1600"/>
              <a:buNone/>
              <a:defRPr sz="1600">
                <a:solidFill>
                  <a:srgbClr val="888888"/>
                </a:solidFill>
              </a:defRPr>
            </a:lvl4pPr>
            <a:lvl5pPr marL="2286000" lvl="4" indent="-228600" algn="l">
              <a:lnSpc>
                <a:spcPct val="109000"/>
              </a:lnSpc>
              <a:spcBef>
                <a:spcPts val="800"/>
              </a:spcBef>
              <a:spcAft>
                <a:spcPts val="0"/>
              </a:spcAft>
              <a:buClr>
                <a:srgbClr val="888888"/>
              </a:buClr>
              <a:buSzPts val="1600"/>
              <a:buFont typeface="Arial"/>
              <a:buNone/>
              <a:defRPr sz="1600">
                <a:solidFill>
                  <a:srgbClr val="888888"/>
                </a:solidFill>
              </a:defRPr>
            </a:lvl5pPr>
            <a:lvl6pPr marL="2743200" lvl="5" indent="-228600" algn="l">
              <a:lnSpc>
                <a:spcPct val="109000"/>
              </a:lnSpc>
              <a:spcBef>
                <a:spcPts val="800"/>
              </a:spcBef>
              <a:spcAft>
                <a:spcPts val="0"/>
              </a:spcAft>
              <a:buClr>
                <a:srgbClr val="888888"/>
              </a:buClr>
              <a:buSzPts val="1600"/>
              <a:buFont typeface="Arial"/>
              <a:buNone/>
              <a:defRPr sz="1600">
                <a:solidFill>
                  <a:srgbClr val="888888"/>
                </a:solidFill>
              </a:defRPr>
            </a:lvl6pPr>
            <a:lvl7pPr marL="3200400" lvl="6" indent="-228600" algn="l">
              <a:lnSpc>
                <a:spcPct val="109000"/>
              </a:lnSpc>
              <a:spcBef>
                <a:spcPts val="400"/>
              </a:spcBef>
              <a:spcAft>
                <a:spcPts val="0"/>
              </a:spcAft>
              <a:buClr>
                <a:srgbClr val="888888"/>
              </a:buClr>
              <a:buSzPts val="1600"/>
              <a:buNone/>
              <a:defRPr sz="1600">
                <a:solidFill>
                  <a:srgbClr val="888888"/>
                </a:solidFill>
              </a:defRPr>
            </a:lvl7pPr>
            <a:lvl8pPr marL="3657600" lvl="7" indent="-228600" algn="l">
              <a:lnSpc>
                <a:spcPct val="109000"/>
              </a:lnSpc>
              <a:spcBef>
                <a:spcPts val="400"/>
              </a:spcBef>
              <a:spcAft>
                <a:spcPts val="0"/>
              </a:spcAft>
              <a:buClr>
                <a:srgbClr val="888888"/>
              </a:buClr>
              <a:buSzPts val="1600"/>
              <a:buNone/>
              <a:defRPr sz="1600">
                <a:solidFill>
                  <a:srgbClr val="888888"/>
                </a:solidFill>
              </a:defRPr>
            </a:lvl8pPr>
            <a:lvl9pPr marL="4114800" lvl="8" indent="-228600" algn="l">
              <a:lnSpc>
                <a:spcPct val="109000"/>
              </a:lnSpc>
              <a:spcBef>
                <a:spcPts val="0"/>
              </a:spcBef>
              <a:spcAft>
                <a:spcPts val="0"/>
              </a:spcAft>
              <a:buClr>
                <a:srgbClr val="888888"/>
              </a:buClr>
              <a:buSzPts val="1600"/>
              <a:buFont typeface="Arial"/>
              <a:buNone/>
              <a:defRPr sz="1600">
                <a:solidFill>
                  <a:srgbClr val="888888"/>
                </a:solidFill>
              </a:defRPr>
            </a:lvl9pPr>
          </a:lstStyle>
          <a:p>
            <a:endParaRPr/>
          </a:p>
        </p:txBody>
      </p:sp>
    </p:spTree>
    <p:extLst>
      <p:ext uri="{BB962C8B-B14F-4D97-AF65-F5344CB8AC3E}">
        <p14:creationId xmlns:p14="http://schemas.microsoft.com/office/powerpoint/2010/main" val="3300521251"/>
      </p:ext>
    </p:extLst>
  </p:cSld>
  <p:clrMapOvr>
    <a:masterClrMapping/>
  </p:clrMapOvr>
  <p:extLst>
    <p:ext uri="{DCECCB84-F9BA-43D5-87BE-67443E8EF086}">
      <p15:sldGuideLst xmlns:p15="http://schemas.microsoft.com/office/powerpoint/2012/main">
        <p15:guide id="1" pos="3500">
          <p15:clr>
            <a:srgbClr val="FBAE40"/>
          </p15:clr>
        </p15:guide>
        <p15:guide id="2" orient="horz" pos="974">
          <p15:clr>
            <a:srgbClr val="FBAE40"/>
          </p15:clr>
        </p15:guide>
        <p15:guide id="3" orient="horz" pos="1863">
          <p15:clr>
            <a:srgbClr val="FBAE40"/>
          </p15:clr>
        </p15:guide>
        <p15:guide id="4" pos="418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Kapiteltrenner 4">
  <p:cSld name="Kapiteltrenner 4">
    <p:bg>
      <p:bgPr>
        <a:solidFill>
          <a:schemeClr val="lt1"/>
        </a:solidFill>
        <a:effectLst/>
      </p:bgPr>
    </p:bg>
    <p:spTree>
      <p:nvGrpSpPr>
        <p:cNvPr id="1" name="Shape 214"/>
        <p:cNvGrpSpPr/>
        <p:nvPr/>
      </p:nvGrpSpPr>
      <p:grpSpPr>
        <a:xfrm>
          <a:off x="0" y="0"/>
          <a:ext cx="0" cy="0"/>
          <a:chOff x="0" y="0"/>
          <a:chExt cx="0" cy="0"/>
        </a:xfrm>
      </p:grpSpPr>
      <p:sp>
        <p:nvSpPr>
          <p:cNvPr id="215" name="Google Shape;215;p44"/>
          <p:cNvSpPr/>
          <p:nvPr/>
        </p:nvSpPr>
        <p:spPr>
          <a:xfrm>
            <a:off x="0" y="0"/>
            <a:ext cx="6096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9000"/>
              </a:lnSpc>
              <a:spcBef>
                <a:spcPts val="0"/>
              </a:spcBef>
              <a:spcAft>
                <a:spcPts val="0"/>
              </a:spcAft>
              <a:buClr>
                <a:schemeClr val="accent3"/>
              </a:buClr>
              <a:buSzPts val="2000"/>
              <a:buFont typeface="Arial"/>
              <a:buNone/>
            </a:pPr>
            <a:endParaRPr sz="2000" b="1" i="0" u="none" strike="noStrike" cap="none">
              <a:solidFill>
                <a:schemeClr val="lt1"/>
              </a:solidFill>
              <a:latin typeface="Arial"/>
              <a:ea typeface="Arial"/>
              <a:cs typeface="Arial"/>
              <a:sym typeface="Arial"/>
            </a:endParaRPr>
          </a:p>
        </p:txBody>
      </p:sp>
      <p:sp>
        <p:nvSpPr>
          <p:cNvPr id="216" name="Google Shape;216;p44"/>
          <p:cNvSpPr/>
          <p:nvPr/>
        </p:nvSpPr>
        <p:spPr>
          <a:xfrm>
            <a:off x="6097387" y="-1"/>
            <a:ext cx="6096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9000"/>
              </a:lnSpc>
              <a:spcBef>
                <a:spcPts val="0"/>
              </a:spcBef>
              <a:spcAft>
                <a:spcPts val="0"/>
              </a:spcAft>
              <a:buClr>
                <a:schemeClr val="accent3"/>
              </a:buClr>
              <a:buSzPts val="2000"/>
              <a:buFont typeface="Arial"/>
              <a:buNone/>
            </a:pPr>
            <a:endParaRPr sz="2000" b="1" i="0" u="none" strike="noStrike" cap="none">
              <a:solidFill>
                <a:schemeClr val="lt1"/>
              </a:solidFill>
              <a:latin typeface="Arial"/>
              <a:ea typeface="Arial"/>
              <a:cs typeface="Arial"/>
              <a:sym typeface="Arial"/>
            </a:endParaRPr>
          </a:p>
        </p:txBody>
      </p:sp>
      <p:sp>
        <p:nvSpPr>
          <p:cNvPr id="217" name="Google Shape;217;p44"/>
          <p:cNvSpPr txBox="1">
            <a:spLocks noGrp="1"/>
          </p:cNvSpPr>
          <p:nvPr>
            <p:ph type="title"/>
          </p:nvPr>
        </p:nvSpPr>
        <p:spPr>
          <a:xfrm>
            <a:off x="6637338" y="2960673"/>
            <a:ext cx="5016499" cy="1694275"/>
          </a:xfrm>
          <a:prstGeom prst="rect">
            <a:avLst/>
          </a:prstGeom>
          <a:noFill/>
          <a:ln>
            <a:noFill/>
          </a:ln>
        </p:spPr>
        <p:txBody>
          <a:bodyPr spcFirstLastPara="1" wrap="square" lIns="0" tIns="0" rIns="0" bIns="0" anchor="t" anchorCtr="0">
            <a:noAutofit/>
          </a:bodyPr>
          <a:lstStyle>
            <a:lvl1pPr lvl="0" algn="ctr">
              <a:lnSpc>
                <a:spcPct val="98000"/>
              </a:lnSpc>
              <a:spcBef>
                <a:spcPts val="0"/>
              </a:spcBef>
              <a:spcAft>
                <a:spcPts val="0"/>
              </a:spcAft>
              <a:buClr>
                <a:schemeClr val="lt1"/>
              </a:buClr>
              <a:buSzPts val="3800"/>
              <a:buFont typeface="Arial"/>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8" name="Google Shape;218;p44"/>
          <p:cNvSpPr txBox="1">
            <a:spLocks noGrp="1"/>
          </p:cNvSpPr>
          <p:nvPr>
            <p:ph type="body" idx="1"/>
          </p:nvPr>
        </p:nvSpPr>
        <p:spPr>
          <a:xfrm>
            <a:off x="538163" y="1548296"/>
            <a:ext cx="5018087" cy="4379912"/>
          </a:xfrm>
          <a:prstGeom prst="rect">
            <a:avLst/>
          </a:prstGeom>
          <a:noFill/>
          <a:ln>
            <a:noFill/>
          </a:ln>
        </p:spPr>
        <p:txBody>
          <a:bodyPr spcFirstLastPara="1" wrap="square" lIns="0" tIns="0" rIns="0" bIns="0" anchor="ctr" anchorCtr="0">
            <a:noAutofit/>
          </a:bodyPr>
          <a:lstStyle>
            <a:lvl1pPr marL="457200" lvl="0" indent="-228600" algn="ctr">
              <a:lnSpc>
                <a:spcPct val="109000"/>
              </a:lnSpc>
              <a:spcBef>
                <a:spcPts val="1000"/>
              </a:spcBef>
              <a:spcAft>
                <a:spcPts val="0"/>
              </a:spcAft>
              <a:buClr>
                <a:schemeClr val="lt1"/>
              </a:buClr>
              <a:buSzPts val="30140"/>
              <a:buFont typeface="Arial"/>
              <a:buNone/>
              <a:defRPr sz="30140">
                <a:solidFill>
                  <a:schemeClr val="lt1"/>
                </a:solidFill>
              </a:defRPr>
            </a:lvl1pPr>
            <a:lvl2pPr marL="914400" lvl="1" indent="-228600" algn="l">
              <a:lnSpc>
                <a:spcPct val="109000"/>
              </a:lnSpc>
              <a:spcBef>
                <a:spcPts val="1000"/>
              </a:spcBef>
              <a:spcAft>
                <a:spcPts val="0"/>
              </a:spcAft>
              <a:buClr>
                <a:srgbClr val="888888"/>
              </a:buClr>
              <a:buSzPts val="2000"/>
              <a:buFont typeface="Arial"/>
              <a:buNone/>
              <a:defRPr sz="2000">
                <a:solidFill>
                  <a:srgbClr val="888888"/>
                </a:solidFill>
              </a:defRPr>
            </a:lvl2pPr>
            <a:lvl3pPr marL="1371600" lvl="2" indent="-228600" algn="l">
              <a:lnSpc>
                <a:spcPct val="109000"/>
              </a:lnSpc>
              <a:spcBef>
                <a:spcPts val="500"/>
              </a:spcBef>
              <a:spcAft>
                <a:spcPts val="0"/>
              </a:spcAft>
              <a:buClr>
                <a:srgbClr val="888888"/>
              </a:buClr>
              <a:buSzPts val="1800"/>
              <a:buNone/>
              <a:defRPr sz="1800">
                <a:solidFill>
                  <a:srgbClr val="888888"/>
                </a:solidFill>
              </a:defRPr>
            </a:lvl3pPr>
            <a:lvl4pPr marL="1828800" lvl="3" indent="-228600" algn="l">
              <a:lnSpc>
                <a:spcPct val="109000"/>
              </a:lnSpc>
              <a:spcBef>
                <a:spcPts val="500"/>
              </a:spcBef>
              <a:spcAft>
                <a:spcPts val="0"/>
              </a:spcAft>
              <a:buClr>
                <a:srgbClr val="888888"/>
              </a:buClr>
              <a:buSzPts val="1600"/>
              <a:buNone/>
              <a:defRPr sz="1600">
                <a:solidFill>
                  <a:srgbClr val="888888"/>
                </a:solidFill>
              </a:defRPr>
            </a:lvl4pPr>
            <a:lvl5pPr marL="2286000" lvl="4" indent="-228600" algn="l">
              <a:lnSpc>
                <a:spcPct val="109000"/>
              </a:lnSpc>
              <a:spcBef>
                <a:spcPts val="800"/>
              </a:spcBef>
              <a:spcAft>
                <a:spcPts val="0"/>
              </a:spcAft>
              <a:buClr>
                <a:srgbClr val="888888"/>
              </a:buClr>
              <a:buSzPts val="1600"/>
              <a:buFont typeface="Arial"/>
              <a:buNone/>
              <a:defRPr sz="1600">
                <a:solidFill>
                  <a:srgbClr val="888888"/>
                </a:solidFill>
              </a:defRPr>
            </a:lvl5pPr>
            <a:lvl6pPr marL="2743200" lvl="5" indent="-228600" algn="l">
              <a:lnSpc>
                <a:spcPct val="109000"/>
              </a:lnSpc>
              <a:spcBef>
                <a:spcPts val="800"/>
              </a:spcBef>
              <a:spcAft>
                <a:spcPts val="0"/>
              </a:spcAft>
              <a:buClr>
                <a:srgbClr val="888888"/>
              </a:buClr>
              <a:buSzPts val="1600"/>
              <a:buFont typeface="Arial"/>
              <a:buNone/>
              <a:defRPr sz="1600">
                <a:solidFill>
                  <a:srgbClr val="888888"/>
                </a:solidFill>
              </a:defRPr>
            </a:lvl6pPr>
            <a:lvl7pPr marL="3200400" lvl="6" indent="-228600" algn="l">
              <a:lnSpc>
                <a:spcPct val="109000"/>
              </a:lnSpc>
              <a:spcBef>
                <a:spcPts val="400"/>
              </a:spcBef>
              <a:spcAft>
                <a:spcPts val="0"/>
              </a:spcAft>
              <a:buClr>
                <a:srgbClr val="888888"/>
              </a:buClr>
              <a:buSzPts val="1600"/>
              <a:buNone/>
              <a:defRPr sz="1600">
                <a:solidFill>
                  <a:srgbClr val="888888"/>
                </a:solidFill>
              </a:defRPr>
            </a:lvl7pPr>
            <a:lvl8pPr marL="3657600" lvl="7" indent="-228600" algn="l">
              <a:lnSpc>
                <a:spcPct val="109000"/>
              </a:lnSpc>
              <a:spcBef>
                <a:spcPts val="400"/>
              </a:spcBef>
              <a:spcAft>
                <a:spcPts val="0"/>
              </a:spcAft>
              <a:buClr>
                <a:srgbClr val="888888"/>
              </a:buClr>
              <a:buSzPts val="1600"/>
              <a:buNone/>
              <a:defRPr sz="1600">
                <a:solidFill>
                  <a:srgbClr val="888888"/>
                </a:solidFill>
              </a:defRPr>
            </a:lvl8pPr>
            <a:lvl9pPr marL="4114800" lvl="8" indent="-228600" algn="l">
              <a:lnSpc>
                <a:spcPct val="109000"/>
              </a:lnSpc>
              <a:spcBef>
                <a:spcPts val="0"/>
              </a:spcBef>
              <a:spcAft>
                <a:spcPts val="0"/>
              </a:spcAft>
              <a:buClr>
                <a:srgbClr val="888888"/>
              </a:buClr>
              <a:buSzPts val="1600"/>
              <a:buFont typeface="Arial"/>
              <a:buNone/>
              <a:defRPr sz="1600">
                <a:solidFill>
                  <a:srgbClr val="888888"/>
                </a:solidFill>
              </a:defRPr>
            </a:lvl9pPr>
          </a:lstStyle>
          <a:p>
            <a:endParaRPr/>
          </a:p>
        </p:txBody>
      </p:sp>
    </p:spTree>
    <p:extLst>
      <p:ext uri="{BB962C8B-B14F-4D97-AF65-F5344CB8AC3E}">
        <p14:creationId xmlns:p14="http://schemas.microsoft.com/office/powerpoint/2010/main" val="1913141975"/>
      </p:ext>
    </p:extLst>
  </p:cSld>
  <p:clrMapOvr>
    <a:masterClrMapping/>
  </p:clrMapOvr>
  <p:extLst>
    <p:ext uri="{DCECCB84-F9BA-43D5-87BE-67443E8EF086}">
      <p15:sldGuideLst xmlns:p15="http://schemas.microsoft.com/office/powerpoint/2012/main">
        <p15:guide id="1" pos="3500">
          <p15:clr>
            <a:srgbClr val="FBAE40"/>
          </p15:clr>
        </p15:guide>
        <p15:guide id="2" orient="horz" pos="974">
          <p15:clr>
            <a:srgbClr val="FBAE40"/>
          </p15:clr>
        </p15:guide>
        <p15:guide id="3" orient="horz" pos="1863">
          <p15:clr>
            <a:srgbClr val="FBAE40"/>
          </p15:clr>
        </p15:guide>
        <p15:guide id="4" pos="418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el blau">
  <p:cSld name="Titel blau">
    <p:spTree>
      <p:nvGrpSpPr>
        <p:cNvPr id="1" name="Shape 224"/>
        <p:cNvGrpSpPr/>
        <p:nvPr/>
      </p:nvGrpSpPr>
      <p:grpSpPr>
        <a:xfrm>
          <a:off x="0" y="0"/>
          <a:ext cx="0" cy="0"/>
          <a:chOff x="0" y="0"/>
          <a:chExt cx="0" cy="0"/>
        </a:xfrm>
      </p:grpSpPr>
      <p:sp>
        <p:nvSpPr>
          <p:cNvPr id="225" name="Google Shape;225;p46"/>
          <p:cNvSpPr txBox="1">
            <a:spLocks noGrp="1"/>
          </p:cNvSpPr>
          <p:nvPr>
            <p:ph type="title"/>
          </p:nvPr>
        </p:nvSpPr>
        <p:spPr>
          <a:xfrm>
            <a:off x="538163" y="318837"/>
            <a:ext cx="9563781" cy="78818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7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46"/>
          <p:cNvSpPr txBox="1">
            <a:spLocks noGrp="1"/>
          </p:cNvSpPr>
          <p:nvPr>
            <p:ph type="sldNum" idx="12"/>
          </p:nvPr>
        </p:nvSpPr>
        <p:spPr>
          <a:xfrm>
            <a:off x="11363900" y="6569028"/>
            <a:ext cx="691528" cy="225208"/>
          </a:xfrm>
          <a:prstGeom prst="rect">
            <a:avLst/>
          </a:prstGeom>
          <a:noFill/>
          <a:ln>
            <a:noFill/>
          </a:ln>
        </p:spPr>
        <p:txBody>
          <a:bodyPr spcFirstLastPara="1" wrap="square" lIns="0" tIns="0" rIns="0" bIns="0" anchor="b" anchorCtr="0">
            <a:noAutofit/>
          </a:bodyPr>
          <a:lstStyle>
            <a:lvl1pPr marL="0" lvl="0" indent="0" algn="r">
              <a:lnSpc>
                <a:spcPct val="109000"/>
              </a:lnSpc>
              <a:spcBef>
                <a:spcPts val="0"/>
              </a:spcBef>
              <a:spcAft>
                <a:spcPts val="0"/>
              </a:spcAft>
              <a:buClr>
                <a:schemeClr val="dk2"/>
              </a:buClr>
              <a:buSzPts val="1300"/>
              <a:buFont typeface="Arial"/>
              <a:buNone/>
              <a:defRPr/>
            </a:lvl1pPr>
            <a:lvl2pPr marL="0" lvl="1" indent="0" algn="r">
              <a:lnSpc>
                <a:spcPct val="109000"/>
              </a:lnSpc>
              <a:spcBef>
                <a:spcPts val="0"/>
              </a:spcBef>
              <a:spcAft>
                <a:spcPts val="0"/>
              </a:spcAft>
              <a:buClr>
                <a:schemeClr val="dk2"/>
              </a:buClr>
              <a:buSzPts val="1300"/>
              <a:buFont typeface="Arial"/>
              <a:buNone/>
              <a:defRPr/>
            </a:lvl2pPr>
            <a:lvl3pPr marL="0" lvl="2" indent="0" algn="r">
              <a:lnSpc>
                <a:spcPct val="109000"/>
              </a:lnSpc>
              <a:spcBef>
                <a:spcPts val="0"/>
              </a:spcBef>
              <a:spcAft>
                <a:spcPts val="0"/>
              </a:spcAft>
              <a:buClr>
                <a:schemeClr val="dk2"/>
              </a:buClr>
              <a:buSzPts val="1300"/>
              <a:buFont typeface="Arial"/>
              <a:buNone/>
              <a:defRPr/>
            </a:lvl3pPr>
            <a:lvl4pPr marL="0" lvl="3" indent="0" algn="r">
              <a:lnSpc>
                <a:spcPct val="109000"/>
              </a:lnSpc>
              <a:spcBef>
                <a:spcPts val="0"/>
              </a:spcBef>
              <a:spcAft>
                <a:spcPts val="0"/>
              </a:spcAft>
              <a:buClr>
                <a:schemeClr val="dk2"/>
              </a:buClr>
              <a:buSzPts val="1300"/>
              <a:buFont typeface="Arial"/>
              <a:buNone/>
              <a:defRPr/>
            </a:lvl4pPr>
            <a:lvl5pPr marL="0" lvl="4" indent="0" algn="r">
              <a:lnSpc>
                <a:spcPct val="109000"/>
              </a:lnSpc>
              <a:spcBef>
                <a:spcPts val="0"/>
              </a:spcBef>
              <a:spcAft>
                <a:spcPts val="0"/>
              </a:spcAft>
              <a:buClr>
                <a:schemeClr val="dk2"/>
              </a:buClr>
              <a:buSzPts val="1300"/>
              <a:buFont typeface="Arial"/>
              <a:buNone/>
              <a:defRPr/>
            </a:lvl5pPr>
            <a:lvl6pPr marL="0" lvl="5" indent="0" algn="r">
              <a:lnSpc>
                <a:spcPct val="109000"/>
              </a:lnSpc>
              <a:spcBef>
                <a:spcPts val="0"/>
              </a:spcBef>
              <a:spcAft>
                <a:spcPts val="0"/>
              </a:spcAft>
              <a:buClr>
                <a:schemeClr val="dk2"/>
              </a:buClr>
              <a:buSzPts val="1300"/>
              <a:buFont typeface="Arial"/>
              <a:buNone/>
              <a:defRPr/>
            </a:lvl6pPr>
            <a:lvl7pPr marL="0" lvl="6" indent="0" algn="r">
              <a:lnSpc>
                <a:spcPct val="109000"/>
              </a:lnSpc>
              <a:spcBef>
                <a:spcPts val="0"/>
              </a:spcBef>
              <a:spcAft>
                <a:spcPts val="0"/>
              </a:spcAft>
              <a:buClr>
                <a:schemeClr val="dk2"/>
              </a:buClr>
              <a:buSzPts val="1300"/>
              <a:buFont typeface="Arial"/>
              <a:buNone/>
              <a:defRPr/>
            </a:lvl7pPr>
            <a:lvl8pPr marL="0" lvl="7" indent="0" algn="r">
              <a:lnSpc>
                <a:spcPct val="109000"/>
              </a:lnSpc>
              <a:spcBef>
                <a:spcPts val="0"/>
              </a:spcBef>
              <a:spcAft>
                <a:spcPts val="0"/>
              </a:spcAft>
              <a:buClr>
                <a:schemeClr val="dk2"/>
              </a:buClr>
              <a:buSzPts val="1300"/>
              <a:buFont typeface="Arial"/>
              <a:buNone/>
              <a:defRPr/>
            </a:lvl8pPr>
            <a:lvl9pPr marL="0" lvl="8" indent="0" algn="r">
              <a:lnSpc>
                <a:spcPct val="109000"/>
              </a:lnSpc>
              <a:spcBef>
                <a:spcPts val="0"/>
              </a:spcBef>
              <a:spcAft>
                <a:spcPts val="0"/>
              </a:spcAft>
              <a:buClr>
                <a:schemeClr val="dk2"/>
              </a:buClr>
              <a:buSzPts val="1300"/>
              <a:buFont typeface="Arial"/>
              <a:buNone/>
              <a:defRPr/>
            </a:lvl9pPr>
          </a:lstStyle>
          <a:p>
            <a:pPr marL="0" lvl="0" indent="0" algn="r" rtl="0">
              <a:spcBef>
                <a:spcPts val="0"/>
              </a:spcBef>
              <a:spcAft>
                <a:spcPts val="0"/>
              </a:spcAft>
              <a:buNone/>
            </a:pPr>
            <a:fld id="{00000000-1234-1234-1234-123412341234}" type="slidenum">
              <a:rPr lang="fr-CH"/>
              <a:t>‹#›</a:t>
            </a:fld>
            <a:endParaRPr/>
          </a:p>
        </p:txBody>
      </p:sp>
    </p:spTree>
    <p:extLst>
      <p:ext uri="{BB962C8B-B14F-4D97-AF65-F5344CB8AC3E}">
        <p14:creationId xmlns:p14="http://schemas.microsoft.com/office/powerpoint/2010/main" val="4143010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Leer" type="blank">
  <p:cSld name="Leer">
    <p:spTree>
      <p:nvGrpSpPr>
        <p:cNvPr id="1" name="Shape 227"/>
        <p:cNvGrpSpPr/>
        <p:nvPr/>
      </p:nvGrpSpPr>
      <p:grpSpPr>
        <a:xfrm>
          <a:off x="0" y="0"/>
          <a:ext cx="0" cy="0"/>
          <a:chOff x="0" y="0"/>
          <a:chExt cx="0" cy="0"/>
        </a:xfrm>
      </p:grpSpPr>
      <p:sp>
        <p:nvSpPr>
          <p:cNvPr id="228" name="Google Shape;228;p47"/>
          <p:cNvSpPr txBox="1">
            <a:spLocks noGrp="1"/>
          </p:cNvSpPr>
          <p:nvPr>
            <p:ph type="sldNum" idx="12"/>
          </p:nvPr>
        </p:nvSpPr>
        <p:spPr>
          <a:xfrm>
            <a:off x="11363900" y="6569028"/>
            <a:ext cx="691528" cy="225208"/>
          </a:xfrm>
          <a:prstGeom prst="rect">
            <a:avLst/>
          </a:prstGeom>
          <a:noFill/>
          <a:ln>
            <a:noFill/>
          </a:ln>
        </p:spPr>
        <p:txBody>
          <a:bodyPr spcFirstLastPara="1" wrap="square" lIns="0" tIns="0" rIns="0" bIns="0" anchor="b" anchorCtr="0">
            <a:noAutofit/>
          </a:bodyPr>
          <a:lstStyle>
            <a:lvl1pPr marL="0" lvl="0" indent="0" algn="r">
              <a:lnSpc>
                <a:spcPct val="109000"/>
              </a:lnSpc>
              <a:spcBef>
                <a:spcPts val="0"/>
              </a:spcBef>
              <a:spcAft>
                <a:spcPts val="0"/>
              </a:spcAft>
              <a:buClr>
                <a:schemeClr val="dk2"/>
              </a:buClr>
              <a:buSzPts val="1300"/>
              <a:buFont typeface="Arial"/>
              <a:buNone/>
              <a:defRPr/>
            </a:lvl1pPr>
            <a:lvl2pPr marL="0" lvl="1" indent="0" algn="r">
              <a:lnSpc>
                <a:spcPct val="109000"/>
              </a:lnSpc>
              <a:spcBef>
                <a:spcPts val="0"/>
              </a:spcBef>
              <a:spcAft>
                <a:spcPts val="0"/>
              </a:spcAft>
              <a:buClr>
                <a:schemeClr val="dk2"/>
              </a:buClr>
              <a:buSzPts val="1300"/>
              <a:buFont typeface="Arial"/>
              <a:buNone/>
              <a:defRPr/>
            </a:lvl2pPr>
            <a:lvl3pPr marL="0" lvl="2" indent="0" algn="r">
              <a:lnSpc>
                <a:spcPct val="109000"/>
              </a:lnSpc>
              <a:spcBef>
                <a:spcPts val="0"/>
              </a:spcBef>
              <a:spcAft>
                <a:spcPts val="0"/>
              </a:spcAft>
              <a:buClr>
                <a:schemeClr val="dk2"/>
              </a:buClr>
              <a:buSzPts val="1300"/>
              <a:buFont typeface="Arial"/>
              <a:buNone/>
              <a:defRPr/>
            </a:lvl3pPr>
            <a:lvl4pPr marL="0" lvl="3" indent="0" algn="r">
              <a:lnSpc>
                <a:spcPct val="109000"/>
              </a:lnSpc>
              <a:spcBef>
                <a:spcPts val="0"/>
              </a:spcBef>
              <a:spcAft>
                <a:spcPts val="0"/>
              </a:spcAft>
              <a:buClr>
                <a:schemeClr val="dk2"/>
              </a:buClr>
              <a:buSzPts val="1300"/>
              <a:buFont typeface="Arial"/>
              <a:buNone/>
              <a:defRPr/>
            </a:lvl4pPr>
            <a:lvl5pPr marL="0" lvl="4" indent="0" algn="r">
              <a:lnSpc>
                <a:spcPct val="109000"/>
              </a:lnSpc>
              <a:spcBef>
                <a:spcPts val="0"/>
              </a:spcBef>
              <a:spcAft>
                <a:spcPts val="0"/>
              </a:spcAft>
              <a:buClr>
                <a:schemeClr val="dk2"/>
              </a:buClr>
              <a:buSzPts val="1300"/>
              <a:buFont typeface="Arial"/>
              <a:buNone/>
              <a:defRPr/>
            </a:lvl5pPr>
            <a:lvl6pPr marL="0" lvl="5" indent="0" algn="r">
              <a:lnSpc>
                <a:spcPct val="109000"/>
              </a:lnSpc>
              <a:spcBef>
                <a:spcPts val="0"/>
              </a:spcBef>
              <a:spcAft>
                <a:spcPts val="0"/>
              </a:spcAft>
              <a:buClr>
                <a:schemeClr val="dk2"/>
              </a:buClr>
              <a:buSzPts val="1300"/>
              <a:buFont typeface="Arial"/>
              <a:buNone/>
              <a:defRPr/>
            </a:lvl6pPr>
            <a:lvl7pPr marL="0" lvl="6" indent="0" algn="r">
              <a:lnSpc>
                <a:spcPct val="109000"/>
              </a:lnSpc>
              <a:spcBef>
                <a:spcPts val="0"/>
              </a:spcBef>
              <a:spcAft>
                <a:spcPts val="0"/>
              </a:spcAft>
              <a:buClr>
                <a:schemeClr val="dk2"/>
              </a:buClr>
              <a:buSzPts val="1300"/>
              <a:buFont typeface="Arial"/>
              <a:buNone/>
              <a:defRPr/>
            </a:lvl7pPr>
            <a:lvl8pPr marL="0" lvl="7" indent="0" algn="r">
              <a:lnSpc>
                <a:spcPct val="109000"/>
              </a:lnSpc>
              <a:spcBef>
                <a:spcPts val="0"/>
              </a:spcBef>
              <a:spcAft>
                <a:spcPts val="0"/>
              </a:spcAft>
              <a:buClr>
                <a:schemeClr val="dk2"/>
              </a:buClr>
              <a:buSzPts val="1300"/>
              <a:buFont typeface="Arial"/>
              <a:buNone/>
              <a:defRPr/>
            </a:lvl8pPr>
            <a:lvl9pPr marL="0" lvl="8" indent="0" algn="r">
              <a:lnSpc>
                <a:spcPct val="109000"/>
              </a:lnSpc>
              <a:spcBef>
                <a:spcPts val="0"/>
              </a:spcBef>
              <a:spcAft>
                <a:spcPts val="0"/>
              </a:spcAft>
              <a:buClr>
                <a:schemeClr val="dk2"/>
              </a:buClr>
              <a:buSzPts val="1300"/>
              <a:buFont typeface="Arial"/>
              <a:buNone/>
              <a:defRPr/>
            </a:lvl9pPr>
          </a:lstStyle>
          <a:p>
            <a:pPr marL="0" lvl="0" indent="0" algn="r" rtl="0">
              <a:spcBef>
                <a:spcPts val="0"/>
              </a:spcBef>
              <a:spcAft>
                <a:spcPts val="0"/>
              </a:spcAft>
              <a:buNone/>
            </a:pPr>
            <a:fld id="{00000000-1234-1234-1234-123412341234}" type="slidenum">
              <a:rPr lang="fr-CH"/>
              <a:t>‹#›</a:t>
            </a:fld>
            <a:endParaRPr/>
          </a:p>
        </p:txBody>
      </p:sp>
    </p:spTree>
    <p:extLst>
      <p:ext uri="{BB962C8B-B14F-4D97-AF65-F5344CB8AC3E}">
        <p14:creationId xmlns:p14="http://schemas.microsoft.com/office/powerpoint/2010/main" val="658830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chlussfolie 1">
  <p:cSld name="Schlussfolie 1">
    <p:spTree>
      <p:nvGrpSpPr>
        <p:cNvPr id="1" name="Shape 229"/>
        <p:cNvGrpSpPr/>
        <p:nvPr/>
      </p:nvGrpSpPr>
      <p:grpSpPr>
        <a:xfrm>
          <a:off x="0" y="0"/>
          <a:ext cx="0" cy="0"/>
          <a:chOff x="0" y="0"/>
          <a:chExt cx="0" cy="0"/>
        </a:xfrm>
      </p:grpSpPr>
      <p:sp>
        <p:nvSpPr>
          <p:cNvPr id="230" name="Google Shape;230;p48"/>
          <p:cNvSpPr/>
          <p:nvPr/>
        </p:nvSpPr>
        <p:spPr>
          <a:xfrm>
            <a:off x="1" y="0"/>
            <a:ext cx="12191999" cy="6858000"/>
          </a:xfrm>
          <a:prstGeom prst="rect">
            <a:avLst/>
          </a:prstGeom>
          <a:gradFill>
            <a:gsLst>
              <a:gs pos="0">
                <a:schemeClr val="dk2"/>
              </a:gs>
              <a:gs pos="72000">
                <a:srgbClr val="0726B1"/>
              </a:gs>
              <a:gs pos="100000">
                <a:schemeClr val="accent3"/>
              </a:gs>
            </a:gsLst>
            <a:lin ang="0" scaled="0"/>
          </a:gradFill>
          <a:ln>
            <a:noFill/>
          </a:ln>
        </p:spPr>
        <p:txBody>
          <a:bodyPr spcFirstLastPara="1" wrap="square" lIns="91425" tIns="45700" rIns="91425" bIns="45700" anchor="ctr" anchorCtr="0">
            <a:noAutofit/>
          </a:bodyPr>
          <a:lstStyle/>
          <a:p>
            <a:pPr marL="0" marR="0" lvl="0" indent="0" algn="ctr" rtl="0">
              <a:lnSpc>
                <a:spcPct val="109000"/>
              </a:lnSpc>
              <a:spcBef>
                <a:spcPts val="0"/>
              </a:spcBef>
              <a:spcAft>
                <a:spcPts val="0"/>
              </a:spcAft>
              <a:buClr>
                <a:schemeClr val="accent3"/>
              </a:buClr>
              <a:buSzPts val="2000"/>
              <a:buFont typeface="Arial"/>
              <a:buNone/>
            </a:pPr>
            <a:endParaRPr sz="2000" b="1" i="0" u="none" strike="noStrike" cap="none">
              <a:solidFill>
                <a:schemeClr val="lt1"/>
              </a:solidFill>
              <a:latin typeface="Arial"/>
              <a:ea typeface="Arial"/>
              <a:cs typeface="Arial"/>
              <a:sym typeface="Arial"/>
            </a:endParaRPr>
          </a:p>
        </p:txBody>
      </p:sp>
      <p:sp>
        <p:nvSpPr>
          <p:cNvPr id="231" name="Google Shape;231;p48"/>
          <p:cNvSpPr txBox="1">
            <a:spLocks noGrp="1"/>
          </p:cNvSpPr>
          <p:nvPr>
            <p:ph type="title"/>
          </p:nvPr>
        </p:nvSpPr>
        <p:spPr>
          <a:xfrm>
            <a:off x="716137" y="2563599"/>
            <a:ext cx="6266553" cy="3746713"/>
          </a:xfrm>
          <a:prstGeom prst="rect">
            <a:avLst/>
          </a:prstGeom>
          <a:noFill/>
          <a:ln>
            <a:noFill/>
          </a:ln>
        </p:spPr>
        <p:txBody>
          <a:bodyPr spcFirstLastPara="1" wrap="square" lIns="0" tIns="0" rIns="0" bIns="0" anchor="t" anchorCtr="0">
            <a:noAutofit/>
          </a:bodyPr>
          <a:lstStyle>
            <a:lvl1pPr lvl="0" algn="l">
              <a:lnSpc>
                <a:spcPct val="98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32" name="Google Shape;232;p48"/>
          <p:cNvPicPr preferRelativeResize="0"/>
          <p:nvPr/>
        </p:nvPicPr>
        <p:blipFill rotWithShape="1">
          <a:blip r:embed="rId2">
            <a:alphaModFix/>
          </a:blip>
          <a:srcRect/>
          <a:stretch/>
        </p:blipFill>
        <p:spPr>
          <a:xfrm>
            <a:off x="638119" y="625113"/>
            <a:ext cx="2158898" cy="1150315"/>
          </a:xfrm>
          <a:prstGeom prst="rect">
            <a:avLst/>
          </a:prstGeom>
          <a:noFill/>
          <a:ln>
            <a:noFill/>
          </a:ln>
        </p:spPr>
      </p:pic>
      <p:sp>
        <p:nvSpPr>
          <p:cNvPr id="233" name="Google Shape;233;p48"/>
          <p:cNvSpPr txBox="1">
            <a:spLocks noGrp="1"/>
          </p:cNvSpPr>
          <p:nvPr>
            <p:ph type="body" idx="1"/>
          </p:nvPr>
        </p:nvSpPr>
        <p:spPr>
          <a:xfrm>
            <a:off x="8128772" y="2563599"/>
            <a:ext cx="3525065" cy="3746713"/>
          </a:xfrm>
          <a:prstGeom prst="rect">
            <a:avLst/>
          </a:prstGeom>
          <a:noFill/>
          <a:ln>
            <a:noFill/>
          </a:ln>
        </p:spPr>
        <p:txBody>
          <a:bodyPr spcFirstLastPara="1" wrap="square" lIns="0" tIns="126000" rIns="0" bIns="0" anchor="t" anchorCtr="0">
            <a:noAutofit/>
          </a:bodyPr>
          <a:lstStyle>
            <a:lvl1pPr marL="457200" lvl="0" indent="-228600" algn="l">
              <a:lnSpc>
                <a:spcPct val="109000"/>
              </a:lnSpc>
              <a:spcBef>
                <a:spcPts val="1000"/>
              </a:spcBef>
              <a:spcAft>
                <a:spcPts val="0"/>
              </a:spcAft>
              <a:buClr>
                <a:schemeClr val="lt1"/>
              </a:buClr>
              <a:buSzPts val="1500"/>
              <a:buFont typeface="Arial"/>
              <a:buNone/>
              <a:defRPr sz="1500">
                <a:solidFill>
                  <a:schemeClr val="lt1"/>
                </a:solidFill>
              </a:defRPr>
            </a:lvl1pPr>
            <a:lvl2pPr marL="914400" lvl="1" indent="-228600" algn="l">
              <a:lnSpc>
                <a:spcPct val="109000"/>
              </a:lnSpc>
              <a:spcBef>
                <a:spcPts val="1000"/>
              </a:spcBef>
              <a:spcAft>
                <a:spcPts val="0"/>
              </a:spcAft>
              <a:buClr>
                <a:schemeClr val="lt1"/>
              </a:buClr>
              <a:buSzPts val="1500"/>
              <a:buFont typeface="Arial"/>
              <a:buNone/>
              <a:defRPr sz="1500">
                <a:solidFill>
                  <a:schemeClr val="lt1"/>
                </a:solidFill>
              </a:defRPr>
            </a:lvl2pPr>
            <a:lvl3pPr marL="1371600" lvl="2" indent="-323850" algn="l">
              <a:lnSpc>
                <a:spcPct val="109000"/>
              </a:lnSpc>
              <a:spcBef>
                <a:spcPts val="500"/>
              </a:spcBef>
              <a:spcAft>
                <a:spcPts val="0"/>
              </a:spcAft>
              <a:buClr>
                <a:schemeClr val="lt1"/>
              </a:buClr>
              <a:buSzPts val="1500"/>
              <a:buChar char="•"/>
              <a:defRPr sz="1500">
                <a:solidFill>
                  <a:schemeClr val="lt1"/>
                </a:solidFill>
              </a:defRPr>
            </a:lvl3pPr>
            <a:lvl4pPr marL="1828800" lvl="3" indent="-323850" algn="l">
              <a:lnSpc>
                <a:spcPct val="109000"/>
              </a:lnSpc>
              <a:spcBef>
                <a:spcPts val="500"/>
              </a:spcBef>
              <a:spcAft>
                <a:spcPts val="0"/>
              </a:spcAft>
              <a:buClr>
                <a:schemeClr val="lt1"/>
              </a:buClr>
              <a:buSzPts val="1500"/>
              <a:buChar char="•"/>
              <a:defRPr sz="1500">
                <a:solidFill>
                  <a:schemeClr val="lt1"/>
                </a:solidFill>
              </a:defRPr>
            </a:lvl4pPr>
            <a:lvl5pPr marL="2286000" lvl="4" indent="-228600" algn="l">
              <a:lnSpc>
                <a:spcPct val="109000"/>
              </a:lnSpc>
              <a:spcBef>
                <a:spcPts val="800"/>
              </a:spcBef>
              <a:spcAft>
                <a:spcPts val="0"/>
              </a:spcAft>
              <a:buClr>
                <a:schemeClr val="accent3"/>
              </a:buClr>
              <a:buSzPts val="1800"/>
              <a:buNone/>
              <a:defRPr/>
            </a:lvl5pPr>
            <a:lvl6pPr marL="2743200" lvl="5" indent="-228600" algn="l">
              <a:lnSpc>
                <a:spcPct val="109000"/>
              </a:lnSpc>
              <a:spcBef>
                <a:spcPts val="800"/>
              </a:spcBef>
              <a:spcAft>
                <a:spcPts val="0"/>
              </a:spcAft>
              <a:buClr>
                <a:schemeClr val="dk1"/>
              </a:buClr>
              <a:buSzPts val="1800"/>
              <a:buNone/>
              <a:defRPr/>
            </a:lvl6pPr>
            <a:lvl7pPr marL="3200400" lvl="6" indent="-342900" algn="l">
              <a:lnSpc>
                <a:spcPct val="109000"/>
              </a:lnSpc>
              <a:spcBef>
                <a:spcPts val="400"/>
              </a:spcBef>
              <a:spcAft>
                <a:spcPts val="0"/>
              </a:spcAft>
              <a:buClr>
                <a:schemeClr val="dk1"/>
              </a:buClr>
              <a:buSzPts val="1800"/>
              <a:buChar char="•"/>
              <a:defRPr/>
            </a:lvl7pPr>
            <a:lvl8pPr marL="3657600" lvl="7" indent="-342900" algn="l">
              <a:lnSpc>
                <a:spcPct val="109000"/>
              </a:lnSpc>
              <a:spcBef>
                <a:spcPts val="400"/>
              </a:spcBef>
              <a:spcAft>
                <a:spcPts val="0"/>
              </a:spcAft>
              <a:buClr>
                <a:schemeClr val="dk1"/>
              </a:buClr>
              <a:buSzPts val="1800"/>
              <a:buChar char="•"/>
              <a:defRPr/>
            </a:lvl8pPr>
            <a:lvl9pPr marL="4114800" lvl="8" indent="-228600" algn="l">
              <a:lnSpc>
                <a:spcPct val="109000"/>
              </a:lnSpc>
              <a:spcBef>
                <a:spcPts val="0"/>
              </a:spcBef>
              <a:spcAft>
                <a:spcPts val="0"/>
              </a:spcAft>
              <a:buClr>
                <a:schemeClr val="dk1"/>
              </a:buClr>
              <a:buSzPts val="1800"/>
              <a:buNone/>
              <a:defRPr/>
            </a:lvl9pPr>
          </a:lstStyle>
          <a:p>
            <a:endParaRPr/>
          </a:p>
        </p:txBody>
      </p:sp>
    </p:spTree>
    <p:extLst>
      <p:ext uri="{BB962C8B-B14F-4D97-AF65-F5344CB8AC3E}">
        <p14:creationId xmlns:p14="http://schemas.microsoft.com/office/powerpoint/2010/main" val="3656796510"/>
      </p:ext>
    </p:extLst>
  </p:cSld>
  <p:clrMapOvr>
    <a:masterClrMapping/>
  </p:clrMapOvr>
  <p:extLst>
    <p:ext uri="{DCECCB84-F9BA-43D5-87BE-67443E8EF086}">
      <p15:sldGuideLst xmlns:p15="http://schemas.microsoft.com/office/powerpoint/2012/main">
        <p15:guide id="1" pos="450">
          <p15:clr>
            <a:srgbClr val="FBAE40"/>
          </p15:clr>
        </p15:guide>
        <p15:guide id="2" orient="horz" pos="1614">
          <p15:clr>
            <a:srgbClr val="FBAE40"/>
          </p15:clr>
        </p15:guide>
        <p15:guide id="3" pos="4400">
          <p15:clr>
            <a:srgbClr val="FBAE40"/>
          </p15:clr>
        </p15:guide>
        <p15:guide id="4" pos="51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9926" y="315167"/>
            <a:ext cx="11106341" cy="388220"/>
          </a:xfrm>
        </p:spPr>
        <p:txBody>
          <a:bodyPr/>
          <a:lstStyle>
            <a:lvl1pPr>
              <a:lnSpc>
                <a:spcPct val="100000"/>
              </a:lnSpc>
              <a:defRPr sz="2200"/>
            </a:lvl1pPr>
          </a:lstStyle>
          <a:p>
            <a:r>
              <a:rPr lang="en-US"/>
              <a:t>Click to edit Master title style</a:t>
            </a:r>
          </a:p>
        </p:txBody>
      </p:sp>
      <p:sp>
        <p:nvSpPr>
          <p:cNvPr id="3" name="Content Placeholder 2"/>
          <p:cNvSpPr>
            <a:spLocks noGrp="1"/>
          </p:cNvSpPr>
          <p:nvPr>
            <p:ph idx="1"/>
          </p:nvPr>
        </p:nvSpPr>
        <p:spPr>
          <a:xfrm>
            <a:off x="509926" y="1521062"/>
            <a:ext cx="11106341" cy="5017852"/>
          </a:xfrm>
        </p:spPr>
        <p:txBody>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p:nvPr>
        </p:nvSpPr>
        <p:spPr>
          <a:xfrm>
            <a:off x="509926" y="799331"/>
            <a:ext cx="11106341" cy="312893"/>
          </a:xfrm>
        </p:spPr>
        <p:txBody>
          <a:bodyPr anchor="ctr"/>
          <a:lstStyle>
            <a:lvl1pPr>
              <a:lnSpc>
                <a:spcPct val="100000"/>
              </a:lnSpc>
              <a:defRPr b="0"/>
            </a:lvl1pPr>
          </a:lstStyle>
          <a:p>
            <a:pPr lvl="0"/>
            <a:r>
              <a:rPr lang="en-US"/>
              <a:t>Edit Master text styles</a:t>
            </a:r>
          </a:p>
        </p:txBody>
      </p:sp>
      <p:sp>
        <p:nvSpPr>
          <p:cNvPr id="5" name="Date Placeholder 3">
            <a:extLst>
              <a:ext uri="{FF2B5EF4-FFF2-40B4-BE49-F238E27FC236}">
                <a16:creationId xmlns:a16="http://schemas.microsoft.com/office/drawing/2014/main" id="{D5F956F7-7FF9-4DFA-883A-BC5D584E7AD1}"/>
              </a:ext>
            </a:extLst>
          </p:cNvPr>
          <p:cNvSpPr>
            <a:spLocks noGrp="1"/>
          </p:cNvSpPr>
          <p:nvPr>
            <p:ph type="dt" sz="half" idx="14"/>
          </p:nvPr>
        </p:nvSpPr>
        <p:spPr>
          <a:xfrm>
            <a:off x="3279775" y="6538913"/>
            <a:ext cx="2743200" cy="258762"/>
          </a:xfrm>
          <a:prstGeom prst="rect">
            <a:avLst/>
          </a:prstGeom>
        </p:spPr>
        <p:txBody>
          <a:bodyPr/>
          <a:lstStyle>
            <a:lvl1pPr eaLnBrk="1" fontAlgn="auto" hangingPunct="1">
              <a:lnSpc>
                <a:spcPct val="100000"/>
              </a:lnSpc>
              <a:spcBef>
                <a:spcPts val="0"/>
              </a:spcBef>
              <a:spcAft>
                <a:spcPts val="0"/>
              </a:spcAft>
              <a:defRPr>
                <a:latin typeface="+mn-lt"/>
              </a:defRPr>
            </a:lvl1pPr>
          </a:lstStyle>
          <a:p>
            <a:pPr>
              <a:defRPr/>
            </a:pPr>
            <a:endParaRPr lang="en-GB"/>
          </a:p>
        </p:txBody>
      </p:sp>
      <p:sp>
        <p:nvSpPr>
          <p:cNvPr id="6" name="Footer Placeholder 4">
            <a:extLst>
              <a:ext uri="{FF2B5EF4-FFF2-40B4-BE49-F238E27FC236}">
                <a16:creationId xmlns:a16="http://schemas.microsoft.com/office/drawing/2014/main" id="{65B96C58-ACCA-4856-9D6F-A7BC86992C07}"/>
              </a:ext>
            </a:extLst>
          </p:cNvPr>
          <p:cNvSpPr>
            <a:spLocks noGrp="1"/>
          </p:cNvSpPr>
          <p:nvPr>
            <p:ph type="ftr" sz="quarter" idx="15"/>
          </p:nvPr>
        </p:nvSpPr>
        <p:spPr>
          <a:xfrm>
            <a:off x="6172200" y="6538913"/>
            <a:ext cx="4506913" cy="258762"/>
          </a:xfrm>
          <a:prstGeom prst="rect">
            <a:avLst/>
          </a:prstGeom>
        </p:spPr>
        <p:txBody>
          <a:bodyPr/>
          <a:lstStyle>
            <a:lvl1pPr eaLnBrk="1" fontAlgn="auto" hangingPunct="1">
              <a:lnSpc>
                <a:spcPct val="100000"/>
              </a:lnSpc>
              <a:spcBef>
                <a:spcPts val="0"/>
              </a:spcBef>
              <a:spcAft>
                <a:spcPts val="0"/>
              </a:spcAft>
              <a:defRPr>
                <a:latin typeface="+mn-lt"/>
              </a:defRPr>
            </a:lvl1pPr>
          </a:lstStyle>
          <a:p>
            <a:pPr>
              <a:defRPr/>
            </a:pPr>
            <a:endParaRPr lang="en-GB"/>
          </a:p>
        </p:txBody>
      </p:sp>
      <p:sp>
        <p:nvSpPr>
          <p:cNvPr id="7" name="Slide Number Placeholder 5">
            <a:extLst>
              <a:ext uri="{FF2B5EF4-FFF2-40B4-BE49-F238E27FC236}">
                <a16:creationId xmlns:a16="http://schemas.microsoft.com/office/drawing/2014/main" id="{C30EE7DF-6BDD-4776-A313-FD544490F157}"/>
              </a:ext>
            </a:extLst>
          </p:cNvPr>
          <p:cNvSpPr>
            <a:spLocks noGrp="1"/>
          </p:cNvSpPr>
          <p:nvPr>
            <p:ph type="sldNum" sz="quarter" idx="16"/>
          </p:nvPr>
        </p:nvSpPr>
        <p:spPr/>
        <p:txBody>
          <a:bodyPr/>
          <a:lstStyle>
            <a:lvl1pPr>
              <a:defRPr/>
            </a:lvl1pPr>
          </a:lstStyle>
          <a:p>
            <a:pPr>
              <a:defRPr/>
            </a:pPr>
            <a:fld id="{D86952AE-CCA5-426C-8725-F6FE71C5FE4B}" type="slidenum">
              <a:rPr lang="en-GB" altLang="en-US"/>
              <a:pPr>
                <a:defRPr/>
              </a:pPr>
              <a:t>‹#›</a:t>
            </a:fld>
            <a:endParaRPr lang="en-GB" altLang="en-US"/>
          </a:p>
        </p:txBody>
      </p:sp>
    </p:spTree>
    <p:extLst>
      <p:ext uri="{BB962C8B-B14F-4D97-AF65-F5344CB8AC3E}">
        <p14:creationId xmlns:p14="http://schemas.microsoft.com/office/powerpoint/2010/main" val="25513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 Bilder">
  <p:cSld name="2 Bilder">
    <p:spTree>
      <p:nvGrpSpPr>
        <p:cNvPr id="1" name="Shape 219"/>
        <p:cNvGrpSpPr/>
        <p:nvPr/>
      </p:nvGrpSpPr>
      <p:grpSpPr>
        <a:xfrm>
          <a:off x="0" y="0"/>
          <a:ext cx="0" cy="0"/>
          <a:chOff x="0" y="0"/>
          <a:chExt cx="0" cy="0"/>
        </a:xfrm>
      </p:grpSpPr>
      <p:sp>
        <p:nvSpPr>
          <p:cNvPr id="220" name="Google Shape;220;p45"/>
          <p:cNvSpPr txBox="1">
            <a:spLocks noGrp="1"/>
          </p:cNvSpPr>
          <p:nvPr>
            <p:ph type="title"/>
          </p:nvPr>
        </p:nvSpPr>
        <p:spPr>
          <a:xfrm>
            <a:off x="538163" y="318837"/>
            <a:ext cx="9563781" cy="78818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45"/>
          <p:cNvSpPr>
            <a:spLocks noGrp="1"/>
          </p:cNvSpPr>
          <p:nvPr>
            <p:ph type="pic" idx="2"/>
          </p:nvPr>
        </p:nvSpPr>
        <p:spPr>
          <a:xfrm>
            <a:off x="6275388" y="1771200"/>
            <a:ext cx="5367600" cy="4539600"/>
          </a:xfrm>
          <a:prstGeom prst="rect">
            <a:avLst/>
          </a:prstGeom>
          <a:noFill/>
          <a:ln>
            <a:noFill/>
          </a:ln>
        </p:spPr>
        <p:txBody>
          <a:bodyPr spcFirstLastPara="1" wrap="square" lIns="0" tIns="0" rIns="0" bIns="0" anchor="t" anchorCtr="0">
            <a:noAutofit/>
          </a:bodyPr>
          <a:lstStyle>
            <a:lvl1pPr marR="0" lvl="0" algn="l" rtl="0">
              <a:lnSpc>
                <a:spcPct val="109000"/>
              </a:lnSpc>
              <a:spcBef>
                <a:spcPts val="1000"/>
              </a:spcBef>
              <a:spcAft>
                <a:spcPts val="0"/>
              </a:spcAft>
              <a:buClr>
                <a:schemeClr val="accent3"/>
              </a:buClr>
              <a:buSzPts val="2000"/>
              <a:buFont typeface="Arial"/>
              <a:buNone/>
              <a:defRPr sz="2000" b="1" i="0" u="none" strike="noStrike" cap="none">
                <a:solidFill>
                  <a:schemeClr val="accent3"/>
                </a:solidFill>
                <a:latin typeface="Arial"/>
                <a:ea typeface="Arial"/>
                <a:cs typeface="Arial"/>
                <a:sym typeface="Arial"/>
              </a:defRPr>
            </a:lvl1pPr>
            <a:lvl2pPr marR="0" lvl="1" algn="l" rtl="0">
              <a:lnSpc>
                <a:spcPct val="109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l" rtl="0">
              <a:lnSpc>
                <a:spcPct val="109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109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R="0" lvl="4" algn="l" rtl="0">
              <a:lnSpc>
                <a:spcPct val="109000"/>
              </a:lnSpc>
              <a:spcBef>
                <a:spcPts val="800"/>
              </a:spcBef>
              <a:spcAft>
                <a:spcPts val="0"/>
              </a:spcAft>
              <a:buClr>
                <a:schemeClr val="accent3"/>
              </a:buClr>
              <a:buSzPts val="1700"/>
              <a:buFont typeface="Arial"/>
              <a:buNone/>
              <a:defRPr sz="1700" b="1" i="0" u="none" strike="noStrike" cap="none">
                <a:solidFill>
                  <a:schemeClr val="accent3"/>
                </a:solidFill>
                <a:latin typeface="Arial"/>
                <a:ea typeface="Arial"/>
                <a:cs typeface="Arial"/>
                <a:sym typeface="Arial"/>
              </a:defRPr>
            </a:lvl5pPr>
            <a:lvl6pPr marR="0" lvl="5" algn="l" rtl="0">
              <a:lnSpc>
                <a:spcPct val="109000"/>
              </a:lnSpc>
              <a:spcBef>
                <a:spcPts val="800"/>
              </a:spcBef>
              <a:spcAft>
                <a:spcPts val="0"/>
              </a:spcAft>
              <a:buClr>
                <a:schemeClr val="dk1"/>
              </a:buClr>
              <a:buSzPts val="1700"/>
              <a:buFont typeface="Arial"/>
              <a:buNone/>
              <a:defRPr sz="1700" b="0" i="0" u="none" strike="noStrike" cap="none">
                <a:solidFill>
                  <a:schemeClr val="dk1"/>
                </a:solidFill>
                <a:latin typeface="Arial"/>
                <a:ea typeface="Arial"/>
                <a:cs typeface="Arial"/>
                <a:sym typeface="Arial"/>
              </a:defRPr>
            </a:lvl6pPr>
            <a:lvl7pPr marR="0" lvl="6" algn="l" rtl="0">
              <a:lnSpc>
                <a:spcPct val="109000"/>
              </a:lnSpc>
              <a:spcBef>
                <a:spcPts val="4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7pPr>
            <a:lvl8pPr marR="0" lvl="7" algn="l" rtl="0">
              <a:lnSpc>
                <a:spcPct val="109000"/>
              </a:lnSpc>
              <a:spcBef>
                <a:spcPts val="4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8pPr>
            <a:lvl9pPr marR="0" lvl="8" algn="l" rtl="0">
              <a:lnSpc>
                <a:spcPct val="109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222" name="Google Shape;222;p45"/>
          <p:cNvSpPr txBox="1">
            <a:spLocks noGrp="1"/>
          </p:cNvSpPr>
          <p:nvPr>
            <p:ph type="sldNum" idx="12"/>
          </p:nvPr>
        </p:nvSpPr>
        <p:spPr>
          <a:xfrm>
            <a:off x="11363900" y="6569028"/>
            <a:ext cx="691528" cy="225208"/>
          </a:xfrm>
          <a:prstGeom prst="rect">
            <a:avLst/>
          </a:prstGeom>
          <a:noFill/>
          <a:ln>
            <a:noFill/>
          </a:ln>
        </p:spPr>
        <p:txBody>
          <a:bodyPr spcFirstLastPara="1" wrap="square" lIns="0" tIns="0" rIns="0" bIns="0" anchor="b" anchorCtr="0">
            <a:noAutofit/>
          </a:bodyPr>
          <a:lstStyle>
            <a:lvl1pPr marL="0" lvl="0" indent="0" algn="r">
              <a:lnSpc>
                <a:spcPct val="109000"/>
              </a:lnSpc>
              <a:spcBef>
                <a:spcPts val="0"/>
              </a:spcBef>
              <a:spcAft>
                <a:spcPts val="0"/>
              </a:spcAft>
              <a:buClr>
                <a:schemeClr val="dk2"/>
              </a:buClr>
              <a:buSzPts val="1300"/>
              <a:buFont typeface="Arial"/>
              <a:buNone/>
              <a:defRPr/>
            </a:lvl1pPr>
            <a:lvl2pPr marL="0" lvl="1" indent="0" algn="r">
              <a:lnSpc>
                <a:spcPct val="109000"/>
              </a:lnSpc>
              <a:spcBef>
                <a:spcPts val="0"/>
              </a:spcBef>
              <a:spcAft>
                <a:spcPts val="0"/>
              </a:spcAft>
              <a:buClr>
                <a:schemeClr val="dk2"/>
              </a:buClr>
              <a:buSzPts val="1300"/>
              <a:buFont typeface="Arial"/>
              <a:buNone/>
              <a:defRPr/>
            </a:lvl2pPr>
            <a:lvl3pPr marL="0" lvl="2" indent="0" algn="r">
              <a:lnSpc>
                <a:spcPct val="109000"/>
              </a:lnSpc>
              <a:spcBef>
                <a:spcPts val="0"/>
              </a:spcBef>
              <a:spcAft>
                <a:spcPts val="0"/>
              </a:spcAft>
              <a:buClr>
                <a:schemeClr val="dk2"/>
              </a:buClr>
              <a:buSzPts val="1300"/>
              <a:buFont typeface="Arial"/>
              <a:buNone/>
              <a:defRPr/>
            </a:lvl3pPr>
            <a:lvl4pPr marL="0" lvl="3" indent="0" algn="r">
              <a:lnSpc>
                <a:spcPct val="109000"/>
              </a:lnSpc>
              <a:spcBef>
                <a:spcPts val="0"/>
              </a:spcBef>
              <a:spcAft>
                <a:spcPts val="0"/>
              </a:spcAft>
              <a:buClr>
                <a:schemeClr val="dk2"/>
              </a:buClr>
              <a:buSzPts val="1300"/>
              <a:buFont typeface="Arial"/>
              <a:buNone/>
              <a:defRPr/>
            </a:lvl4pPr>
            <a:lvl5pPr marL="0" lvl="4" indent="0" algn="r">
              <a:lnSpc>
                <a:spcPct val="109000"/>
              </a:lnSpc>
              <a:spcBef>
                <a:spcPts val="0"/>
              </a:spcBef>
              <a:spcAft>
                <a:spcPts val="0"/>
              </a:spcAft>
              <a:buClr>
                <a:schemeClr val="dk2"/>
              </a:buClr>
              <a:buSzPts val="1300"/>
              <a:buFont typeface="Arial"/>
              <a:buNone/>
              <a:defRPr/>
            </a:lvl5pPr>
            <a:lvl6pPr marL="0" lvl="5" indent="0" algn="r">
              <a:lnSpc>
                <a:spcPct val="109000"/>
              </a:lnSpc>
              <a:spcBef>
                <a:spcPts val="0"/>
              </a:spcBef>
              <a:spcAft>
                <a:spcPts val="0"/>
              </a:spcAft>
              <a:buClr>
                <a:schemeClr val="dk2"/>
              </a:buClr>
              <a:buSzPts val="1300"/>
              <a:buFont typeface="Arial"/>
              <a:buNone/>
              <a:defRPr/>
            </a:lvl6pPr>
            <a:lvl7pPr marL="0" lvl="6" indent="0" algn="r">
              <a:lnSpc>
                <a:spcPct val="109000"/>
              </a:lnSpc>
              <a:spcBef>
                <a:spcPts val="0"/>
              </a:spcBef>
              <a:spcAft>
                <a:spcPts val="0"/>
              </a:spcAft>
              <a:buClr>
                <a:schemeClr val="dk2"/>
              </a:buClr>
              <a:buSzPts val="1300"/>
              <a:buFont typeface="Arial"/>
              <a:buNone/>
              <a:defRPr/>
            </a:lvl7pPr>
            <a:lvl8pPr marL="0" lvl="7" indent="0" algn="r">
              <a:lnSpc>
                <a:spcPct val="109000"/>
              </a:lnSpc>
              <a:spcBef>
                <a:spcPts val="0"/>
              </a:spcBef>
              <a:spcAft>
                <a:spcPts val="0"/>
              </a:spcAft>
              <a:buClr>
                <a:schemeClr val="dk2"/>
              </a:buClr>
              <a:buSzPts val="1300"/>
              <a:buFont typeface="Arial"/>
              <a:buNone/>
              <a:defRPr/>
            </a:lvl8pPr>
            <a:lvl9pPr marL="0" lvl="8" indent="0" algn="r">
              <a:lnSpc>
                <a:spcPct val="109000"/>
              </a:lnSpc>
              <a:spcBef>
                <a:spcPts val="0"/>
              </a:spcBef>
              <a:spcAft>
                <a:spcPts val="0"/>
              </a:spcAft>
              <a:buClr>
                <a:schemeClr val="dk2"/>
              </a:buClr>
              <a:buSzPts val="1300"/>
              <a:buFont typeface="Arial"/>
              <a:buNone/>
              <a:defRPr/>
            </a:lvl9pPr>
          </a:lstStyle>
          <a:p>
            <a:pPr marL="0" lvl="0" indent="0" algn="r" rtl="0">
              <a:spcBef>
                <a:spcPts val="0"/>
              </a:spcBef>
              <a:spcAft>
                <a:spcPts val="0"/>
              </a:spcAft>
              <a:buNone/>
            </a:pPr>
            <a:fld id="{00000000-1234-1234-1234-123412341234}" type="slidenum">
              <a:rPr lang="fr-CH"/>
              <a:t>‹#›</a:t>
            </a:fld>
            <a:endParaRPr/>
          </a:p>
        </p:txBody>
      </p:sp>
      <p:sp>
        <p:nvSpPr>
          <p:cNvPr id="223" name="Google Shape;223;p45"/>
          <p:cNvSpPr>
            <a:spLocks noGrp="1"/>
          </p:cNvSpPr>
          <p:nvPr>
            <p:ph type="pic" idx="3"/>
          </p:nvPr>
        </p:nvSpPr>
        <p:spPr>
          <a:xfrm>
            <a:off x="538163" y="1771200"/>
            <a:ext cx="5367600" cy="4539600"/>
          </a:xfrm>
          <a:prstGeom prst="rect">
            <a:avLst/>
          </a:prstGeom>
          <a:noFill/>
          <a:ln>
            <a:noFill/>
          </a:ln>
        </p:spPr>
        <p:txBody>
          <a:bodyPr spcFirstLastPara="1" wrap="square" lIns="0" tIns="0" rIns="0" bIns="0" anchor="t" anchorCtr="0">
            <a:noAutofit/>
          </a:bodyPr>
          <a:lstStyle>
            <a:lvl1pPr marR="0" lvl="0" algn="l" rtl="0">
              <a:lnSpc>
                <a:spcPct val="109000"/>
              </a:lnSpc>
              <a:spcBef>
                <a:spcPts val="1000"/>
              </a:spcBef>
              <a:spcAft>
                <a:spcPts val="0"/>
              </a:spcAft>
              <a:buClr>
                <a:schemeClr val="accent3"/>
              </a:buClr>
              <a:buSzPts val="2000"/>
              <a:buFont typeface="Arial"/>
              <a:buNone/>
              <a:defRPr sz="2000" b="1" i="0" u="none" strike="noStrike" cap="none">
                <a:solidFill>
                  <a:schemeClr val="accent3"/>
                </a:solidFill>
                <a:latin typeface="Arial"/>
                <a:ea typeface="Arial"/>
                <a:cs typeface="Arial"/>
                <a:sym typeface="Arial"/>
              </a:defRPr>
            </a:lvl1pPr>
            <a:lvl2pPr marR="0" lvl="1" algn="l" rtl="0">
              <a:lnSpc>
                <a:spcPct val="109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l" rtl="0">
              <a:lnSpc>
                <a:spcPct val="109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109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R="0" lvl="4" algn="l" rtl="0">
              <a:lnSpc>
                <a:spcPct val="109000"/>
              </a:lnSpc>
              <a:spcBef>
                <a:spcPts val="800"/>
              </a:spcBef>
              <a:spcAft>
                <a:spcPts val="0"/>
              </a:spcAft>
              <a:buClr>
                <a:schemeClr val="accent3"/>
              </a:buClr>
              <a:buSzPts val="1700"/>
              <a:buFont typeface="Arial"/>
              <a:buNone/>
              <a:defRPr sz="1700" b="1" i="0" u="none" strike="noStrike" cap="none">
                <a:solidFill>
                  <a:schemeClr val="accent3"/>
                </a:solidFill>
                <a:latin typeface="Arial"/>
                <a:ea typeface="Arial"/>
                <a:cs typeface="Arial"/>
                <a:sym typeface="Arial"/>
              </a:defRPr>
            </a:lvl5pPr>
            <a:lvl6pPr marR="0" lvl="5" algn="l" rtl="0">
              <a:lnSpc>
                <a:spcPct val="109000"/>
              </a:lnSpc>
              <a:spcBef>
                <a:spcPts val="800"/>
              </a:spcBef>
              <a:spcAft>
                <a:spcPts val="0"/>
              </a:spcAft>
              <a:buClr>
                <a:schemeClr val="dk1"/>
              </a:buClr>
              <a:buSzPts val="1700"/>
              <a:buFont typeface="Arial"/>
              <a:buNone/>
              <a:defRPr sz="1700" b="0" i="0" u="none" strike="noStrike" cap="none">
                <a:solidFill>
                  <a:schemeClr val="dk1"/>
                </a:solidFill>
                <a:latin typeface="Arial"/>
                <a:ea typeface="Arial"/>
                <a:cs typeface="Arial"/>
                <a:sym typeface="Arial"/>
              </a:defRPr>
            </a:lvl6pPr>
            <a:lvl7pPr marR="0" lvl="6" algn="l" rtl="0">
              <a:lnSpc>
                <a:spcPct val="109000"/>
              </a:lnSpc>
              <a:spcBef>
                <a:spcPts val="4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7pPr>
            <a:lvl8pPr marR="0" lvl="7" algn="l" rtl="0">
              <a:lnSpc>
                <a:spcPct val="109000"/>
              </a:lnSpc>
              <a:spcBef>
                <a:spcPts val="4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8pPr>
            <a:lvl9pPr marR="0" lvl="8" algn="l" rtl="0">
              <a:lnSpc>
                <a:spcPct val="109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71969527"/>
      </p:ext>
    </p:extLst>
  </p:cSld>
  <p:clrMapOvr>
    <a:masterClrMapping/>
  </p:clrMapOvr>
  <p:extLst>
    <p:ext uri="{DCECCB84-F9BA-43D5-87BE-67443E8EF086}">
      <p15:sldGuideLst xmlns:p15="http://schemas.microsoft.com/office/powerpoint/2012/main">
        <p15:guide id="1" pos="3953">
          <p15:clr>
            <a:srgbClr val="FBAE40"/>
          </p15:clr>
        </p15:guide>
        <p15:guide id="2" pos="372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739901" y="269240"/>
            <a:ext cx="8709660" cy="55399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rgbClr val="2F2F2F"/>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712892" y="1218058"/>
            <a:ext cx="10766213" cy="335476"/>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000" b="0" i="0">
                <a:solidFill>
                  <a:srgbClr val="5F5F5F"/>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11320273" y="6397881"/>
            <a:ext cx="309879" cy="212366"/>
          </a:xfrm>
          <a:prstGeom prst="rect">
            <a:avLst/>
          </a:prstGeom>
          <a:noFill/>
          <a:ln>
            <a:noFill/>
          </a:ln>
        </p:spPr>
        <p:txBody>
          <a:bodyPr spcFirstLastPara="1" wrap="square" lIns="0" tIns="0" rIns="0" bIns="0" anchor="t" anchorCtr="0">
            <a:spAutoFit/>
          </a:bodyPr>
          <a:lstStyle>
            <a:lvl1pPr marL="38100" lvl="0" indent="0">
              <a:lnSpc>
                <a:spcPct val="114583"/>
              </a:lnSpc>
              <a:spcBef>
                <a:spcPts val="0"/>
              </a:spcBef>
              <a:buNone/>
              <a:defRPr sz="1200" b="1" i="0">
                <a:solidFill>
                  <a:srgbClr val="5F5F5F"/>
                </a:solidFill>
                <a:latin typeface="Times New Roman"/>
                <a:ea typeface="Times New Roman"/>
                <a:cs typeface="Times New Roman"/>
                <a:sym typeface="Times New Roman"/>
              </a:defRPr>
            </a:lvl1pPr>
            <a:lvl2pPr marL="38100" lvl="1" indent="0">
              <a:lnSpc>
                <a:spcPct val="114583"/>
              </a:lnSpc>
              <a:spcBef>
                <a:spcPts val="0"/>
              </a:spcBef>
              <a:buNone/>
              <a:defRPr sz="1200" b="1" i="0">
                <a:solidFill>
                  <a:srgbClr val="5F5F5F"/>
                </a:solidFill>
                <a:latin typeface="Times New Roman"/>
                <a:ea typeface="Times New Roman"/>
                <a:cs typeface="Times New Roman"/>
                <a:sym typeface="Times New Roman"/>
              </a:defRPr>
            </a:lvl2pPr>
            <a:lvl3pPr marL="38100" lvl="2" indent="0">
              <a:lnSpc>
                <a:spcPct val="114583"/>
              </a:lnSpc>
              <a:spcBef>
                <a:spcPts val="0"/>
              </a:spcBef>
              <a:buNone/>
              <a:defRPr sz="1200" b="1" i="0">
                <a:solidFill>
                  <a:srgbClr val="5F5F5F"/>
                </a:solidFill>
                <a:latin typeface="Times New Roman"/>
                <a:ea typeface="Times New Roman"/>
                <a:cs typeface="Times New Roman"/>
                <a:sym typeface="Times New Roman"/>
              </a:defRPr>
            </a:lvl3pPr>
            <a:lvl4pPr marL="38100" lvl="3" indent="0">
              <a:lnSpc>
                <a:spcPct val="114583"/>
              </a:lnSpc>
              <a:spcBef>
                <a:spcPts val="0"/>
              </a:spcBef>
              <a:buNone/>
              <a:defRPr sz="1200" b="1" i="0">
                <a:solidFill>
                  <a:srgbClr val="5F5F5F"/>
                </a:solidFill>
                <a:latin typeface="Times New Roman"/>
                <a:ea typeface="Times New Roman"/>
                <a:cs typeface="Times New Roman"/>
                <a:sym typeface="Times New Roman"/>
              </a:defRPr>
            </a:lvl4pPr>
            <a:lvl5pPr marL="38100" lvl="4" indent="0">
              <a:lnSpc>
                <a:spcPct val="114583"/>
              </a:lnSpc>
              <a:spcBef>
                <a:spcPts val="0"/>
              </a:spcBef>
              <a:buNone/>
              <a:defRPr sz="1200" b="1" i="0">
                <a:solidFill>
                  <a:srgbClr val="5F5F5F"/>
                </a:solidFill>
                <a:latin typeface="Times New Roman"/>
                <a:ea typeface="Times New Roman"/>
                <a:cs typeface="Times New Roman"/>
                <a:sym typeface="Times New Roman"/>
              </a:defRPr>
            </a:lvl5pPr>
            <a:lvl6pPr marL="38100" lvl="5" indent="0">
              <a:lnSpc>
                <a:spcPct val="114583"/>
              </a:lnSpc>
              <a:spcBef>
                <a:spcPts val="0"/>
              </a:spcBef>
              <a:buNone/>
              <a:defRPr sz="1200" b="1" i="0">
                <a:solidFill>
                  <a:srgbClr val="5F5F5F"/>
                </a:solidFill>
                <a:latin typeface="Times New Roman"/>
                <a:ea typeface="Times New Roman"/>
                <a:cs typeface="Times New Roman"/>
                <a:sym typeface="Times New Roman"/>
              </a:defRPr>
            </a:lvl6pPr>
            <a:lvl7pPr marL="38100" lvl="6" indent="0">
              <a:lnSpc>
                <a:spcPct val="114583"/>
              </a:lnSpc>
              <a:spcBef>
                <a:spcPts val="0"/>
              </a:spcBef>
              <a:buNone/>
              <a:defRPr sz="1200" b="1" i="0">
                <a:solidFill>
                  <a:srgbClr val="5F5F5F"/>
                </a:solidFill>
                <a:latin typeface="Times New Roman"/>
                <a:ea typeface="Times New Roman"/>
                <a:cs typeface="Times New Roman"/>
                <a:sym typeface="Times New Roman"/>
              </a:defRPr>
            </a:lvl7pPr>
            <a:lvl8pPr marL="38100" lvl="7" indent="0">
              <a:lnSpc>
                <a:spcPct val="114583"/>
              </a:lnSpc>
              <a:spcBef>
                <a:spcPts val="0"/>
              </a:spcBef>
              <a:buNone/>
              <a:defRPr sz="1200" b="1" i="0">
                <a:solidFill>
                  <a:srgbClr val="5F5F5F"/>
                </a:solidFill>
                <a:latin typeface="Times New Roman"/>
                <a:ea typeface="Times New Roman"/>
                <a:cs typeface="Times New Roman"/>
                <a:sym typeface="Times New Roman"/>
              </a:defRPr>
            </a:lvl8pPr>
            <a:lvl9pPr marL="38100" lvl="8" indent="0">
              <a:lnSpc>
                <a:spcPct val="114583"/>
              </a:lnSpc>
              <a:spcBef>
                <a:spcPts val="0"/>
              </a:spcBef>
              <a:buNone/>
              <a:defRPr sz="1200" b="1" i="0">
                <a:solidFill>
                  <a:srgbClr val="5F5F5F"/>
                </a:solidFill>
                <a:latin typeface="Times New Roman"/>
                <a:ea typeface="Times New Roman"/>
                <a:cs typeface="Times New Roman"/>
                <a:sym typeface="Times New Roman"/>
              </a:defRPr>
            </a:lvl9pPr>
          </a:lstStyle>
          <a:p>
            <a:pPr algn="l"/>
            <a:fld id="{00000000-1234-1234-1234-123412341234}" type="slidenum">
              <a:rPr lang="en-US" smtClean="0"/>
              <a:pPr algn="l"/>
              <a:t>‹#›</a:t>
            </a:fld>
            <a:endParaRPr lang="en-US"/>
          </a:p>
        </p:txBody>
      </p:sp>
    </p:spTree>
    <p:extLst>
      <p:ext uri="{BB962C8B-B14F-4D97-AF65-F5344CB8AC3E}">
        <p14:creationId xmlns:p14="http://schemas.microsoft.com/office/powerpoint/2010/main" val="354302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obj">
  <p:cSld name="Title Onl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739901" y="269240"/>
            <a:ext cx="8709660" cy="55399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rgbClr val="2F2F2F"/>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11320273" y="6397881"/>
            <a:ext cx="309879" cy="212366"/>
          </a:xfrm>
          <a:prstGeom prst="rect">
            <a:avLst/>
          </a:prstGeom>
          <a:noFill/>
          <a:ln>
            <a:noFill/>
          </a:ln>
        </p:spPr>
        <p:txBody>
          <a:bodyPr spcFirstLastPara="1" wrap="square" lIns="0" tIns="0" rIns="0" bIns="0" anchor="t" anchorCtr="0">
            <a:spAutoFit/>
          </a:bodyPr>
          <a:lstStyle>
            <a:lvl1pPr marL="38100" lvl="0" indent="0">
              <a:lnSpc>
                <a:spcPct val="114583"/>
              </a:lnSpc>
              <a:spcBef>
                <a:spcPts val="0"/>
              </a:spcBef>
              <a:buNone/>
              <a:defRPr sz="1200" b="1" i="0">
                <a:solidFill>
                  <a:srgbClr val="5F5F5F"/>
                </a:solidFill>
                <a:latin typeface="Times New Roman"/>
                <a:ea typeface="Times New Roman"/>
                <a:cs typeface="Times New Roman"/>
                <a:sym typeface="Times New Roman"/>
              </a:defRPr>
            </a:lvl1pPr>
            <a:lvl2pPr marL="38100" lvl="1" indent="0">
              <a:lnSpc>
                <a:spcPct val="114583"/>
              </a:lnSpc>
              <a:spcBef>
                <a:spcPts val="0"/>
              </a:spcBef>
              <a:buNone/>
              <a:defRPr sz="1200" b="1" i="0">
                <a:solidFill>
                  <a:srgbClr val="5F5F5F"/>
                </a:solidFill>
                <a:latin typeface="Times New Roman"/>
                <a:ea typeface="Times New Roman"/>
                <a:cs typeface="Times New Roman"/>
                <a:sym typeface="Times New Roman"/>
              </a:defRPr>
            </a:lvl2pPr>
            <a:lvl3pPr marL="38100" lvl="2" indent="0">
              <a:lnSpc>
                <a:spcPct val="114583"/>
              </a:lnSpc>
              <a:spcBef>
                <a:spcPts val="0"/>
              </a:spcBef>
              <a:buNone/>
              <a:defRPr sz="1200" b="1" i="0">
                <a:solidFill>
                  <a:srgbClr val="5F5F5F"/>
                </a:solidFill>
                <a:latin typeface="Times New Roman"/>
                <a:ea typeface="Times New Roman"/>
                <a:cs typeface="Times New Roman"/>
                <a:sym typeface="Times New Roman"/>
              </a:defRPr>
            </a:lvl3pPr>
            <a:lvl4pPr marL="38100" lvl="3" indent="0">
              <a:lnSpc>
                <a:spcPct val="114583"/>
              </a:lnSpc>
              <a:spcBef>
                <a:spcPts val="0"/>
              </a:spcBef>
              <a:buNone/>
              <a:defRPr sz="1200" b="1" i="0">
                <a:solidFill>
                  <a:srgbClr val="5F5F5F"/>
                </a:solidFill>
                <a:latin typeface="Times New Roman"/>
                <a:ea typeface="Times New Roman"/>
                <a:cs typeface="Times New Roman"/>
                <a:sym typeface="Times New Roman"/>
              </a:defRPr>
            </a:lvl4pPr>
            <a:lvl5pPr marL="38100" lvl="4" indent="0">
              <a:lnSpc>
                <a:spcPct val="114583"/>
              </a:lnSpc>
              <a:spcBef>
                <a:spcPts val="0"/>
              </a:spcBef>
              <a:buNone/>
              <a:defRPr sz="1200" b="1" i="0">
                <a:solidFill>
                  <a:srgbClr val="5F5F5F"/>
                </a:solidFill>
                <a:latin typeface="Times New Roman"/>
                <a:ea typeface="Times New Roman"/>
                <a:cs typeface="Times New Roman"/>
                <a:sym typeface="Times New Roman"/>
              </a:defRPr>
            </a:lvl5pPr>
            <a:lvl6pPr marL="38100" lvl="5" indent="0">
              <a:lnSpc>
                <a:spcPct val="114583"/>
              </a:lnSpc>
              <a:spcBef>
                <a:spcPts val="0"/>
              </a:spcBef>
              <a:buNone/>
              <a:defRPr sz="1200" b="1" i="0">
                <a:solidFill>
                  <a:srgbClr val="5F5F5F"/>
                </a:solidFill>
                <a:latin typeface="Times New Roman"/>
                <a:ea typeface="Times New Roman"/>
                <a:cs typeface="Times New Roman"/>
                <a:sym typeface="Times New Roman"/>
              </a:defRPr>
            </a:lvl6pPr>
            <a:lvl7pPr marL="38100" lvl="6" indent="0">
              <a:lnSpc>
                <a:spcPct val="114583"/>
              </a:lnSpc>
              <a:spcBef>
                <a:spcPts val="0"/>
              </a:spcBef>
              <a:buNone/>
              <a:defRPr sz="1200" b="1" i="0">
                <a:solidFill>
                  <a:srgbClr val="5F5F5F"/>
                </a:solidFill>
                <a:latin typeface="Times New Roman"/>
                <a:ea typeface="Times New Roman"/>
                <a:cs typeface="Times New Roman"/>
                <a:sym typeface="Times New Roman"/>
              </a:defRPr>
            </a:lvl7pPr>
            <a:lvl8pPr marL="38100" lvl="7" indent="0">
              <a:lnSpc>
                <a:spcPct val="114583"/>
              </a:lnSpc>
              <a:spcBef>
                <a:spcPts val="0"/>
              </a:spcBef>
              <a:buNone/>
              <a:defRPr sz="1200" b="1" i="0">
                <a:solidFill>
                  <a:srgbClr val="5F5F5F"/>
                </a:solidFill>
                <a:latin typeface="Times New Roman"/>
                <a:ea typeface="Times New Roman"/>
                <a:cs typeface="Times New Roman"/>
                <a:sym typeface="Times New Roman"/>
              </a:defRPr>
            </a:lvl8pPr>
            <a:lvl9pPr marL="38100" lvl="8" indent="0">
              <a:lnSpc>
                <a:spcPct val="114583"/>
              </a:lnSpc>
              <a:spcBef>
                <a:spcPts val="0"/>
              </a:spcBef>
              <a:buNone/>
              <a:defRPr sz="1200" b="1" i="0">
                <a:solidFill>
                  <a:srgbClr val="5F5F5F"/>
                </a:solidFill>
                <a:latin typeface="Times New Roman"/>
                <a:ea typeface="Times New Roman"/>
                <a:cs typeface="Times New Roman"/>
                <a:sym typeface="Times New Roman"/>
              </a:defRPr>
            </a:lvl9pPr>
          </a:lstStyle>
          <a:p>
            <a:pPr algn="l"/>
            <a:fld id="{00000000-1234-1234-1234-123412341234}" type="slidenum">
              <a:rPr lang="en-US" smtClean="0"/>
              <a:pPr algn="l"/>
              <a:t>‹#›</a:t>
            </a:fld>
            <a:endParaRPr lang="en-US"/>
          </a:p>
        </p:txBody>
      </p:sp>
    </p:spTree>
    <p:extLst>
      <p:ext uri="{BB962C8B-B14F-4D97-AF65-F5344CB8AC3E}">
        <p14:creationId xmlns:p14="http://schemas.microsoft.com/office/powerpoint/2010/main" val="1310473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p>
        </p:txBody>
      </p:sp>
      <p:sp>
        <p:nvSpPr>
          <p:cNvPr id="3" name="Inhaltsplatzhalter 2"/>
          <p:cNvSpPr>
            <a:spLocks noGrp="1"/>
          </p:cNvSpPr>
          <p:nvPr>
            <p:ph sz="half" idx="1"/>
          </p:nvPr>
        </p:nvSpPr>
        <p:spPr>
          <a:xfrm>
            <a:off x="538163" y="1771200"/>
            <a:ext cx="5367600" cy="45396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Inhaltsplatzhalter 3"/>
          <p:cNvSpPr>
            <a:spLocks noGrp="1"/>
          </p:cNvSpPr>
          <p:nvPr>
            <p:ph sz="half" idx="2"/>
          </p:nvPr>
        </p:nvSpPr>
        <p:spPr>
          <a:xfrm>
            <a:off x="6272905" y="1771200"/>
            <a:ext cx="5367338" cy="45396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Foliennummernplatzhalter 8"/>
          <p:cNvSpPr>
            <a:spLocks noGrp="1"/>
          </p:cNvSpPr>
          <p:nvPr>
            <p:ph type="sldNum" sz="quarter" idx="10"/>
          </p:nvPr>
        </p:nvSpPr>
        <p:spPr/>
        <p:txBody>
          <a:bodyPr/>
          <a:lstStyle/>
          <a:p>
            <a:fld id="{A56E1A0E-0F44-4930-B1C6-7F94F272BD83}" type="slidenum">
              <a:rPr lang="en-US" noProof="0" smtClean="0"/>
              <a:pPr/>
              <a:t>‹#›</a:t>
            </a:fld>
            <a:endParaRPr lang="en-US" noProof="0"/>
          </a:p>
        </p:txBody>
      </p:sp>
    </p:spTree>
    <p:extLst>
      <p:ext uri="{BB962C8B-B14F-4D97-AF65-F5344CB8AC3E}">
        <p14:creationId xmlns:p14="http://schemas.microsoft.com/office/powerpoint/2010/main" val="3590397892"/>
      </p:ext>
    </p:extLst>
  </p:cSld>
  <p:clrMapOvr>
    <a:masterClrMapping/>
  </p:clrMapOvr>
  <p:extLst>
    <p:ext uri="{DCECCB84-F9BA-43D5-87BE-67443E8EF086}">
      <p15:sldGuideLst xmlns:p15="http://schemas.microsoft.com/office/powerpoint/2012/main">
        <p15:guide id="1" pos="3953" userDrawn="1">
          <p15:clr>
            <a:srgbClr val="FBAE40"/>
          </p15:clr>
        </p15:guide>
        <p15:guide id="2" pos="3727"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5177651"/>
          </a:xfrm>
          <a:prstGeom prst="rect">
            <a:avLst/>
          </a:prstGeom>
        </p:spPr>
      </p:pic>
      <p:sp>
        <p:nvSpPr>
          <p:cNvPr id="2" name="Titel 1"/>
          <p:cNvSpPr>
            <a:spLocks noGrp="1"/>
          </p:cNvSpPr>
          <p:nvPr>
            <p:ph type="ctrTitle"/>
          </p:nvPr>
        </p:nvSpPr>
        <p:spPr>
          <a:xfrm>
            <a:off x="712788" y="2573252"/>
            <a:ext cx="10764837" cy="1588408"/>
          </a:xfrm>
        </p:spPr>
        <p:txBody>
          <a:bodyPr anchor="t" anchorCtr="0"/>
          <a:lstStyle>
            <a:lvl1pPr algn="l">
              <a:lnSpc>
                <a:spcPct val="98000"/>
              </a:lnSpc>
              <a:defRPr sz="3600" b="0">
                <a:solidFill>
                  <a:schemeClr val="bg1"/>
                </a:solidFill>
              </a:defRPr>
            </a:lvl1pPr>
          </a:lstStyle>
          <a:p>
            <a:r>
              <a:rPr lang="en-US" noProof="0"/>
              <a:t>Click to edit Master title style</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8119" y="625113"/>
            <a:ext cx="2158898" cy="1150315"/>
          </a:xfrm>
          <a:prstGeom prst="rect">
            <a:avLst/>
          </a:prstGeom>
        </p:spPr>
      </p:pic>
      <p:sp>
        <p:nvSpPr>
          <p:cNvPr id="4" name="Onlinebild-Platzhalter 3">
            <a:extLst>
              <a:ext uri="{FF2B5EF4-FFF2-40B4-BE49-F238E27FC236}">
                <a16:creationId xmlns:a16="http://schemas.microsoft.com/office/drawing/2014/main" id="{9FFF6ED4-3BEA-434F-8D49-2BB967D6E910}"/>
              </a:ext>
            </a:extLst>
          </p:cNvPr>
          <p:cNvSpPr>
            <a:spLocks noGrp="1"/>
          </p:cNvSpPr>
          <p:nvPr>
            <p:ph type="clipArt" sz="quarter" idx="10" hasCustomPrompt="1"/>
          </p:nvPr>
        </p:nvSpPr>
        <p:spPr>
          <a:xfrm>
            <a:off x="745200" y="5594400"/>
            <a:ext cx="1198800" cy="392400"/>
          </a:xfrm>
          <a:blipFill>
            <a:blip r:embed="rId4"/>
            <a:stretch>
              <a:fillRect/>
            </a:stretch>
          </a:blipFill>
        </p:spPr>
        <p:txBody>
          <a:bodyPr/>
          <a:lstStyle>
            <a:lvl1pPr>
              <a:defRPr sz="100"/>
            </a:lvl1pPr>
          </a:lstStyle>
          <a:p>
            <a:r>
              <a:rPr lang="de-DE"/>
              <a:t>.</a:t>
            </a:r>
          </a:p>
        </p:txBody>
      </p:sp>
      <p:sp>
        <p:nvSpPr>
          <p:cNvPr id="6" name="Onlinebild-Platzhalter 5">
            <a:extLst>
              <a:ext uri="{FF2B5EF4-FFF2-40B4-BE49-F238E27FC236}">
                <a16:creationId xmlns:a16="http://schemas.microsoft.com/office/drawing/2014/main" id="{61F1895D-F779-46C7-816E-F7022131F278}"/>
              </a:ext>
            </a:extLst>
          </p:cNvPr>
          <p:cNvSpPr>
            <a:spLocks noGrp="1" noChangeAspect="1"/>
          </p:cNvSpPr>
          <p:nvPr>
            <p:ph type="clipArt" sz="quarter" idx="11" hasCustomPrompt="1"/>
          </p:nvPr>
        </p:nvSpPr>
        <p:spPr>
          <a:xfrm>
            <a:off x="2359025" y="5421600"/>
            <a:ext cx="691200" cy="698400"/>
          </a:xfrm>
          <a:blipFill>
            <a:blip r:embed="rId5"/>
            <a:stretch>
              <a:fillRect/>
            </a:stretch>
          </a:blipFill>
        </p:spPr>
        <p:txBody>
          <a:bodyPr/>
          <a:lstStyle>
            <a:lvl1pPr>
              <a:defRPr sz="100"/>
            </a:lvl1pPr>
          </a:lstStyle>
          <a:p>
            <a:r>
              <a:rPr lang="de-DE"/>
              <a:t>.</a:t>
            </a:r>
          </a:p>
        </p:txBody>
      </p:sp>
      <p:sp>
        <p:nvSpPr>
          <p:cNvPr id="10" name="Onlinebild-Platzhalter 9">
            <a:extLst>
              <a:ext uri="{FF2B5EF4-FFF2-40B4-BE49-F238E27FC236}">
                <a16:creationId xmlns:a16="http://schemas.microsoft.com/office/drawing/2014/main" id="{EE9895AB-B440-4B98-99FF-09F0D9502624}"/>
              </a:ext>
            </a:extLst>
          </p:cNvPr>
          <p:cNvSpPr>
            <a:spLocks noGrp="1" noChangeAspect="1"/>
          </p:cNvSpPr>
          <p:nvPr>
            <p:ph type="clipArt" sz="quarter" idx="12" hasCustomPrompt="1"/>
          </p:nvPr>
        </p:nvSpPr>
        <p:spPr>
          <a:xfrm>
            <a:off x="3492000" y="5601600"/>
            <a:ext cx="1148400" cy="356400"/>
          </a:xfrm>
          <a:blipFill>
            <a:blip r:embed="rId6"/>
            <a:stretch>
              <a:fillRect/>
            </a:stretch>
          </a:blipFill>
        </p:spPr>
        <p:txBody>
          <a:bodyPr/>
          <a:lstStyle>
            <a:lvl1pPr>
              <a:defRPr sz="100"/>
            </a:lvl1pPr>
          </a:lstStyle>
          <a:p>
            <a:r>
              <a:rPr lang="de-DE"/>
              <a:t>.</a:t>
            </a:r>
          </a:p>
        </p:txBody>
      </p:sp>
      <p:sp>
        <p:nvSpPr>
          <p:cNvPr id="12" name="Onlinebild-Platzhalter 11">
            <a:extLst>
              <a:ext uri="{FF2B5EF4-FFF2-40B4-BE49-F238E27FC236}">
                <a16:creationId xmlns:a16="http://schemas.microsoft.com/office/drawing/2014/main" id="{5E828BCD-ACE1-45D2-9517-1EF9B8FFD923}"/>
              </a:ext>
            </a:extLst>
          </p:cNvPr>
          <p:cNvSpPr>
            <a:spLocks noGrp="1" noChangeAspect="1"/>
          </p:cNvSpPr>
          <p:nvPr>
            <p:ph type="clipArt" sz="quarter" idx="13" hasCustomPrompt="1"/>
          </p:nvPr>
        </p:nvSpPr>
        <p:spPr>
          <a:xfrm>
            <a:off x="4982400" y="5464800"/>
            <a:ext cx="928800" cy="626400"/>
          </a:xfrm>
          <a:blipFill>
            <a:blip r:embed="rId7"/>
            <a:stretch>
              <a:fillRect/>
            </a:stretch>
          </a:blipFill>
        </p:spPr>
        <p:txBody>
          <a:bodyPr/>
          <a:lstStyle>
            <a:lvl1pPr>
              <a:defRPr sz="100"/>
            </a:lvl1pPr>
          </a:lstStyle>
          <a:p>
            <a:r>
              <a:rPr lang="de-DE"/>
              <a:t>.</a:t>
            </a:r>
          </a:p>
        </p:txBody>
      </p:sp>
      <p:sp>
        <p:nvSpPr>
          <p:cNvPr id="14" name="Onlinebild-Platzhalter 13">
            <a:extLst>
              <a:ext uri="{FF2B5EF4-FFF2-40B4-BE49-F238E27FC236}">
                <a16:creationId xmlns:a16="http://schemas.microsoft.com/office/drawing/2014/main" id="{A1556739-49A6-4029-A154-D4DA6717A44F}"/>
              </a:ext>
            </a:extLst>
          </p:cNvPr>
          <p:cNvSpPr>
            <a:spLocks noGrp="1" noChangeAspect="1"/>
          </p:cNvSpPr>
          <p:nvPr>
            <p:ph type="clipArt" sz="quarter" idx="14" hasCustomPrompt="1"/>
          </p:nvPr>
        </p:nvSpPr>
        <p:spPr>
          <a:xfrm>
            <a:off x="6415088" y="5515200"/>
            <a:ext cx="774700" cy="550800"/>
          </a:xfrm>
          <a:blipFill>
            <a:blip r:embed="rId8"/>
            <a:stretch>
              <a:fillRect/>
            </a:stretch>
          </a:blipFill>
        </p:spPr>
        <p:txBody>
          <a:bodyPr/>
          <a:lstStyle>
            <a:lvl1pPr>
              <a:defRPr sz="100"/>
            </a:lvl1pPr>
          </a:lstStyle>
          <a:p>
            <a:r>
              <a:rPr lang="de-DE"/>
              <a:t>.</a:t>
            </a:r>
          </a:p>
        </p:txBody>
      </p:sp>
      <p:sp>
        <p:nvSpPr>
          <p:cNvPr id="16" name="Onlinebild-Platzhalter 15">
            <a:extLst>
              <a:ext uri="{FF2B5EF4-FFF2-40B4-BE49-F238E27FC236}">
                <a16:creationId xmlns:a16="http://schemas.microsoft.com/office/drawing/2014/main" id="{0DD55ED7-C144-4CCC-B0BB-33A7A7D5AF24}"/>
              </a:ext>
            </a:extLst>
          </p:cNvPr>
          <p:cNvSpPr>
            <a:spLocks noGrp="1" noChangeAspect="1"/>
          </p:cNvSpPr>
          <p:nvPr>
            <p:ph type="clipArt" sz="quarter" idx="15" hasCustomPrompt="1"/>
          </p:nvPr>
        </p:nvSpPr>
        <p:spPr>
          <a:xfrm>
            <a:off x="7562850" y="5608800"/>
            <a:ext cx="1184400" cy="392400"/>
          </a:xfrm>
          <a:blipFill>
            <a:blip r:embed="rId9"/>
            <a:stretch>
              <a:fillRect/>
            </a:stretch>
          </a:blipFill>
        </p:spPr>
        <p:txBody>
          <a:bodyPr/>
          <a:lstStyle>
            <a:lvl1pPr>
              <a:defRPr sz="100"/>
            </a:lvl1pPr>
          </a:lstStyle>
          <a:p>
            <a:r>
              <a:rPr lang="de-DE"/>
              <a:t>.</a:t>
            </a:r>
          </a:p>
        </p:txBody>
      </p:sp>
      <p:sp>
        <p:nvSpPr>
          <p:cNvPr id="18" name="Onlinebild-Platzhalter 17">
            <a:extLst>
              <a:ext uri="{FF2B5EF4-FFF2-40B4-BE49-F238E27FC236}">
                <a16:creationId xmlns:a16="http://schemas.microsoft.com/office/drawing/2014/main" id="{B198149C-2DBC-4A8F-9C8B-64964A02CB04}"/>
              </a:ext>
            </a:extLst>
          </p:cNvPr>
          <p:cNvSpPr>
            <a:spLocks noGrp="1" noChangeAspect="1"/>
          </p:cNvSpPr>
          <p:nvPr>
            <p:ph type="clipArt" sz="quarter" idx="16" hasCustomPrompt="1"/>
          </p:nvPr>
        </p:nvSpPr>
        <p:spPr>
          <a:xfrm>
            <a:off x="8924400" y="5608800"/>
            <a:ext cx="1209600" cy="349200"/>
          </a:xfrm>
          <a:blipFill>
            <a:blip r:embed="rId10"/>
            <a:stretch>
              <a:fillRect/>
            </a:stretch>
          </a:blipFill>
        </p:spPr>
        <p:txBody>
          <a:bodyPr/>
          <a:lstStyle>
            <a:lvl1pPr>
              <a:defRPr sz="100"/>
            </a:lvl1pPr>
          </a:lstStyle>
          <a:p>
            <a:r>
              <a:rPr lang="de-DE"/>
              <a:t>.</a:t>
            </a:r>
          </a:p>
        </p:txBody>
      </p:sp>
      <p:sp>
        <p:nvSpPr>
          <p:cNvPr id="20" name="Onlinebild-Platzhalter 19">
            <a:extLst>
              <a:ext uri="{FF2B5EF4-FFF2-40B4-BE49-F238E27FC236}">
                <a16:creationId xmlns:a16="http://schemas.microsoft.com/office/drawing/2014/main" id="{672CACBE-83D5-499A-881D-49DF4BCA7F24}"/>
              </a:ext>
            </a:extLst>
          </p:cNvPr>
          <p:cNvSpPr>
            <a:spLocks noGrp="1" noChangeAspect="1"/>
          </p:cNvSpPr>
          <p:nvPr>
            <p:ph type="clipArt" sz="quarter" idx="17" hasCustomPrompt="1"/>
          </p:nvPr>
        </p:nvSpPr>
        <p:spPr>
          <a:xfrm>
            <a:off x="10299700" y="5515200"/>
            <a:ext cx="1173600" cy="547200"/>
          </a:xfrm>
          <a:blipFill>
            <a:blip r:embed="rId11"/>
            <a:stretch>
              <a:fillRect/>
            </a:stretch>
          </a:blipFill>
        </p:spPr>
        <p:txBody>
          <a:bodyPr/>
          <a:lstStyle>
            <a:lvl1pPr>
              <a:defRPr sz="100"/>
            </a:lvl1pPr>
          </a:lstStyle>
          <a:p>
            <a:r>
              <a:rPr lang="de-DE"/>
              <a:t>.</a:t>
            </a:r>
          </a:p>
        </p:txBody>
      </p:sp>
    </p:spTree>
    <p:extLst>
      <p:ext uri="{BB962C8B-B14F-4D97-AF65-F5344CB8AC3E}">
        <p14:creationId xmlns:p14="http://schemas.microsoft.com/office/powerpoint/2010/main" val="329347313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449" userDrawn="1">
          <p15:clr>
            <a:srgbClr val="FBAE40"/>
          </p15:clr>
        </p15:guide>
        <p15:guide id="3" pos="723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2">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78"/>
            <a:ext cx="12193387" cy="6857221"/>
          </a:xfrm>
          <a:prstGeom prst="rect">
            <a:avLst/>
          </a:prstGeom>
        </p:spPr>
      </p:pic>
      <p:sp>
        <p:nvSpPr>
          <p:cNvPr id="4" name="Onlinebild-Platzhalter 3">
            <a:extLst>
              <a:ext uri="{FF2B5EF4-FFF2-40B4-BE49-F238E27FC236}">
                <a16:creationId xmlns:a16="http://schemas.microsoft.com/office/drawing/2014/main" id="{48132446-02BC-4C9C-9134-C9927D17C3D0}"/>
              </a:ext>
            </a:extLst>
          </p:cNvPr>
          <p:cNvSpPr>
            <a:spLocks noGrp="1"/>
          </p:cNvSpPr>
          <p:nvPr>
            <p:ph type="clipArt" sz="quarter" idx="18" hasCustomPrompt="1"/>
          </p:nvPr>
        </p:nvSpPr>
        <p:spPr>
          <a:xfrm>
            <a:off x="712788" y="5439600"/>
            <a:ext cx="1260000" cy="694800"/>
          </a:xfrm>
          <a:solidFill>
            <a:schemeClr val="bg1"/>
          </a:solidFill>
        </p:spPr>
        <p:txBody>
          <a:bodyPr/>
          <a:lstStyle>
            <a:lvl1pPr>
              <a:defRPr sz="100"/>
            </a:lvl1pPr>
          </a:lstStyle>
          <a:p>
            <a:r>
              <a:rPr lang="de-DE"/>
              <a:t>.</a:t>
            </a:r>
          </a:p>
        </p:txBody>
      </p:sp>
      <p:sp>
        <p:nvSpPr>
          <p:cNvPr id="45" name="Onlinebild-Platzhalter 3">
            <a:extLst>
              <a:ext uri="{FF2B5EF4-FFF2-40B4-BE49-F238E27FC236}">
                <a16:creationId xmlns:a16="http://schemas.microsoft.com/office/drawing/2014/main" id="{F8B49FFF-64F2-46AC-A5DA-92F935D8990C}"/>
              </a:ext>
            </a:extLst>
          </p:cNvPr>
          <p:cNvSpPr>
            <a:spLocks noGrp="1"/>
          </p:cNvSpPr>
          <p:nvPr>
            <p:ph type="clipArt" sz="quarter" idx="19" hasCustomPrompt="1"/>
          </p:nvPr>
        </p:nvSpPr>
        <p:spPr>
          <a:xfrm>
            <a:off x="2077012" y="5439600"/>
            <a:ext cx="1260000" cy="694800"/>
          </a:xfrm>
          <a:solidFill>
            <a:schemeClr val="bg1"/>
          </a:solidFill>
        </p:spPr>
        <p:txBody>
          <a:bodyPr/>
          <a:lstStyle>
            <a:lvl1pPr>
              <a:defRPr sz="100"/>
            </a:lvl1pPr>
          </a:lstStyle>
          <a:p>
            <a:r>
              <a:rPr lang="de-DE"/>
              <a:t>.</a:t>
            </a:r>
          </a:p>
        </p:txBody>
      </p:sp>
      <p:sp>
        <p:nvSpPr>
          <p:cNvPr id="46" name="Onlinebild-Platzhalter 3">
            <a:extLst>
              <a:ext uri="{FF2B5EF4-FFF2-40B4-BE49-F238E27FC236}">
                <a16:creationId xmlns:a16="http://schemas.microsoft.com/office/drawing/2014/main" id="{11FE806C-F54D-4F30-BD8F-3D1DDB34101F}"/>
              </a:ext>
            </a:extLst>
          </p:cNvPr>
          <p:cNvSpPr>
            <a:spLocks noGrp="1"/>
          </p:cNvSpPr>
          <p:nvPr>
            <p:ph type="clipArt" sz="quarter" idx="20" hasCustomPrompt="1"/>
          </p:nvPr>
        </p:nvSpPr>
        <p:spPr>
          <a:xfrm>
            <a:off x="3441236" y="5439600"/>
            <a:ext cx="1260000" cy="694800"/>
          </a:xfrm>
          <a:solidFill>
            <a:schemeClr val="bg1"/>
          </a:solidFill>
        </p:spPr>
        <p:txBody>
          <a:bodyPr/>
          <a:lstStyle>
            <a:lvl1pPr>
              <a:defRPr sz="100"/>
            </a:lvl1pPr>
          </a:lstStyle>
          <a:p>
            <a:r>
              <a:rPr lang="de-DE"/>
              <a:t>.</a:t>
            </a:r>
          </a:p>
        </p:txBody>
      </p:sp>
      <p:sp>
        <p:nvSpPr>
          <p:cNvPr id="47" name="Onlinebild-Platzhalter 3">
            <a:extLst>
              <a:ext uri="{FF2B5EF4-FFF2-40B4-BE49-F238E27FC236}">
                <a16:creationId xmlns:a16="http://schemas.microsoft.com/office/drawing/2014/main" id="{840871E5-7CCD-4B9A-B9FD-A2CA4ACBA375}"/>
              </a:ext>
            </a:extLst>
          </p:cNvPr>
          <p:cNvSpPr>
            <a:spLocks noGrp="1"/>
          </p:cNvSpPr>
          <p:nvPr>
            <p:ph type="clipArt" sz="quarter" idx="21" hasCustomPrompt="1"/>
          </p:nvPr>
        </p:nvSpPr>
        <p:spPr>
          <a:xfrm>
            <a:off x="4805460" y="5439600"/>
            <a:ext cx="1260000" cy="694800"/>
          </a:xfrm>
          <a:solidFill>
            <a:schemeClr val="bg1"/>
          </a:solidFill>
        </p:spPr>
        <p:txBody>
          <a:bodyPr/>
          <a:lstStyle>
            <a:lvl1pPr>
              <a:defRPr sz="100"/>
            </a:lvl1pPr>
          </a:lstStyle>
          <a:p>
            <a:r>
              <a:rPr lang="de-DE"/>
              <a:t>.</a:t>
            </a:r>
          </a:p>
        </p:txBody>
      </p:sp>
      <p:sp>
        <p:nvSpPr>
          <p:cNvPr id="48" name="Onlinebild-Platzhalter 3">
            <a:extLst>
              <a:ext uri="{FF2B5EF4-FFF2-40B4-BE49-F238E27FC236}">
                <a16:creationId xmlns:a16="http://schemas.microsoft.com/office/drawing/2014/main" id="{A802D5A8-A84C-4527-9568-80F821BE3420}"/>
              </a:ext>
            </a:extLst>
          </p:cNvPr>
          <p:cNvSpPr>
            <a:spLocks noGrp="1"/>
          </p:cNvSpPr>
          <p:nvPr>
            <p:ph type="clipArt" sz="quarter" idx="22" hasCustomPrompt="1"/>
          </p:nvPr>
        </p:nvSpPr>
        <p:spPr>
          <a:xfrm>
            <a:off x="6170400" y="5439600"/>
            <a:ext cx="1260000" cy="694800"/>
          </a:xfrm>
          <a:solidFill>
            <a:schemeClr val="bg1"/>
          </a:solidFill>
        </p:spPr>
        <p:txBody>
          <a:bodyPr/>
          <a:lstStyle>
            <a:lvl1pPr>
              <a:defRPr sz="100"/>
            </a:lvl1pPr>
          </a:lstStyle>
          <a:p>
            <a:r>
              <a:rPr lang="de-DE"/>
              <a:t>.</a:t>
            </a:r>
          </a:p>
        </p:txBody>
      </p:sp>
      <p:sp>
        <p:nvSpPr>
          <p:cNvPr id="49" name="Onlinebild-Platzhalter 3">
            <a:extLst>
              <a:ext uri="{FF2B5EF4-FFF2-40B4-BE49-F238E27FC236}">
                <a16:creationId xmlns:a16="http://schemas.microsoft.com/office/drawing/2014/main" id="{9578CEAC-EDF4-443F-91CC-FE3C92783070}"/>
              </a:ext>
            </a:extLst>
          </p:cNvPr>
          <p:cNvSpPr>
            <a:spLocks noGrp="1"/>
          </p:cNvSpPr>
          <p:nvPr>
            <p:ph type="clipArt" sz="quarter" idx="23" hasCustomPrompt="1"/>
          </p:nvPr>
        </p:nvSpPr>
        <p:spPr>
          <a:xfrm>
            <a:off x="7534800" y="5439600"/>
            <a:ext cx="1260000" cy="694800"/>
          </a:xfrm>
          <a:solidFill>
            <a:schemeClr val="bg1"/>
          </a:solidFill>
        </p:spPr>
        <p:txBody>
          <a:bodyPr/>
          <a:lstStyle>
            <a:lvl1pPr>
              <a:defRPr sz="100"/>
            </a:lvl1pPr>
          </a:lstStyle>
          <a:p>
            <a:r>
              <a:rPr lang="de-DE"/>
              <a:t>.</a:t>
            </a:r>
          </a:p>
        </p:txBody>
      </p:sp>
      <p:sp>
        <p:nvSpPr>
          <p:cNvPr id="50" name="Onlinebild-Platzhalter 3">
            <a:extLst>
              <a:ext uri="{FF2B5EF4-FFF2-40B4-BE49-F238E27FC236}">
                <a16:creationId xmlns:a16="http://schemas.microsoft.com/office/drawing/2014/main" id="{6AF939B3-48AE-42DB-98EE-6B568388B890}"/>
              </a:ext>
            </a:extLst>
          </p:cNvPr>
          <p:cNvSpPr>
            <a:spLocks noGrp="1"/>
          </p:cNvSpPr>
          <p:nvPr>
            <p:ph type="clipArt" sz="quarter" idx="24" hasCustomPrompt="1"/>
          </p:nvPr>
        </p:nvSpPr>
        <p:spPr>
          <a:xfrm>
            <a:off x="8899200" y="5439600"/>
            <a:ext cx="1260000" cy="694800"/>
          </a:xfrm>
          <a:solidFill>
            <a:schemeClr val="bg1"/>
          </a:solidFill>
        </p:spPr>
        <p:txBody>
          <a:bodyPr/>
          <a:lstStyle>
            <a:lvl1pPr>
              <a:defRPr sz="100"/>
            </a:lvl1pPr>
          </a:lstStyle>
          <a:p>
            <a:r>
              <a:rPr lang="de-DE"/>
              <a:t>.</a:t>
            </a:r>
          </a:p>
        </p:txBody>
      </p:sp>
      <p:sp>
        <p:nvSpPr>
          <p:cNvPr id="51" name="Onlinebild-Platzhalter 3">
            <a:extLst>
              <a:ext uri="{FF2B5EF4-FFF2-40B4-BE49-F238E27FC236}">
                <a16:creationId xmlns:a16="http://schemas.microsoft.com/office/drawing/2014/main" id="{0C2C492A-FD3B-44E6-B80F-154C772ED09C}"/>
              </a:ext>
            </a:extLst>
          </p:cNvPr>
          <p:cNvSpPr>
            <a:spLocks noGrp="1"/>
          </p:cNvSpPr>
          <p:nvPr>
            <p:ph type="clipArt" sz="quarter" idx="25" hasCustomPrompt="1"/>
          </p:nvPr>
        </p:nvSpPr>
        <p:spPr>
          <a:xfrm>
            <a:off x="10263600" y="5439600"/>
            <a:ext cx="1260000" cy="694800"/>
          </a:xfrm>
          <a:solidFill>
            <a:schemeClr val="bg1"/>
          </a:solidFill>
        </p:spPr>
        <p:txBody>
          <a:bodyPr/>
          <a:lstStyle>
            <a:lvl1pPr>
              <a:defRPr sz="100"/>
            </a:lvl1pPr>
          </a:lstStyle>
          <a:p>
            <a:r>
              <a:rPr lang="de-DE"/>
              <a:t>.</a:t>
            </a:r>
          </a:p>
        </p:txBody>
      </p:sp>
      <p:sp>
        <p:nvSpPr>
          <p:cNvPr id="2" name="Titel 1"/>
          <p:cNvSpPr>
            <a:spLocks noGrp="1"/>
          </p:cNvSpPr>
          <p:nvPr>
            <p:ph type="ctrTitle"/>
          </p:nvPr>
        </p:nvSpPr>
        <p:spPr>
          <a:xfrm>
            <a:off x="712788" y="1734791"/>
            <a:ext cx="8008043" cy="2452198"/>
          </a:xfrm>
        </p:spPr>
        <p:txBody>
          <a:bodyPr anchor="t" anchorCtr="0"/>
          <a:lstStyle>
            <a:lvl1pPr algn="l">
              <a:lnSpc>
                <a:spcPct val="98000"/>
              </a:lnSpc>
              <a:defRPr sz="3600" b="0">
                <a:solidFill>
                  <a:schemeClr val="bg1"/>
                </a:solidFill>
              </a:defRPr>
            </a:lvl1pPr>
          </a:lstStyle>
          <a:p>
            <a:r>
              <a:rPr lang="en-US" noProof="0"/>
              <a:t>Click to edit Master title style</a:t>
            </a:r>
          </a:p>
        </p:txBody>
      </p:sp>
      <p:pic>
        <p:nvPicPr>
          <p:cNvPr id="19" name="Grafik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81790" y="697550"/>
            <a:ext cx="2518258" cy="1331366"/>
          </a:xfrm>
          <a:prstGeom prst="rect">
            <a:avLst/>
          </a:prstGeom>
        </p:spPr>
      </p:pic>
      <p:sp>
        <p:nvSpPr>
          <p:cNvPr id="37" name="Onlinebild-Platzhalter 3">
            <a:extLst>
              <a:ext uri="{FF2B5EF4-FFF2-40B4-BE49-F238E27FC236}">
                <a16:creationId xmlns:a16="http://schemas.microsoft.com/office/drawing/2014/main" id="{0E8B3264-9DB7-426D-9293-65880BEF4CC6}"/>
              </a:ext>
            </a:extLst>
          </p:cNvPr>
          <p:cNvSpPr>
            <a:spLocks noGrp="1"/>
          </p:cNvSpPr>
          <p:nvPr>
            <p:ph type="clipArt" sz="quarter" idx="10" hasCustomPrompt="1"/>
          </p:nvPr>
        </p:nvSpPr>
        <p:spPr>
          <a:xfrm>
            <a:off x="745200" y="5594400"/>
            <a:ext cx="1198800" cy="392400"/>
          </a:xfrm>
          <a:blipFill>
            <a:blip r:embed="rId4"/>
            <a:stretch>
              <a:fillRect/>
            </a:stretch>
          </a:blipFill>
        </p:spPr>
        <p:txBody>
          <a:bodyPr/>
          <a:lstStyle>
            <a:lvl1pPr>
              <a:defRPr sz="100"/>
            </a:lvl1pPr>
          </a:lstStyle>
          <a:p>
            <a:r>
              <a:rPr lang="de-DE"/>
              <a:t>.</a:t>
            </a:r>
          </a:p>
        </p:txBody>
      </p:sp>
      <p:sp>
        <p:nvSpPr>
          <p:cNvPr id="38" name="Onlinebild-Platzhalter 5">
            <a:extLst>
              <a:ext uri="{FF2B5EF4-FFF2-40B4-BE49-F238E27FC236}">
                <a16:creationId xmlns:a16="http://schemas.microsoft.com/office/drawing/2014/main" id="{4F0EB171-4559-45F8-8732-CD9DFB5442C7}"/>
              </a:ext>
            </a:extLst>
          </p:cNvPr>
          <p:cNvSpPr>
            <a:spLocks noGrp="1" noChangeAspect="1"/>
          </p:cNvSpPr>
          <p:nvPr>
            <p:ph type="clipArt" sz="quarter" idx="11" hasCustomPrompt="1"/>
          </p:nvPr>
        </p:nvSpPr>
        <p:spPr>
          <a:xfrm>
            <a:off x="2359025" y="5421600"/>
            <a:ext cx="691200" cy="698400"/>
          </a:xfrm>
          <a:blipFill>
            <a:blip r:embed="rId5"/>
            <a:stretch>
              <a:fillRect/>
            </a:stretch>
          </a:blipFill>
        </p:spPr>
        <p:txBody>
          <a:bodyPr/>
          <a:lstStyle>
            <a:lvl1pPr>
              <a:defRPr sz="100"/>
            </a:lvl1pPr>
          </a:lstStyle>
          <a:p>
            <a:r>
              <a:rPr lang="de-DE"/>
              <a:t>.</a:t>
            </a:r>
          </a:p>
        </p:txBody>
      </p:sp>
      <p:sp>
        <p:nvSpPr>
          <p:cNvPr id="39" name="Onlinebild-Platzhalter 9">
            <a:extLst>
              <a:ext uri="{FF2B5EF4-FFF2-40B4-BE49-F238E27FC236}">
                <a16:creationId xmlns:a16="http://schemas.microsoft.com/office/drawing/2014/main" id="{22A3E454-0212-4D69-9E7D-1A8B94A6405D}"/>
              </a:ext>
            </a:extLst>
          </p:cNvPr>
          <p:cNvSpPr>
            <a:spLocks noGrp="1" noChangeAspect="1"/>
          </p:cNvSpPr>
          <p:nvPr>
            <p:ph type="clipArt" sz="quarter" idx="12" hasCustomPrompt="1"/>
          </p:nvPr>
        </p:nvSpPr>
        <p:spPr>
          <a:xfrm>
            <a:off x="3492000" y="5601600"/>
            <a:ext cx="1148400" cy="356400"/>
          </a:xfrm>
          <a:blipFill>
            <a:blip r:embed="rId6"/>
            <a:stretch>
              <a:fillRect/>
            </a:stretch>
          </a:blipFill>
        </p:spPr>
        <p:txBody>
          <a:bodyPr/>
          <a:lstStyle>
            <a:lvl1pPr>
              <a:defRPr sz="100"/>
            </a:lvl1pPr>
          </a:lstStyle>
          <a:p>
            <a:r>
              <a:rPr lang="de-DE"/>
              <a:t>.</a:t>
            </a:r>
          </a:p>
        </p:txBody>
      </p:sp>
      <p:sp>
        <p:nvSpPr>
          <p:cNvPr id="40" name="Onlinebild-Platzhalter 11">
            <a:extLst>
              <a:ext uri="{FF2B5EF4-FFF2-40B4-BE49-F238E27FC236}">
                <a16:creationId xmlns:a16="http://schemas.microsoft.com/office/drawing/2014/main" id="{3405C2DD-1EDD-48C2-8F70-AA2EB043A2EC}"/>
              </a:ext>
            </a:extLst>
          </p:cNvPr>
          <p:cNvSpPr>
            <a:spLocks noGrp="1" noChangeAspect="1"/>
          </p:cNvSpPr>
          <p:nvPr>
            <p:ph type="clipArt" sz="quarter" idx="13" hasCustomPrompt="1"/>
          </p:nvPr>
        </p:nvSpPr>
        <p:spPr>
          <a:xfrm>
            <a:off x="4982400" y="5464800"/>
            <a:ext cx="928800" cy="626400"/>
          </a:xfrm>
          <a:blipFill>
            <a:blip r:embed="rId7"/>
            <a:stretch>
              <a:fillRect/>
            </a:stretch>
          </a:blipFill>
        </p:spPr>
        <p:txBody>
          <a:bodyPr/>
          <a:lstStyle>
            <a:lvl1pPr>
              <a:defRPr sz="100"/>
            </a:lvl1pPr>
          </a:lstStyle>
          <a:p>
            <a:r>
              <a:rPr lang="de-DE"/>
              <a:t>.</a:t>
            </a:r>
          </a:p>
        </p:txBody>
      </p:sp>
      <p:sp>
        <p:nvSpPr>
          <p:cNvPr id="41" name="Onlinebild-Platzhalter 13">
            <a:extLst>
              <a:ext uri="{FF2B5EF4-FFF2-40B4-BE49-F238E27FC236}">
                <a16:creationId xmlns:a16="http://schemas.microsoft.com/office/drawing/2014/main" id="{32CDE9B7-3B27-421E-B84E-C06870E0E917}"/>
              </a:ext>
            </a:extLst>
          </p:cNvPr>
          <p:cNvSpPr>
            <a:spLocks noGrp="1" noChangeAspect="1"/>
          </p:cNvSpPr>
          <p:nvPr>
            <p:ph type="clipArt" sz="quarter" idx="14" hasCustomPrompt="1"/>
          </p:nvPr>
        </p:nvSpPr>
        <p:spPr>
          <a:xfrm>
            <a:off x="6415088" y="5515200"/>
            <a:ext cx="774700" cy="550800"/>
          </a:xfrm>
          <a:blipFill>
            <a:blip r:embed="rId8"/>
            <a:stretch>
              <a:fillRect/>
            </a:stretch>
          </a:blipFill>
        </p:spPr>
        <p:txBody>
          <a:bodyPr/>
          <a:lstStyle>
            <a:lvl1pPr>
              <a:defRPr sz="100"/>
            </a:lvl1pPr>
          </a:lstStyle>
          <a:p>
            <a:r>
              <a:rPr lang="de-DE"/>
              <a:t>.</a:t>
            </a:r>
          </a:p>
        </p:txBody>
      </p:sp>
      <p:sp>
        <p:nvSpPr>
          <p:cNvPr id="42" name="Onlinebild-Platzhalter 15">
            <a:extLst>
              <a:ext uri="{FF2B5EF4-FFF2-40B4-BE49-F238E27FC236}">
                <a16:creationId xmlns:a16="http://schemas.microsoft.com/office/drawing/2014/main" id="{A71DF849-4118-4941-8E2E-2A83B6A05240}"/>
              </a:ext>
            </a:extLst>
          </p:cNvPr>
          <p:cNvSpPr>
            <a:spLocks noGrp="1" noChangeAspect="1"/>
          </p:cNvSpPr>
          <p:nvPr>
            <p:ph type="clipArt" sz="quarter" idx="15" hasCustomPrompt="1"/>
          </p:nvPr>
        </p:nvSpPr>
        <p:spPr>
          <a:xfrm>
            <a:off x="7562850" y="5608800"/>
            <a:ext cx="1184400" cy="392400"/>
          </a:xfrm>
          <a:blipFill>
            <a:blip r:embed="rId9"/>
            <a:stretch>
              <a:fillRect/>
            </a:stretch>
          </a:blipFill>
        </p:spPr>
        <p:txBody>
          <a:bodyPr/>
          <a:lstStyle>
            <a:lvl1pPr>
              <a:defRPr sz="100"/>
            </a:lvl1pPr>
          </a:lstStyle>
          <a:p>
            <a:r>
              <a:rPr lang="de-DE"/>
              <a:t>.</a:t>
            </a:r>
          </a:p>
        </p:txBody>
      </p:sp>
      <p:sp>
        <p:nvSpPr>
          <p:cNvPr id="43" name="Onlinebild-Platzhalter 17">
            <a:extLst>
              <a:ext uri="{FF2B5EF4-FFF2-40B4-BE49-F238E27FC236}">
                <a16:creationId xmlns:a16="http://schemas.microsoft.com/office/drawing/2014/main" id="{5886F8E0-2BBC-466F-B59A-8CF0FA7B07D0}"/>
              </a:ext>
            </a:extLst>
          </p:cNvPr>
          <p:cNvSpPr>
            <a:spLocks noGrp="1" noChangeAspect="1"/>
          </p:cNvSpPr>
          <p:nvPr>
            <p:ph type="clipArt" sz="quarter" idx="16" hasCustomPrompt="1"/>
          </p:nvPr>
        </p:nvSpPr>
        <p:spPr>
          <a:xfrm>
            <a:off x="8924400" y="5608800"/>
            <a:ext cx="1209600" cy="349200"/>
          </a:xfrm>
          <a:blipFill>
            <a:blip r:embed="rId10"/>
            <a:stretch>
              <a:fillRect/>
            </a:stretch>
          </a:blipFill>
        </p:spPr>
        <p:txBody>
          <a:bodyPr/>
          <a:lstStyle>
            <a:lvl1pPr>
              <a:defRPr sz="100"/>
            </a:lvl1pPr>
          </a:lstStyle>
          <a:p>
            <a:r>
              <a:rPr lang="de-DE"/>
              <a:t>.</a:t>
            </a:r>
          </a:p>
        </p:txBody>
      </p:sp>
      <p:sp>
        <p:nvSpPr>
          <p:cNvPr id="44" name="Onlinebild-Platzhalter 19">
            <a:extLst>
              <a:ext uri="{FF2B5EF4-FFF2-40B4-BE49-F238E27FC236}">
                <a16:creationId xmlns:a16="http://schemas.microsoft.com/office/drawing/2014/main" id="{0704636A-8E4D-449E-B1F7-D0EC533F1DE0}"/>
              </a:ext>
            </a:extLst>
          </p:cNvPr>
          <p:cNvSpPr>
            <a:spLocks noGrp="1" noChangeAspect="1"/>
          </p:cNvSpPr>
          <p:nvPr>
            <p:ph type="clipArt" sz="quarter" idx="17" hasCustomPrompt="1"/>
          </p:nvPr>
        </p:nvSpPr>
        <p:spPr>
          <a:xfrm>
            <a:off x="10299700" y="5515200"/>
            <a:ext cx="1173600" cy="547200"/>
          </a:xfrm>
          <a:blipFill>
            <a:blip r:embed="rId11"/>
            <a:stretch>
              <a:fillRect/>
            </a:stretch>
          </a:blipFill>
        </p:spPr>
        <p:txBody>
          <a:bodyPr/>
          <a:lstStyle>
            <a:lvl1pPr>
              <a:defRPr sz="100"/>
            </a:lvl1pPr>
          </a:lstStyle>
          <a:p>
            <a:r>
              <a:rPr lang="de-DE"/>
              <a:t>.</a:t>
            </a:r>
          </a:p>
        </p:txBody>
      </p:sp>
    </p:spTree>
    <p:extLst>
      <p:ext uri="{BB962C8B-B14F-4D97-AF65-F5344CB8AC3E}">
        <p14:creationId xmlns:p14="http://schemas.microsoft.com/office/powerpoint/2010/main" val="1191759909"/>
      </p:ext>
    </p:extLst>
  </p:cSld>
  <p:clrMapOvr>
    <a:masterClrMapping/>
  </p:clrMapOvr>
  <p:extLst>
    <p:ext uri="{DCECCB84-F9BA-43D5-87BE-67443E8EF086}">
      <p15:sldGuideLst xmlns:p15="http://schemas.microsoft.com/office/powerpoint/2012/main">
        <p15:guide id="1" orient="horz" pos="1092" userDrawn="1">
          <p15:clr>
            <a:srgbClr val="FBAE40"/>
          </p15:clr>
        </p15:guide>
        <p15:guide id="2" pos="449">
          <p15:clr>
            <a:srgbClr val="FBAE40"/>
          </p15:clr>
        </p15:guide>
        <p15:guide id="3" pos="549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3">
    <p:spTree>
      <p:nvGrpSpPr>
        <p:cNvPr id="1" name=""/>
        <p:cNvGrpSpPr/>
        <p:nvPr/>
      </p:nvGrpSpPr>
      <p:grpSpPr>
        <a:xfrm>
          <a:off x="0" y="0"/>
          <a:ext cx="0" cy="0"/>
          <a:chOff x="0" y="0"/>
          <a:chExt cx="0" cy="0"/>
        </a:xfrm>
      </p:grpSpPr>
      <p:sp>
        <p:nvSpPr>
          <p:cNvPr id="33" name="Onlinebild-Platzhalter 13">
            <a:extLst>
              <a:ext uri="{FF2B5EF4-FFF2-40B4-BE49-F238E27FC236}">
                <a16:creationId xmlns:a16="http://schemas.microsoft.com/office/drawing/2014/main" id="{DC61F50E-EC2F-43EE-AB8E-D7D2659E5D00}"/>
              </a:ext>
            </a:extLst>
          </p:cNvPr>
          <p:cNvSpPr>
            <a:spLocks noGrp="1" noChangeAspect="1"/>
          </p:cNvSpPr>
          <p:nvPr>
            <p:ph type="clipArt" sz="quarter" idx="14" hasCustomPrompt="1"/>
          </p:nvPr>
        </p:nvSpPr>
        <p:spPr>
          <a:xfrm>
            <a:off x="6412364" y="5547540"/>
            <a:ext cx="774700" cy="550800"/>
          </a:xfrm>
          <a:blipFill>
            <a:blip r:embed="rId2"/>
            <a:stretch>
              <a:fillRect/>
            </a:stretch>
          </a:blipFill>
        </p:spPr>
        <p:txBody>
          <a:bodyPr/>
          <a:lstStyle>
            <a:lvl1pPr>
              <a:defRPr sz="100"/>
            </a:lvl1pPr>
          </a:lstStyle>
          <a:p>
            <a:r>
              <a:rPr lang="de-DE"/>
              <a:t>.</a:t>
            </a:r>
          </a:p>
        </p:txBody>
      </p:sp>
      <p:sp>
        <p:nvSpPr>
          <p:cNvPr id="34" name="Onlinebild-Platzhalter 15">
            <a:extLst>
              <a:ext uri="{FF2B5EF4-FFF2-40B4-BE49-F238E27FC236}">
                <a16:creationId xmlns:a16="http://schemas.microsoft.com/office/drawing/2014/main" id="{1978BD1C-1B30-44B1-80E3-CCD60D706480}"/>
              </a:ext>
            </a:extLst>
          </p:cNvPr>
          <p:cNvSpPr>
            <a:spLocks noGrp="1" noChangeAspect="1"/>
          </p:cNvSpPr>
          <p:nvPr>
            <p:ph type="clipArt" sz="quarter" idx="15" hasCustomPrompt="1"/>
          </p:nvPr>
        </p:nvSpPr>
        <p:spPr>
          <a:xfrm>
            <a:off x="7560126" y="5641140"/>
            <a:ext cx="1184400" cy="392400"/>
          </a:xfrm>
          <a:blipFill>
            <a:blip r:embed="rId3"/>
            <a:stretch>
              <a:fillRect/>
            </a:stretch>
          </a:blipFill>
        </p:spPr>
        <p:txBody>
          <a:bodyPr/>
          <a:lstStyle>
            <a:lvl1pPr>
              <a:defRPr sz="100"/>
            </a:lvl1pPr>
          </a:lstStyle>
          <a:p>
            <a:r>
              <a:rPr lang="de-DE"/>
              <a:t>.</a:t>
            </a:r>
          </a:p>
        </p:txBody>
      </p:sp>
      <p:sp>
        <p:nvSpPr>
          <p:cNvPr id="35" name="Onlinebild-Platzhalter 17">
            <a:extLst>
              <a:ext uri="{FF2B5EF4-FFF2-40B4-BE49-F238E27FC236}">
                <a16:creationId xmlns:a16="http://schemas.microsoft.com/office/drawing/2014/main" id="{EAC42208-E6CB-4D09-8242-A8BB61A95E06}"/>
              </a:ext>
            </a:extLst>
          </p:cNvPr>
          <p:cNvSpPr>
            <a:spLocks noGrp="1" noChangeAspect="1"/>
          </p:cNvSpPr>
          <p:nvPr>
            <p:ph type="clipArt" sz="quarter" idx="16" hasCustomPrompt="1"/>
          </p:nvPr>
        </p:nvSpPr>
        <p:spPr>
          <a:xfrm>
            <a:off x="8921676" y="5641140"/>
            <a:ext cx="1209600" cy="349200"/>
          </a:xfrm>
          <a:blipFill>
            <a:blip r:embed="rId4"/>
            <a:stretch>
              <a:fillRect/>
            </a:stretch>
          </a:blipFill>
        </p:spPr>
        <p:txBody>
          <a:bodyPr/>
          <a:lstStyle>
            <a:lvl1pPr>
              <a:defRPr sz="100"/>
            </a:lvl1pPr>
          </a:lstStyle>
          <a:p>
            <a:r>
              <a:rPr lang="de-DE"/>
              <a:t>.</a:t>
            </a:r>
          </a:p>
        </p:txBody>
      </p:sp>
      <p:sp>
        <p:nvSpPr>
          <p:cNvPr id="36" name="Onlinebild-Platzhalter 19">
            <a:extLst>
              <a:ext uri="{FF2B5EF4-FFF2-40B4-BE49-F238E27FC236}">
                <a16:creationId xmlns:a16="http://schemas.microsoft.com/office/drawing/2014/main" id="{91B0BED0-D66A-4785-968A-E6A603B00CF1}"/>
              </a:ext>
            </a:extLst>
          </p:cNvPr>
          <p:cNvSpPr>
            <a:spLocks noGrp="1" noChangeAspect="1"/>
          </p:cNvSpPr>
          <p:nvPr>
            <p:ph type="clipArt" sz="quarter" idx="17" hasCustomPrompt="1"/>
          </p:nvPr>
        </p:nvSpPr>
        <p:spPr>
          <a:xfrm>
            <a:off x="10296976" y="5547540"/>
            <a:ext cx="1173600" cy="547200"/>
          </a:xfrm>
          <a:blipFill>
            <a:blip r:embed="rId5"/>
            <a:stretch>
              <a:fillRect/>
            </a:stretch>
          </a:blipFill>
        </p:spPr>
        <p:txBody>
          <a:bodyPr/>
          <a:lstStyle>
            <a:lvl1pPr>
              <a:defRPr sz="100"/>
            </a:lvl1pPr>
          </a:lstStyle>
          <a:p>
            <a:r>
              <a:rPr lang="de-DE"/>
              <a:t>.</a:t>
            </a:r>
          </a:p>
        </p:txBody>
      </p:sp>
      <p:sp>
        <p:nvSpPr>
          <p:cNvPr id="29" name="Onlinebild-Platzhalter 3">
            <a:extLst>
              <a:ext uri="{FF2B5EF4-FFF2-40B4-BE49-F238E27FC236}">
                <a16:creationId xmlns:a16="http://schemas.microsoft.com/office/drawing/2014/main" id="{8576E1A6-A670-4245-8D4C-DB60E89CCC89}"/>
              </a:ext>
            </a:extLst>
          </p:cNvPr>
          <p:cNvSpPr>
            <a:spLocks noGrp="1"/>
          </p:cNvSpPr>
          <p:nvPr>
            <p:ph type="clipArt" sz="quarter" idx="10" hasCustomPrompt="1"/>
          </p:nvPr>
        </p:nvSpPr>
        <p:spPr>
          <a:xfrm>
            <a:off x="6447373" y="4589191"/>
            <a:ext cx="1198800" cy="392400"/>
          </a:xfrm>
          <a:blipFill>
            <a:blip r:embed="rId6"/>
            <a:stretch>
              <a:fillRect/>
            </a:stretch>
          </a:blipFill>
        </p:spPr>
        <p:txBody>
          <a:bodyPr/>
          <a:lstStyle>
            <a:lvl1pPr>
              <a:defRPr sz="100"/>
            </a:lvl1pPr>
          </a:lstStyle>
          <a:p>
            <a:r>
              <a:rPr lang="de-DE"/>
              <a:t>.</a:t>
            </a:r>
          </a:p>
        </p:txBody>
      </p:sp>
      <p:sp>
        <p:nvSpPr>
          <p:cNvPr id="30" name="Onlinebild-Platzhalter 5">
            <a:extLst>
              <a:ext uri="{FF2B5EF4-FFF2-40B4-BE49-F238E27FC236}">
                <a16:creationId xmlns:a16="http://schemas.microsoft.com/office/drawing/2014/main" id="{5C4DC516-56C2-4FC7-9CD3-058D91CC6C79}"/>
              </a:ext>
            </a:extLst>
          </p:cNvPr>
          <p:cNvSpPr>
            <a:spLocks noGrp="1" noChangeAspect="1"/>
          </p:cNvSpPr>
          <p:nvPr>
            <p:ph type="clipArt" sz="quarter" idx="11" hasCustomPrompt="1"/>
          </p:nvPr>
        </p:nvSpPr>
        <p:spPr>
          <a:xfrm>
            <a:off x="8061198" y="4416391"/>
            <a:ext cx="691200" cy="698400"/>
          </a:xfrm>
          <a:blipFill>
            <a:blip r:embed="rId7"/>
            <a:stretch>
              <a:fillRect/>
            </a:stretch>
          </a:blipFill>
        </p:spPr>
        <p:txBody>
          <a:bodyPr/>
          <a:lstStyle>
            <a:lvl1pPr>
              <a:defRPr sz="100"/>
            </a:lvl1pPr>
          </a:lstStyle>
          <a:p>
            <a:r>
              <a:rPr lang="de-DE"/>
              <a:t>.</a:t>
            </a:r>
          </a:p>
        </p:txBody>
      </p:sp>
      <p:sp>
        <p:nvSpPr>
          <p:cNvPr id="31" name="Onlinebild-Platzhalter 9">
            <a:extLst>
              <a:ext uri="{FF2B5EF4-FFF2-40B4-BE49-F238E27FC236}">
                <a16:creationId xmlns:a16="http://schemas.microsoft.com/office/drawing/2014/main" id="{FEF1AA0C-86B7-43F2-9668-2965925A4E4E}"/>
              </a:ext>
            </a:extLst>
          </p:cNvPr>
          <p:cNvSpPr>
            <a:spLocks noGrp="1" noChangeAspect="1"/>
          </p:cNvSpPr>
          <p:nvPr>
            <p:ph type="clipArt" sz="quarter" idx="12" hasCustomPrompt="1"/>
          </p:nvPr>
        </p:nvSpPr>
        <p:spPr>
          <a:xfrm>
            <a:off x="9194173" y="4596391"/>
            <a:ext cx="1148400" cy="356400"/>
          </a:xfrm>
          <a:blipFill>
            <a:blip r:embed="rId8"/>
            <a:stretch>
              <a:fillRect/>
            </a:stretch>
          </a:blipFill>
        </p:spPr>
        <p:txBody>
          <a:bodyPr/>
          <a:lstStyle>
            <a:lvl1pPr>
              <a:defRPr sz="100"/>
            </a:lvl1pPr>
          </a:lstStyle>
          <a:p>
            <a:r>
              <a:rPr lang="de-DE"/>
              <a:t>.</a:t>
            </a:r>
          </a:p>
        </p:txBody>
      </p:sp>
      <p:sp>
        <p:nvSpPr>
          <p:cNvPr id="32" name="Onlinebild-Platzhalter 11">
            <a:extLst>
              <a:ext uri="{FF2B5EF4-FFF2-40B4-BE49-F238E27FC236}">
                <a16:creationId xmlns:a16="http://schemas.microsoft.com/office/drawing/2014/main" id="{73CA554D-6879-41D7-B2DA-0C060ECEFC71}"/>
              </a:ext>
            </a:extLst>
          </p:cNvPr>
          <p:cNvSpPr>
            <a:spLocks noGrp="1" noChangeAspect="1"/>
          </p:cNvSpPr>
          <p:nvPr>
            <p:ph type="clipArt" sz="quarter" idx="13" hasCustomPrompt="1"/>
          </p:nvPr>
        </p:nvSpPr>
        <p:spPr>
          <a:xfrm>
            <a:off x="10684573" y="4459591"/>
            <a:ext cx="928800" cy="626400"/>
          </a:xfrm>
          <a:blipFill>
            <a:blip r:embed="rId9"/>
            <a:stretch>
              <a:fillRect/>
            </a:stretch>
          </a:blipFill>
        </p:spPr>
        <p:txBody>
          <a:bodyPr/>
          <a:lstStyle>
            <a:lvl1pPr>
              <a:defRPr sz="100"/>
            </a:lvl1pPr>
          </a:lstStyle>
          <a:p>
            <a:r>
              <a:rPr lang="de-DE"/>
              <a:t>.</a:t>
            </a:r>
          </a:p>
        </p:txBody>
      </p:sp>
      <p:pic>
        <p:nvPicPr>
          <p:cNvPr id="3" name="Grafik 2"/>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6097385" cy="6858000"/>
          </a:xfrm>
          <a:prstGeom prst="rect">
            <a:avLst/>
          </a:prstGeom>
        </p:spPr>
      </p:pic>
      <p:sp>
        <p:nvSpPr>
          <p:cNvPr id="2" name="Titel 1"/>
          <p:cNvSpPr>
            <a:spLocks noGrp="1"/>
          </p:cNvSpPr>
          <p:nvPr>
            <p:ph type="ctrTitle"/>
          </p:nvPr>
        </p:nvSpPr>
        <p:spPr>
          <a:xfrm>
            <a:off x="6456217" y="952778"/>
            <a:ext cx="5197621" cy="2452198"/>
          </a:xfrm>
        </p:spPr>
        <p:txBody>
          <a:bodyPr anchor="t" anchorCtr="0"/>
          <a:lstStyle>
            <a:lvl1pPr algn="l">
              <a:lnSpc>
                <a:spcPct val="98000"/>
              </a:lnSpc>
              <a:tabLst/>
              <a:defRPr sz="3600" b="0">
                <a:solidFill>
                  <a:schemeClr val="tx2"/>
                </a:solidFill>
              </a:defRPr>
            </a:lvl1pPr>
          </a:lstStyle>
          <a:p>
            <a:r>
              <a:rPr lang="en-US" noProof="0"/>
              <a:t>Click to edit Master title style</a:t>
            </a:r>
          </a:p>
        </p:txBody>
      </p:sp>
      <p:pic>
        <p:nvPicPr>
          <p:cNvPr id="19" name="Grafik 18"/>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624495" y="782001"/>
            <a:ext cx="2518258" cy="1331366"/>
          </a:xfrm>
          <a:prstGeom prst="rect">
            <a:avLst/>
          </a:prstGeom>
        </p:spPr>
      </p:pic>
    </p:spTree>
    <p:extLst>
      <p:ext uri="{BB962C8B-B14F-4D97-AF65-F5344CB8AC3E}">
        <p14:creationId xmlns:p14="http://schemas.microsoft.com/office/powerpoint/2010/main" val="1413881704"/>
      </p:ext>
    </p:extLst>
  </p:cSld>
  <p:clrMapOvr>
    <a:masterClrMapping/>
  </p:clrMapOvr>
  <p:extLst>
    <p:ext uri="{DCECCB84-F9BA-43D5-87BE-67443E8EF086}">
      <p15:sldGuideLst xmlns:p15="http://schemas.microsoft.com/office/powerpoint/2012/main">
        <p15:guide id="1" orient="horz" pos="599" userDrawn="1">
          <p15:clr>
            <a:srgbClr val="FBAE40"/>
          </p15:clr>
        </p15:guide>
        <p15:guide id="2" pos="4065"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p>
        </p:txBody>
      </p:sp>
      <p:sp>
        <p:nvSpPr>
          <p:cNvPr id="7" name="Foliennummernplatzhalter 6"/>
          <p:cNvSpPr>
            <a:spLocks noGrp="1"/>
          </p:cNvSpPr>
          <p:nvPr>
            <p:ph type="sldNum" sz="quarter" idx="10"/>
          </p:nvPr>
        </p:nvSpPr>
        <p:spPr/>
        <p:txBody>
          <a:bodyPr/>
          <a:lstStyle/>
          <a:p>
            <a:fld id="{A56E1A0E-0F44-4930-B1C6-7F94F272BD83}" type="slidenum">
              <a:rPr lang="en-US" noProof="0" smtClean="0"/>
              <a:pPr/>
              <a:t>‹#›</a:t>
            </a:fld>
            <a:endParaRPr lang="en-US" noProof="0"/>
          </a:p>
        </p:txBody>
      </p:sp>
      <p:sp>
        <p:nvSpPr>
          <p:cNvPr id="6" name="Textplatzhalter 5"/>
          <p:cNvSpPr>
            <a:spLocks noGrp="1"/>
          </p:cNvSpPr>
          <p:nvPr>
            <p:ph type="body" sz="quarter" idx="11"/>
          </p:nvPr>
        </p:nvSpPr>
        <p:spPr>
          <a:xfrm>
            <a:off x="538162" y="3391609"/>
            <a:ext cx="2541600" cy="2918704"/>
          </a:xfrm>
        </p:spPr>
        <p:txBody>
          <a:bodyPr/>
          <a:lstStyle>
            <a:lvl1pPr>
              <a:lnSpc>
                <a:spcPct val="101000"/>
              </a:lnSpc>
              <a:defRPr sz="2800" b="0">
                <a:solidFill>
                  <a:schemeClr val="tx2"/>
                </a:solidFill>
              </a:defRPr>
            </a:lvl1pPr>
          </a:lstStyle>
          <a:p>
            <a:pPr lvl="0"/>
            <a:r>
              <a:rPr lang="en-US" noProof="0"/>
              <a:t>Edit Master text styles</a:t>
            </a:r>
          </a:p>
        </p:txBody>
      </p:sp>
      <p:cxnSp>
        <p:nvCxnSpPr>
          <p:cNvPr id="9" name="Gerader Verbinder 8"/>
          <p:cNvCxnSpPr/>
          <p:nvPr userDrawn="1"/>
        </p:nvCxnSpPr>
        <p:spPr>
          <a:xfrm>
            <a:off x="3237900" y="1768475"/>
            <a:ext cx="0" cy="454183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Textplatzhalter 13"/>
          <p:cNvSpPr>
            <a:spLocks noGrp="1"/>
          </p:cNvSpPr>
          <p:nvPr>
            <p:ph type="body" sz="quarter" idx="12" hasCustomPrompt="1"/>
          </p:nvPr>
        </p:nvSpPr>
        <p:spPr>
          <a:xfrm>
            <a:off x="538162" y="1768476"/>
            <a:ext cx="2541600" cy="1397634"/>
          </a:xfrm>
        </p:spPr>
        <p:txBody>
          <a:bodyPr/>
          <a:lstStyle>
            <a:lvl1pPr>
              <a:lnSpc>
                <a:spcPct val="79000"/>
              </a:lnSpc>
              <a:defRPr sz="10000">
                <a:solidFill>
                  <a:schemeClr val="tx2"/>
                </a:solidFill>
              </a:defRPr>
            </a:lvl1pPr>
          </a:lstStyle>
          <a:p>
            <a:pPr lvl="0"/>
            <a:r>
              <a:rPr lang="en-US" noProof="0"/>
              <a:t>1</a:t>
            </a:r>
          </a:p>
        </p:txBody>
      </p:sp>
      <p:sp>
        <p:nvSpPr>
          <p:cNvPr id="15" name="Textplatzhalter 5"/>
          <p:cNvSpPr>
            <a:spLocks noGrp="1"/>
          </p:cNvSpPr>
          <p:nvPr>
            <p:ph type="body" sz="quarter" idx="13"/>
          </p:nvPr>
        </p:nvSpPr>
        <p:spPr>
          <a:xfrm>
            <a:off x="3396037" y="3391200"/>
            <a:ext cx="2541600" cy="2918704"/>
          </a:xfrm>
        </p:spPr>
        <p:txBody>
          <a:bodyPr/>
          <a:lstStyle>
            <a:lvl1pPr>
              <a:lnSpc>
                <a:spcPct val="101000"/>
              </a:lnSpc>
              <a:defRPr sz="2800" b="0">
                <a:solidFill>
                  <a:schemeClr val="tx2"/>
                </a:solidFill>
              </a:defRPr>
            </a:lvl1pPr>
          </a:lstStyle>
          <a:p>
            <a:pPr lvl="0"/>
            <a:r>
              <a:rPr lang="en-US" noProof="0"/>
              <a:t>Edit Master text styles</a:t>
            </a:r>
          </a:p>
        </p:txBody>
      </p:sp>
      <p:cxnSp>
        <p:nvCxnSpPr>
          <p:cNvPr id="16" name="Gerader Verbinder 15"/>
          <p:cNvCxnSpPr/>
          <p:nvPr userDrawn="1"/>
        </p:nvCxnSpPr>
        <p:spPr>
          <a:xfrm>
            <a:off x="6095776" y="1767600"/>
            <a:ext cx="0" cy="45432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Textplatzhalter 13"/>
          <p:cNvSpPr>
            <a:spLocks noGrp="1"/>
          </p:cNvSpPr>
          <p:nvPr>
            <p:ph type="body" sz="quarter" idx="14" hasCustomPrompt="1"/>
          </p:nvPr>
        </p:nvSpPr>
        <p:spPr>
          <a:xfrm>
            <a:off x="3396038" y="1767600"/>
            <a:ext cx="2541600" cy="1397634"/>
          </a:xfrm>
        </p:spPr>
        <p:txBody>
          <a:bodyPr/>
          <a:lstStyle>
            <a:lvl1pPr>
              <a:lnSpc>
                <a:spcPct val="79000"/>
              </a:lnSpc>
              <a:defRPr sz="10000">
                <a:solidFill>
                  <a:schemeClr val="tx2"/>
                </a:solidFill>
              </a:defRPr>
            </a:lvl1pPr>
          </a:lstStyle>
          <a:p>
            <a:pPr lvl="0"/>
            <a:r>
              <a:rPr lang="en-US" noProof="0"/>
              <a:t>2</a:t>
            </a:r>
          </a:p>
        </p:txBody>
      </p:sp>
      <p:sp>
        <p:nvSpPr>
          <p:cNvPr id="18" name="Textplatzhalter 5"/>
          <p:cNvSpPr>
            <a:spLocks noGrp="1"/>
          </p:cNvSpPr>
          <p:nvPr>
            <p:ph type="body" sz="quarter" idx="15"/>
          </p:nvPr>
        </p:nvSpPr>
        <p:spPr>
          <a:xfrm>
            <a:off x="6253912" y="3391200"/>
            <a:ext cx="2541600" cy="2918704"/>
          </a:xfrm>
        </p:spPr>
        <p:txBody>
          <a:bodyPr/>
          <a:lstStyle>
            <a:lvl1pPr>
              <a:lnSpc>
                <a:spcPct val="101000"/>
              </a:lnSpc>
              <a:defRPr sz="2800" b="0">
                <a:solidFill>
                  <a:schemeClr val="tx2"/>
                </a:solidFill>
              </a:defRPr>
            </a:lvl1pPr>
          </a:lstStyle>
          <a:p>
            <a:pPr lvl="0"/>
            <a:r>
              <a:rPr lang="en-US" noProof="0"/>
              <a:t>Edit Master text styles</a:t>
            </a:r>
          </a:p>
        </p:txBody>
      </p:sp>
      <p:cxnSp>
        <p:nvCxnSpPr>
          <p:cNvPr id="19" name="Gerader Verbinder 18"/>
          <p:cNvCxnSpPr/>
          <p:nvPr userDrawn="1"/>
        </p:nvCxnSpPr>
        <p:spPr>
          <a:xfrm>
            <a:off x="8953652" y="1767600"/>
            <a:ext cx="0" cy="45432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extplatzhalter 13"/>
          <p:cNvSpPr>
            <a:spLocks noGrp="1"/>
          </p:cNvSpPr>
          <p:nvPr>
            <p:ph type="body" sz="quarter" idx="16" hasCustomPrompt="1"/>
          </p:nvPr>
        </p:nvSpPr>
        <p:spPr>
          <a:xfrm>
            <a:off x="6253914" y="1767600"/>
            <a:ext cx="2541600" cy="1397634"/>
          </a:xfrm>
        </p:spPr>
        <p:txBody>
          <a:bodyPr/>
          <a:lstStyle>
            <a:lvl1pPr>
              <a:lnSpc>
                <a:spcPct val="79000"/>
              </a:lnSpc>
              <a:defRPr sz="10000">
                <a:solidFill>
                  <a:schemeClr val="tx2"/>
                </a:solidFill>
              </a:defRPr>
            </a:lvl1pPr>
          </a:lstStyle>
          <a:p>
            <a:pPr lvl="0"/>
            <a:r>
              <a:rPr lang="en-US" noProof="0"/>
              <a:t>3</a:t>
            </a:r>
          </a:p>
        </p:txBody>
      </p:sp>
      <p:sp>
        <p:nvSpPr>
          <p:cNvPr id="21" name="Textplatzhalter 5"/>
          <p:cNvSpPr>
            <a:spLocks noGrp="1"/>
          </p:cNvSpPr>
          <p:nvPr>
            <p:ph type="body" sz="quarter" idx="17"/>
          </p:nvPr>
        </p:nvSpPr>
        <p:spPr>
          <a:xfrm>
            <a:off x="9111788" y="3391200"/>
            <a:ext cx="2541600" cy="2918704"/>
          </a:xfrm>
        </p:spPr>
        <p:txBody>
          <a:bodyPr/>
          <a:lstStyle>
            <a:lvl1pPr>
              <a:lnSpc>
                <a:spcPct val="101000"/>
              </a:lnSpc>
              <a:defRPr sz="2800" b="0">
                <a:solidFill>
                  <a:schemeClr val="tx2"/>
                </a:solidFill>
              </a:defRPr>
            </a:lvl1pPr>
          </a:lstStyle>
          <a:p>
            <a:pPr lvl="0"/>
            <a:r>
              <a:rPr lang="en-US" noProof="0"/>
              <a:t>Edit Master text styles</a:t>
            </a:r>
          </a:p>
        </p:txBody>
      </p:sp>
      <p:sp>
        <p:nvSpPr>
          <p:cNvPr id="23" name="Textplatzhalter 13"/>
          <p:cNvSpPr>
            <a:spLocks noGrp="1"/>
          </p:cNvSpPr>
          <p:nvPr>
            <p:ph type="body" sz="quarter" idx="18" hasCustomPrompt="1"/>
          </p:nvPr>
        </p:nvSpPr>
        <p:spPr>
          <a:xfrm>
            <a:off x="9111789" y="1767600"/>
            <a:ext cx="2542049" cy="1397634"/>
          </a:xfrm>
        </p:spPr>
        <p:txBody>
          <a:bodyPr/>
          <a:lstStyle>
            <a:lvl1pPr>
              <a:lnSpc>
                <a:spcPct val="79000"/>
              </a:lnSpc>
              <a:defRPr sz="10000">
                <a:solidFill>
                  <a:schemeClr val="tx2"/>
                </a:solidFill>
              </a:defRPr>
            </a:lvl1pPr>
          </a:lstStyle>
          <a:p>
            <a:pPr lvl="0"/>
            <a:r>
              <a:rPr lang="en-US" noProof="0"/>
              <a:t>4</a:t>
            </a:r>
          </a:p>
        </p:txBody>
      </p:sp>
    </p:spTree>
    <p:extLst>
      <p:ext uri="{BB962C8B-B14F-4D97-AF65-F5344CB8AC3E}">
        <p14:creationId xmlns:p14="http://schemas.microsoft.com/office/powerpoint/2010/main" val="168639323"/>
      </p:ext>
    </p:extLst>
  </p:cSld>
  <p:clrMapOvr>
    <a:masterClrMapping/>
  </p:clrMapOvr>
  <p:extLst>
    <p:ext uri="{DCECCB84-F9BA-43D5-87BE-67443E8EF086}">
      <p15:sldGuideLst xmlns:p15="http://schemas.microsoft.com/office/powerpoint/2012/main">
        <p15:guide id="1" pos="1940" userDrawn="1">
          <p15:clr>
            <a:srgbClr val="FBAE40"/>
          </p15:clr>
        </p15:guide>
        <p15:guide id="2" pos="2139" userDrawn="1">
          <p15:clr>
            <a:srgbClr val="FBAE40"/>
          </p15:clr>
        </p15:guide>
        <p15:guide id="3" pos="3740" userDrawn="1">
          <p15:clr>
            <a:srgbClr val="FBAE40"/>
          </p15:clr>
        </p15:guide>
        <p15:guide id="4" pos="5739" userDrawn="1">
          <p15:clr>
            <a:srgbClr val="FBAE40"/>
          </p15:clr>
        </p15:guide>
        <p15:guide id="5" pos="5541" userDrawn="1">
          <p15:clr>
            <a:srgbClr val="FBAE40"/>
          </p15:clr>
        </p15:guide>
        <p15:guide id="6" pos="3939" userDrawn="1">
          <p15:clr>
            <a:srgbClr val="FBAE40"/>
          </p15:clr>
        </p15:guide>
        <p15:guide id="7" orient="horz" pos="1995" userDrawn="1">
          <p15:clr>
            <a:srgbClr val="FBAE40"/>
          </p15:clr>
        </p15:guide>
        <p15:guide id="8" orient="horz" pos="2136"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Chapter 1">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Rechteck 9"/>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hteck 10"/>
          <p:cNvSpPr/>
          <p:nvPr userDrawn="1"/>
        </p:nvSpPr>
        <p:spPr>
          <a:xfrm>
            <a:off x="6097387" y="-1"/>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el 1"/>
          <p:cNvSpPr>
            <a:spLocks noGrp="1"/>
          </p:cNvSpPr>
          <p:nvPr>
            <p:ph type="title"/>
          </p:nvPr>
        </p:nvSpPr>
        <p:spPr>
          <a:xfrm>
            <a:off x="6637338" y="2960673"/>
            <a:ext cx="5016499" cy="1694275"/>
          </a:xfrm>
        </p:spPr>
        <p:txBody>
          <a:bodyPr anchor="t" anchorCtr="0"/>
          <a:lstStyle>
            <a:lvl1pPr algn="ctr">
              <a:lnSpc>
                <a:spcPct val="98000"/>
              </a:lnSpc>
              <a:defRPr sz="3800">
                <a:solidFill>
                  <a:schemeClr val="bg1"/>
                </a:solidFill>
              </a:defRPr>
            </a:lvl1pPr>
          </a:lstStyle>
          <a:p>
            <a:r>
              <a:rPr lang="en-US" noProof="0"/>
              <a:t>Click to edit Master title style</a:t>
            </a:r>
          </a:p>
        </p:txBody>
      </p:sp>
      <p:sp>
        <p:nvSpPr>
          <p:cNvPr id="3" name="Textplatzhalter 2"/>
          <p:cNvSpPr>
            <a:spLocks noGrp="1"/>
          </p:cNvSpPr>
          <p:nvPr>
            <p:ph type="body" idx="1" hasCustomPrompt="1"/>
          </p:nvPr>
        </p:nvSpPr>
        <p:spPr>
          <a:xfrm>
            <a:off x="538163" y="1548296"/>
            <a:ext cx="5018087" cy="4379912"/>
          </a:xfrm>
        </p:spPr>
        <p:txBody>
          <a:bodyPr anchor="ctr" anchorCtr="0"/>
          <a:lstStyle>
            <a:lvl1pPr marL="0" indent="0" algn="ctr">
              <a:buNone/>
              <a:defRPr sz="3014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a:t>
            </a:r>
          </a:p>
        </p:txBody>
      </p:sp>
    </p:spTree>
    <p:extLst>
      <p:ext uri="{BB962C8B-B14F-4D97-AF65-F5344CB8AC3E}">
        <p14:creationId xmlns:p14="http://schemas.microsoft.com/office/powerpoint/2010/main" val="658599670"/>
      </p:ext>
    </p:extLst>
  </p:cSld>
  <p:clrMapOvr>
    <a:masterClrMapping/>
  </p:clrMapOvr>
  <p:extLst>
    <p:ext uri="{DCECCB84-F9BA-43D5-87BE-67443E8EF086}">
      <p15:sldGuideLst xmlns:p15="http://schemas.microsoft.com/office/powerpoint/2012/main">
        <p15:guide id="1" pos="3500" userDrawn="1">
          <p15:clr>
            <a:srgbClr val="FBAE40"/>
          </p15:clr>
        </p15:guide>
        <p15:guide id="2" orient="horz" pos="974" userDrawn="1">
          <p15:clr>
            <a:srgbClr val="FBAE40"/>
          </p15:clr>
        </p15:guide>
        <p15:guide id="3" orient="horz" pos="1863" userDrawn="1">
          <p15:clr>
            <a:srgbClr val="FBAE40"/>
          </p15:clr>
        </p15:guide>
        <p15:guide id="4" pos="4181"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Chapter 2">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Rechteck 9"/>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hteck 10"/>
          <p:cNvSpPr/>
          <p:nvPr userDrawn="1"/>
        </p:nvSpPr>
        <p:spPr>
          <a:xfrm>
            <a:off x="6097387" y="-1"/>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el 1"/>
          <p:cNvSpPr>
            <a:spLocks noGrp="1"/>
          </p:cNvSpPr>
          <p:nvPr>
            <p:ph type="title"/>
          </p:nvPr>
        </p:nvSpPr>
        <p:spPr>
          <a:xfrm>
            <a:off x="6637338" y="2960673"/>
            <a:ext cx="5016499" cy="1694275"/>
          </a:xfrm>
        </p:spPr>
        <p:txBody>
          <a:bodyPr anchor="t" anchorCtr="0"/>
          <a:lstStyle>
            <a:lvl1pPr algn="ctr">
              <a:lnSpc>
                <a:spcPct val="98000"/>
              </a:lnSpc>
              <a:defRPr sz="3800">
                <a:solidFill>
                  <a:schemeClr val="bg1"/>
                </a:solidFill>
              </a:defRPr>
            </a:lvl1pPr>
          </a:lstStyle>
          <a:p>
            <a:r>
              <a:rPr lang="en-US" noProof="0"/>
              <a:t>Click to edit Master title style</a:t>
            </a:r>
          </a:p>
        </p:txBody>
      </p:sp>
      <p:sp>
        <p:nvSpPr>
          <p:cNvPr id="3" name="Textplatzhalter 2"/>
          <p:cNvSpPr>
            <a:spLocks noGrp="1"/>
          </p:cNvSpPr>
          <p:nvPr>
            <p:ph type="body" idx="1" hasCustomPrompt="1"/>
          </p:nvPr>
        </p:nvSpPr>
        <p:spPr>
          <a:xfrm>
            <a:off x="538163" y="1548296"/>
            <a:ext cx="5018087" cy="4379912"/>
          </a:xfrm>
        </p:spPr>
        <p:txBody>
          <a:bodyPr anchor="ctr" anchorCtr="0"/>
          <a:lstStyle>
            <a:lvl1pPr marL="0" indent="0" algn="ctr">
              <a:buNone/>
              <a:defRPr sz="3014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a:t>
            </a:r>
          </a:p>
        </p:txBody>
      </p:sp>
    </p:spTree>
    <p:extLst>
      <p:ext uri="{BB962C8B-B14F-4D97-AF65-F5344CB8AC3E}">
        <p14:creationId xmlns:p14="http://schemas.microsoft.com/office/powerpoint/2010/main" val="1313292446"/>
      </p:ext>
    </p:extLst>
  </p:cSld>
  <p:clrMapOvr>
    <a:masterClrMapping/>
  </p:clrMapOvr>
  <p:extLst>
    <p:ext uri="{DCECCB84-F9BA-43D5-87BE-67443E8EF086}">
      <p15:sldGuideLst xmlns:p15="http://schemas.microsoft.com/office/powerpoint/2012/main">
        <p15:guide id="1" pos="3500">
          <p15:clr>
            <a:srgbClr val="FBAE40"/>
          </p15:clr>
        </p15:guide>
        <p15:guide id="2" orient="horz" pos="974">
          <p15:clr>
            <a:srgbClr val="FBAE40"/>
          </p15:clr>
        </p15:guide>
        <p15:guide id="3" orient="horz" pos="1863">
          <p15:clr>
            <a:srgbClr val="FBAE40"/>
          </p15:clr>
        </p15:guide>
        <p15:guide id="4" pos="41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Chapter 3">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Rechteck 9"/>
          <p:cNvSpPr/>
          <p:nvPr userDrawn="1"/>
        </p:nvSpPr>
        <p:spPr>
          <a:xfrm>
            <a:off x="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hteck 10"/>
          <p:cNvSpPr/>
          <p:nvPr userDrawn="1"/>
        </p:nvSpPr>
        <p:spPr>
          <a:xfrm>
            <a:off x="6097387" y="-1"/>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el 1"/>
          <p:cNvSpPr>
            <a:spLocks noGrp="1"/>
          </p:cNvSpPr>
          <p:nvPr>
            <p:ph type="title"/>
          </p:nvPr>
        </p:nvSpPr>
        <p:spPr>
          <a:xfrm>
            <a:off x="6637338" y="2960673"/>
            <a:ext cx="5016499" cy="1694275"/>
          </a:xfrm>
        </p:spPr>
        <p:txBody>
          <a:bodyPr anchor="t" anchorCtr="0"/>
          <a:lstStyle>
            <a:lvl1pPr algn="ctr">
              <a:lnSpc>
                <a:spcPct val="98000"/>
              </a:lnSpc>
              <a:defRPr sz="3800">
                <a:solidFill>
                  <a:schemeClr val="bg1"/>
                </a:solidFill>
              </a:defRPr>
            </a:lvl1pPr>
          </a:lstStyle>
          <a:p>
            <a:r>
              <a:rPr lang="en-US" noProof="0"/>
              <a:t>Click to edit Master title style</a:t>
            </a:r>
          </a:p>
        </p:txBody>
      </p:sp>
      <p:sp>
        <p:nvSpPr>
          <p:cNvPr id="3" name="Textplatzhalter 2"/>
          <p:cNvSpPr>
            <a:spLocks noGrp="1"/>
          </p:cNvSpPr>
          <p:nvPr>
            <p:ph type="body" idx="1" hasCustomPrompt="1"/>
          </p:nvPr>
        </p:nvSpPr>
        <p:spPr>
          <a:xfrm>
            <a:off x="538163" y="1548296"/>
            <a:ext cx="5018087" cy="4379912"/>
          </a:xfrm>
        </p:spPr>
        <p:txBody>
          <a:bodyPr anchor="ctr" anchorCtr="0"/>
          <a:lstStyle>
            <a:lvl1pPr marL="0" indent="0" algn="ctr">
              <a:buNone/>
              <a:defRPr sz="3014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a:t>
            </a:r>
          </a:p>
        </p:txBody>
      </p:sp>
    </p:spTree>
    <p:extLst>
      <p:ext uri="{BB962C8B-B14F-4D97-AF65-F5344CB8AC3E}">
        <p14:creationId xmlns:p14="http://schemas.microsoft.com/office/powerpoint/2010/main" val="236362726"/>
      </p:ext>
    </p:extLst>
  </p:cSld>
  <p:clrMapOvr>
    <a:masterClrMapping/>
  </p:clrMapOvr>
  <p:extLst>
    <p:ext uri="{DCECCB84-F9BA-43D5-87BE-67443E8EF086}">
      <p15:sldGuideLst xmlns:p15="http://schemas.microsoft.com/office/powerpoint/2012/main">
        <p15:guide id="1" pos="3500">
          <p15:clr>
            <a:srgbClr val="FBAE40"/>
          </p15:clr>
        </p15:guide>
        <p15:guide id="2" orient="horz" pos="974">
          <p15:clr>
            <a:srgbClr val="FBAE40"/>
          </p15:clr>
        </p15:guide>
        <p15:guide id="3" orient="horz" pos="1863">
          <p15:clr>
            <a:srgbClr val="FBAE40"/>
          </p15:clr>
        </p15:guide>
        <p15:guide id="4" pos="418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Chapter 4">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Rechteck 9"/>
          <p:cNvSpPr/>
          <p:nvPr userDrawn="1"/>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hteck 10"/>
          <p:cNvSpPr/>
          <p:nvPr userDrawn="1"/>
        </p:nvSpPr>
        <p:spPr>
          <a:xfrm>
            <a:off x="6097387" y="-1"/>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el 1"/>
          <p:cNvSpPr>
            <a:spLocks noGrp="1"/>
          </p:cNvSpPr>
          <p:nvPr>
            <p:ph type="title"/>
          </p:nvPr>
        </p:nvSpPr>
        <p:spPr>
          <a:xfrm>
            <a:off x="6637338" y="2960673"/>
            <a:ext cx="5016499" cy="1694275"/>
          </a:xfrm>
        </p:spPr>
        <p:txBody>
          <a:bodyPr anchor="t" anchorCtr="0"/>
          <a:lstStyle>
            <a:lvl1pPr algn="ctr">
              <a:lnSpc>
                <a:spcPct val="98000"/>
              </a:lnSpc>
              <a:defRPr sz="3800">
                <a:solidFill>
                  <a:schemeClr val="bg1"/>
                </a:solidFill>
              </a:defRPr>
            </a:lvl1pPr>
          </a:lstStyle>
          <a:p>
            <a:r>
              <a:rPr lang="en-US" noProof="0"/>
              <a:t>Click to edit Master title style</a:t>
            </a:r>
          </a:p>
        </p:txBody>
      </p:sp>
      <p:sp>
        <p:nvSpPr>
          <p:cNvPr id="3" name="Textplatzhalter 2"/>
          <p:cNvSpPr>
            <a:spLocks noGrp="1"/>
          </p:cNvSpPr>
          <p:nvPr>
            <p:ph type="body" idx="1" hasCustomPrompt="1"/>
          </p:nvPr>
        </p:nvSpPr>
        <p:spPr>
          <a:xfrm>
            <a:off x="538163" y="1548296"/>
            <a:ext cx="5018087" cy="4379912"/>
          </a:xfrm>
        </p:spPr>
        <p:txBody>
          <a:bodyPr anchor="ctr" anchorCtr="0"/>
          <a:lstStyle>
            <a:lvl1pPr marL="0" indent="0" algn="ctr">
              <a:buNone/>
              <a:defRPr sz="3014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a:t>
            </a:r>
          </a:p>
        </p:txBody>
      </p:sp>
    </p:spTree>
    <p:extLst>
      <p:ext uri="{BB962C8B-B14F-4D97-AF65-F5344CB8AC3E}">
        <p14:creationId xmlns:p14="http://schemas.microsoft.com/office/powerpoint/2010/main" val="4208822412"/>
      </p:ext>
    </p:extLst>
  </p:cSld>
  <p:clrMapOvr>
    <a:masterClrMapping/>
  </p:clrMapOvr>
  <p:extLst>
    <p:ext uri="{DCECCB84-F9BA-43D5-87BE-67443E8EF086}">
      <p15:sldGuideLst xmlns:p15="http://schemas.microsoft.com/office/powerpoint/2012/main">
        <p15:guide id="1" pos="3500">
          <p15:clr>
            <a:srgbClr val="FBAE40"/>
          </p15:clr>
        </p15:guide>
        <p15:guide id="2" orient="horz" pos="974">
          <p15:clr>
            <a:srgbClr val="FBAE40"/>
          </p15:clr>
        </p15:guide>
        <p15:guide id="3" orient="horz" pos="1863">
          <p15:clr>
            <a:srgbClr val="FBAE40"/>
          </p15:clr>
        </p15:guide>
        <p15:guide id="4" pos="418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el 1"/>
          <p:cNvSpPr>
            <a:spLocks noGrp="1"/>
          </p:cNvSpPr>
          <p:nvPr>
            <p:ph type="title"/>
          </p:nvPr>
        </p:nvSpPr>
        <p:spPr/>
        <p:txBody>
          <a:bodyPr/>
          <a:lstStyle/>
          <a:p>
            <a:r>
              <a:rPr lang="en-US" noProof="0"/>
              <a:t>Click to edit Master title style</a:t>
            </a:r>
          </a:p>
        </p:txBody>
      </p:sp>
      <p:sp>
        <p:nvSpPr>
          <p:cNvPr id="7" name="Foliennummernplatzhalter 6"/>
          <p:cNvSpPr>
            <a:spLocks noGrp="1"/>
          </p:cNvSpPr>
          <p:nvPr>
            <p:ph type="sldNum" sz="quarter" idx="10"/>
          </p:nvPr>
        </p:nvSpPr>
        <p:spPr/>
        <p:txBody>
          <a:bodyPr/>
          <a:lstStyle/>
          <a:p>
            <a:fld id="{A56E1A0E-0F44-4930-B1C6-7F94F272BD83}" type="slidenum">
              <a:rPr lang="en-US" noProof="0" smtClean="0"/>
              <a:pPr/>
              <a:t>‹#›</a:t>
            </a:fld>
            <a:endParaRPr lang="en-US" noProof="0"/>
          </a:p>
        </p:txBody>
      </p:sp>
    </p:spTree>
    <p:extLst>
      <p:ext uri="{BB962C8B-B14F-4D97-AF65-F5344CB8AC3E}">
        <p14:creationId xmlns:p14="http://schemas.microsoft.com/office/powerpoint/2010/main" val="2041365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8" name="Bildplatzhalter 17"/>
          <p:cNvSpPr>
            <a:spLocks noGrp="1"/>
          </p:cNvSpPr>
          <p:nvPr>
            <p:ph type="pic" sz="quarter" idx="19"/>
          </p:nvPr>
        </p:nvSpPr>
        <p:spPr>
          <a:xfrm>
            <a:off x="538163" y="1766888"/>
            <a:ext cx="2541599" cy="2733675"/>
          </a:xfrm>
        </p:spPr>
        <p:txBody>
          <a:bodyPr/>
          <a:lstStyle/>
          <a:p>
            <a:r>
              <a:rPr lang="en-US" noProof="0"/>
              <a:t>Click icon to add picture</a:t>
            </a:r>
          </a:p>
        </p:txBody>
      </p:sp>
      <p:sp>
        <p:nvSpPr>
          <p:cNvPr id="19" name="Bildplatzhalter 17"/>
          <p:cNvSpPr>
            <a:spLocks noGrp="1"/>
          </p:cNvSpPr>
          <p:nvPr>
            <p:ph type="pic" sz="quarter" idx="20"/>
          </p:nvPr>
        </p:nvSpPr>
        <p:spPr>
          <a:xfrm>
            <a:off x="3396037" y="1767599"/>
            <a:ext cx="2541599" cy="2732400"/>
          </a:xfrm>
        </p:spPr>
        <p:txBody>
          <a:bodyPr/>
          <a:lstStyle/>
          <a:p>
            <a:r>
              <a:rPr lang="en-US" noProof="0"/>
              <a:t>Click icon to add picture</a:t>
            </a:r>
          </a:p>
        </p:txBody>
      </p:sp>
      <p:sp>
        <p:nvSpPr>
          <p:cNvPr id="20" name="Bildplatzhalter 17"/>
          <p:cNvSpPr>
            <a:spLocks noGrp="1"/>
          </p:cNvSpPr>
          <p:nvPr>
            <p:ph type="pic" sz="quarter" idx="21"/>
          </p:nvPr>
        </p:nvSpPr>
        <p:spPr>
          <a:xfrm>
            <a:off x="6253200" y="1767599"/>
            <a:ext cx="2541599" cy="2732400"/>
          </a:xfrm>
        </p:spPr>
        <p:txBody>
          <a:bodyPr/>
          <a:lstStyle/>
          <a:p>
            <a:r>
              <a:rPr lang="en-US" noProof="0"/>
              <a:t>Click icon to add picture</a:t>
            </a:r>
          </a:p>
        </p:txBody>
      </p:sp>
      <p:sp>
        <p:nvSpPr>
          <p:cNvPr id="21" name="Bildplatzhalter 17"/>
          <p:cNvSpPr>
            <a:spLocks noGrp="1"/>
          </p:cNvSpPr>
          <p:nvPr>
            <p:ph type="pic" sz="quarter" idx="22"/>
          </p:nvPr>
        </p:nvSpPr>
        <p:spPr>
          <a:xfrm>
            <a:off x="9112239" y="1767599"/>
            <a:ext cx="2541599" cy="2732400"/>
          </a:xfrm>
        </p:spPr>
        <p:txBody>
          <a:bodyPr/>
          <a:lstStyle/>
          <a:p>
            <a:r>
              <a:rPr lang="en-US" noProof="0"/>
              <a:t>Click icon to add picture</a:t>
            </a:r>
          </a:p>
        </p:txBody>
      </p:sp>
      <p:sp>
        <p:nvSpPr>
          <p:cNvPr id="2" name="Titel 1"/>
          <p:cNvSpPr>
            <a:spLocks noGrp="1"/>
          </p:cNvSpPr>
          <p:nvPr>
            <p:ph type="title"/>
          </p:nvPr>
        </p:nvSpPr>
        <p:spPr/>
        <p:txBody>
          <a:bodyPr/>
          <a:lstStyle/>
          <a:p>
            <a:r>
              <a:rPr lang="en-US" noProof="0"/>
              <a:t>Click to edit Master title style</a:t>
            </a:r>
          </a:p>
        </p:txBody>
      </p:sp>
      <p:sp>
        <p:nvSpPr>
          <p:cNvPr id="7" name="Foliennummernplatzhalter 6"/>
          <p:cNvSpPr>
            <a:spLocks noGrp="1"/>
          </p:cNvSpPr>
          <p:nvPr>
            <p:ph type="sldNum" sz="quarter" idx="10"/>
          </p:nvPr>
        </p:nvSpPr>
        <p:spPr/>
        <p:txBody>
          <a:bodyPr/>
          <a:lstStyle/>
          <a:p>
            <a:fld id="{A56E1A0E-0F44-4930-B1C6-7F94F272BD83}" type="slidenum">
              <a:rPr lang="en-US" noProof="0" smtClean="0"/>
              <a:pPr/>
              <a:t>‹#›</a:t>
            </a:fld>
            <a:endParaRPr lang="en-US" noProof="0"/>
          </a:p>
        </p:txBody>
      </p:sp>
      <p:cxnSp>
        <p:nvCxnSpPr>
          <p:cNvPr id="10" name="Gerader Verbinder 9"/>
          <p:cNvCxnSpPr/>
          <p:nvPr userDrawn="1"/>
        </p:nvCxnSpPr>
        <p:spPr>
          <a:xfrm>
            <a:off x="3237900" y="1768475"/>
            <a:ext cx="0" cy="454183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userDrawn="1"/>
        </p:nvCxnSpPr>
        <p:spPr>
          <a:xfrm>
            <a:off x="6095776" y="1767600"/>
            <a:ext cx="0" cy="45432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userDrawn="1"/>
        </p:nvCxnSpPr>
        <p:spPr>
          <a:xfrm>
            <a:off x="8953652" y="1767600"/>
            <a:ext cx="0" cy="45432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platzhalter 13"/>
          <p:cNvSpPr>
            <a:spLocks noGrp="1"/>
          </p:cNvSpPr>
          <p:nvPr>
            <p:ph type="body" sz="quarter" idx="12" hasCustomPrompt="1"/>
          </p:nvPr>
        </p:nvSpPr>
        <p:spPr>
          <a:xfrm>
            <a:off x="538162" y="1768476"/>
            <a:ext cx="2541600" cy="1188000"/>
          </a:xfrm>
        </p:spPr>
        <p:txBody>
          <a:bodyPr/>
          <a:lstStyle>
            <a:lvl1pPr>
              <a:lnSpc>
                <a:spcPct val="79000"/>
              </a:lnSpc>
              <a:defRPr sz="10000">
                <a:solidFill>
                  <a:schemeClr val="bg1"/>
                </a:solidFill>
              </a:defRPr>
            </a:lvl1pPr>
          </a:lstStyle>
          <a:p>
            <a:pPr lvl="0"/>
            <a:r>
              <a:rPr lang="en-US" noProof="0"/>
              <a:t>1</a:t>
            </a:r>
          </a:p>
        </p:txBody>
      </p:sp>
      <p:sp>
        <p:nvSpPr>
          <p:cNvPr id="14" name="Textplatzhalter 13"/>
          <p:cNvSpPr>
            <a:spLocks noGrp="1"/>
          </p:cNvSpPr>
          <p:nvPr>
            <p:ph type="body" sz="quarter" idx="14" hasCustomPrompt="1"/>
          </p:nvPr>
        </p:nvSpPr>
        <p:spPr>
          <a:xfrm>
            <a:off x="3396038" y="1767600"/>
            <a:ext cx="2541600" cy="1188000"/>
          </a:xfrm>
        </p:spPr>
        <p:txBody>
          <a:bodyPr/>
          <a:lstStyle>
            <a:lvl1pPr>
              <a:lnSpc>
                <a:spcPct val="79000"/>
              </a:lnSpc>
              <a:defRPr sz="10000">
                <a:solidFill>
                  <a:schemeClr val="bg1"/>
                </a:solidFill>
              </a:defRPr>
            </a:lvl1pPr>
          </a:lstStyle>
          <a:p>
            <a:pPr lvl="0"/>
            <a:r>
              <a:rPr lang="en-US" noProof="0"/>
              <a:t>2</a:t>
            </a:r>
          </a:p>
        </p:txBody>
      </p:sp>
      <p:sp>
        <p:nvSpPr>
          <p:cNvPr id="15" name="Textplatzhalter 13"/>
          <p:cNvSpPr>
            <a:spLocks noGrp="1"/>
          </p:cNvSpPr>
          <p:nvPr>
            <p:ph type="body" sz="quarter" idx="16" hasCustomPrompt="1"/>
          </p:nvPr>
        </p:nvSpPr>
        <p:spPr>
          <a:xfrm>
            <a:off x="6253914" y="1767600"/>
            <a:ext cx="2541600" cy="1188000"/>
          </a:xfrm>
        </p:spPr>
        <p:txBody>
          <a:bodyPr/>
          <a:lstStyle>
            <a:lvl1pPr>
              <a:lnSpc>
                <a:spcPct val="79000"/>
              </a:lnSpc>
              <a:defRPr sz="10000">
                <a:solidFill>
                  <a:schemeClr val="bg1"/>
                </a:solidFill>
              </a:defRPr>
            </a:lvl1pPr>
          </a:lstStyle>
          <a:p>
            <a:pPr lvl="0"/>
            <a:r>
              <a:rPr lang="en-US" noProof="0"/>
              <a:t>3</a:t>
            </a:r>
          </a:p>
        </p:txBody>
      </p:sp>
      <p:sp>
        <p:nvSpPr>
          <p:cNvPr id="16" name="Textplatzhalter 13"/>
          <p:cNvSpPr>
            <a:spLocks noGrp="1"/>
          </p:cNvSpPr>
          <p:nvPr>
            <p:ph type="body" sz="quarter" idx="18" hasCustomPrompt="1"/>
          </p:nvPr>
        </p:nvSpPr>
        <p:spPr>
          <a:xfrm>
            <a:off x="9111789" y="1767600"/>
            <a:ext cx="2542049" cy="1188000"/>
          </a:xfrm>
        </p:spPr>
        <p:txBody>
          <a:bodyPr/>
          <a:lstStyle>
            <a:lvl1pPr>
              <a:lnSpc>
                <a:spcPct val="79000"/>
              </a:lnSpc>
              <a:defRPr sz="10000">
                <a:solidFill>
                  <a:schemeClr val="bg1"/>
                </a:solidFill>
              </a:defRPr>
            </a:lvl1pPr>
          </a:lstStyle>
          <a:p>
            <a:pPr lvl="0"/>
            <a:r>
              <a:rPr lang="en-US" noProof="0"/>
              <a:t>4</a:t>
            </a:r>
          </a:p>
        </p:txBody>
      </p:sp>
      <p:sp>
        <p:nvSpPr>
          <p:cNvPr id="26" name="Textplatzhalter 25"/>
          <p:cNvSpPr>
            <a:spLocks noGrp="1"/>
          </p:cNvSpPr>
          <p:nvPr>
            <p:ph type="body" sz="quarter" idx="23"/>
          </p:nvPr>
        </p:nvSpPr>
        <p:spPr>
          <a:xfrm>
            <a:off x="538168" y="4823330"/>
            <a:ext cx="2541587" cy="148631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platzhalter 25"/>
          <p:cNvSpPr>
            <a:spLocks noGrp="1"/>
          </p:cNvSpPr>
          <p:nvPr>
            <p:ph type="body" sz="quarter" idx="24"/>
          </p:nvPr>
        </p:nvSpPr>
        <p:spPr>
          <a:xfrm>
            <a:off x="3394800" y="4824000"/>
            <a:ext cx="2541587" cy="148631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Textplatzhalter 25"/>
          <p:cNvSpPr>
            <a:spLocks noGrp="1"/>
          </p:cNvSpPr>
          <p:nvPr>
            <p:ph type="body" sz="quarter" idx="25"/>
          </p:nvPr>
        </p:nvSpPr>
        <p:spPr>
          <a:xfrm>
            <a:off x="6254751" y="4824000"/>
            <a:ext cx="2541587" cy="148631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platzhalter 25"/>
          <p:cNvSpPr>
            <a:spLocks noGrp="1"/>
          </p:cNvSpPr>
          <p:nvPr>
            <p:ph type="body" sz="quarter" idx="26"/>
          </p:nvPr>
        </p:nvSpPr>
        <p:spPr>
          <a:xfrm>
            <a:off x="9111600" y="4824000"/>
            <a:ext cx="2541587" cy="148631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10876699"/>
      </p:ext>
    </p:extLst>
  </p:cSld>
  <p:clrMapOvr>
    <a:masterClrMapping/>
  </p:clrMapOvr>
  <p:extLst>
    <p:ext uri="{DCECCB84-F9BA-43D5-87BE-67443E8EF086}">
      <p15:sldGuideLst xmlns:p15="http://schemas.microsoft.com/office/powerpoint/2012/main">
        <p15:guide id="1" pos="1940" userDrawn="1">
          <p15:clr>
            <a:srgbClr val="FBAE40"/>
          </p15:clr>
        </p15:guide>
        <p15:guide id="2" pos="2139" userDrawn="1">
          <p15:clr>
            <a:srgbClr val="FBAE40"/>
          </p15:clr>
        </p15:guide>
        <p15:guide id="3" pos="5737" userDrawn="1">
          <p15:clr>
            <a:srgbClr val="FBAE40"/>
          </p15:clr>
        </p15:guide>
        <p15:guide id="4" pos="5541" userDrawn="1">
          <p15:clr>
            <a:srgbClr val="FBAE40"/>
          </p15:clr>
        </p15:guide>
        <p15:guide id="5" pos="3937" userDrawn="1">
          <p15:clr>
            <a:srgbClr val="FBAE40"/>
          </p15:clr>
        </p15:guide>
        <p15:guide id="6" pos="3742" userDrawn="1">
          <p15:clr>
            <a:srgbClr val="FBAE40"/>
          </p15:clr>
        </p15:guide>
        <p15:guide id="7" orient="horz" pos="2835" userDrawn="1">
          <p15:clr>
            <a:srgbClr val="FBAE40"/>
          </p15:clr>
        </p15:guide>
        <p15:guide id="8" orient="horz" pos="3035"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p>
        </p:txBody>
      </p:sp>
      <p:sp>
        <p:nvSpPr>
          <p:cNvPr id="3" name="Inhaltsplatzhalter 2"/>
          <p:cNvSpPr>
            <a:spLocks noGrp="1"/>
          </p:cNvSpPr>
          <p:nvPr>
            <p:ph sz="half" idx="1"/>
          </p:nvPr>
        </p:nvSpPr>
        <p:spPr>
          <a:xfrm>
            <a:off x="538163" y="1771200"/>
            <a:ext cx="5367600" cy="45396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Inhaltsplatzhalter 3"/>
          <p:cNvSpPr>
            <a:spLocks noGrp="1"/>
          </p:cNvSpPr>
          <p:nvPr>
            <p:ph sz="half" idx="2"/>
          </p:nvPr>
        </p:nvSpPr>
        <p:spPr>
          <a:xfrm>
            <a:off x="6272905" y="1771200"/>
            <a:ext cx="5367338" cy="45396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Foliennummernplatzhalter 8"/>
          <p:cNvSpPr>
            <a:spLocks noGrp="1"/>
          </p:cNvSpPr>
          <p:nvPr>
            <p:ph type="sldNum" sz="quarter" idx="10"/>
          </p:nvPr>
        </p:nvSpPr>
        <p:spPr/>
        <p:txBody>
          <a:bodyPr/>
          <a:lstStyle/>
          <a:p>
            <a:fld id="{A56E1A0E-0F44-4930-B1C6-7F94F272BD83}" type="slidenum">
              <a:rPr lang="en-US" noProof="0" smtClean="0"/>
              <a:pPr/>
              <a:t>‹#›</a:t>
            </a:fld>
            <a:endParaRPr lang="en-US" noProof="0"/>
          </a:p>
        </p:txBody>
      </p:sp>
    </p:spTree>
    <p:extLst>
      <p:ext uri="{BB962C8B-B14F-4D97-AF65-F5344CB8AC3E}">
        <p14:creationId xmlns:p14="http://schemas.microsoft.com/office/powerpoint/2010/main" val="239077305"/>
      </p:ext>
    </p:extLst>
  </p:cSld>
  <p:clrMapOvr>
    <a:masterClrMapping/>
  </p:clrMapOvr>
  <p:extLst>
    <p:ext uri="{DCECCB84-F9BA-43D5-87BE-67443E8EF086}">
      <p15:sldGuideLst xmlns:p15="http://schemas.microsoft.com/office/powerpoint/2012/main">
        <p15:guide id="1" pos="3953" userDrawn="1">
          <p15:clr>
            <a:srgbClr val="FBAE40"/>
          </p15:clr>
        </p15:guide>
        <p15:guide id="2" pos="3727"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p>
        </p:txBody>
      </p:sp>
      <p:sp>
        <p:nvSpPr>
          <p:cNvPr id="3" name="Inhaltsplatzhalter 2"/>
          <p:cNvSpPr>
            <a:spLocks noGrp="1"/>
          </p:cNvSpPr>
          <p:nvPr>
            <p:ph sz="half" idx="1"/>
          </p:nvPr>
        </p:nvSpPr>
        <p:spPr>
          <a:xfrm>
            <a:off x="1331259" y="4092315"/>
            <a:ext cx="2673703" cy="2218485"/>
          </a:xfrm>
        </p:spPr>
        <p:txBody>
          <a:bodyPr/>
          <a:lstStyle>
            <a:lvl1pPr>
              <a:defRPr sz="1500">
                <a:solidFill>
                  <a:schemeClr val="tx2"/>
                </a:solidFill>
              </a:defRPr>
            </a:lvl1pPr>
            <a:lvl2pPr>
              <a:defRPr sz="1200"/>
            </a:lvl2pPr>
            <a:lvl3pPr>
              <a:defRPr sz="1200"/>
            </a:lvl3pPr>
            <a:lvl4pPr>
              <a:defRPr sz="1200"/>
            </a:lvl4pPr>
            <a:lvl5pPr>
              <a:defRPr sz="1200">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Foliennummernplatzhalter 8"/>
          <p:cNvSpPr>
            <a:spLocks noGrp="1"/>
          </p:cNvSpPr>
          <p:nvPr>
            <p:ph type="sldNum" sz="quarter" idx="10"/>
          </p:nvPr>
        </p:nvSpPr>
        <p:spPr/>
        <p:txBody>
          <a:bodyPr/>
          <a:lstStyle/>
          <a:p>
            <a:fld id="{A56E1A0E-0F44-4930-B1C6-7F94F272BD83}" type="slidenum">
              <a:rPr lang="en-US" noProof="0" smtClean="0"/>
              <a:pPr/>
              <a:t>‹#›</a:t>
            </a:fld>
            <a:endParaRPr lang="en-US" noProof="0"/>
          </a:p>
        </p:txBody>
      </p:sp>
      <p:cxnSp>
        <p:nvCxnSpPr>
          <p:cNvPr id="11" name="Gerader Verbinder 10"/>
          <p:cNvCxnSpPr/>
          <p:nvPr userDrawn="1"/>
        </p:nvCxnSpPr>
        <p:spPr>
          <a:xfrm>
            <a:off x="1192134" y="4091958"/>
            <a:ext cx="0" cy="2218355"/>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extplatzhalter 13"/>
          <p:cNvSpPr>
            <a:spLocks noGrp="1"/>
          </p:cNvSpPr>
          <p:nvPr>
            <p:ph type="body" sz="quarter" idx="12" hasCustomPrompt="1"/>
          </p:nvPr>
        </p:nvSpPr>
        <p:spPr>
          <a:xfrm>
            <a:off x="538162" y="4091958"/>
            <a:ext cx="564497" cy="847687"/>
          </a:xfrm>
        </p:spPr>
        <p:txBody>
          <a:bodyPr/>
          <a:lstStyle>
            <a:lvl1pPr>
              <a:lnSpc>
                <a:spcPct val="79000"/>
              </a:lnSpc>
              <a:defRPr sz="7000">
                <a:solidFill>
                  <a:schemeClr val="tx2"/>
                </a:solidFill>
              </a:defRPr>
            </a:lvl1pPr>
          </a:lstStyle>
          <a:p>
            <a:pPr lvl="0"/>
            <a:r>
              <a:rPr lang="en-US" noProof="0"/>
              <a:t>1</a:t>
            </a:r>
          </a:p>
        </p:txBody>
      </p:sp>
      <p:sp>
        <p:nvSpPr>
          <p:cNvPr id="13" name="Inhaltsplatzhalter 2"/>
          <p:cNvSpPr>
            <a:spLocks noGrp="1"/>
          </p:cNvSpPr>
          <p:nvPr>
            <p:ph sz="half" idx="13"/>
          </p:nvPr>
        </p:nvSpPr>
        <p:spPr>
          <a:xfrm>
            <a:off x="5157435" y="4092315"/>
            <a:ext cx="2673703" cy="2218485"/>
          </a:xfrm>
        </p:spPr>
        <p:txBody>
          <a:bodyPr/>
          <a:lstStyle>
            <a:lvl1pPr marL="0" marR="0" indent="0" algn="l" defTabSz="914400" rtl="0" eaLnBrk="1" fontAlgn="auto" latinLnBrk="0" hangingPunct="1">
              <a:lnSpc>
                <a:spcPct val="109000"/>
              </a:lnSpc>
              <a:spcBef>
                <a:spcPts val="1000"/>
              </a:spcBef>
              <a:spcAft>
                <a:spcPts val="0"/>
              </a:spcAft>
              <a:buClrTx/>
              <a:buSzTx/>
              <a:buFontTx/>
              <a:buNone/>
              <a:tabLst/>
              <a:defRPr sz="1500">
                <a:solidFill>
                  <a:schemeClr val="tx2"/>
                </a:solidFill>
              </a:defRPr>
            </a:lvl1pPr>
            <a:lvl2pPr>
              <a:defRPr sz="1200"/>
            </a:lvl2pPr>
            <a:lvl3pPr>
              <a:defRPr sz="1200"/>
            </a:lvl3pPr>
            <a:lvl4pPr>
              <a:defRPr sz="1200"/>
            </a:lvl4pPr>
            <a:lvl5pPr>
              <a:defRPr sz="1200">
                <a:solidFill>
                  <a:schemeClr val="tx2"/>
                </a:solidFill>
              </a:defRPr>
            </a:lvl5pPr>
          </a:lstStyle>
          <a:p>
            <a:pPr marL="0" marR="0" lvl="0" indent="0" algn="l" defTabSz="914400" rtl="0" eaLnBrk="1" fontAlgn="auto" latinLnBrk="0" hangingPunct="1">
              <a:lnSpc>
                <a:spcPct val="109000"/>
              </a:lnSpc>
              <a:spcBef>
                <a:spcPts val="1000"/>
              </a:spcBef>
              <a:spcAft>
                <a:spcPts val="0"/>
              </a:spcAft>
              <a:buClrTx/>
              <a:buSzTx/>
              <a:buFontTx/>
              <a:buNone/>
              <a:tabLst/>
              <a:defRPr/>
            </a:pPr>
            <a:r>
              <a:rPr lang="en-US" noProof="0"/>
              <a:t>Edit Master text styles</a:t>
            </a:r>
          </a:p>
          <a:p>
            <a:pPr marL="0" marR="0" lvl="1" indent="0" algn="l" defTabSz="914400" rtl="0" eaLnBrk="1" fontAlgn="auto" latinLnBrk="0" hangingPunct="1">
              <a:lnSpc>
                <a:spcPct val="109000"/>
              </a:lnSpc>
              <a:spcBef>
                <a:spcPts val="1000"/>
              </a:spcBef>
              <a:spcAft>
                <a:spcPts val="0"/>
              </a:spcAft>
              <a:buClrTx/>
              <a:buSzTx/>
              <a:buFontTx/>
              <a:buNone/>
              <a:tabLst/>
              <a:defRPr/>
            </a:pPr>
            <a:r>
              <a:rPr lang="en-US" noProof="0"/>
              <a:t>Second level</a:t>
            </a:r>
          </a:p>
          <a:p>
            <a:pPr marL="0" marR="0" lvl="2" indent="0" algn="l" defTabSz="914400" rtl="0" eaLnBrk="1" fontAlgn="auto" latinLnBrk="0" hangingPunct="1">
              <a:lnSpc>
                <a:spcPct val="109000"/>
              </a:lnSpc>
              <a:spcBef>
                <a:spcPts val="1000"/>
              </a:spcBef>
              <a:spcAft>
                <a:spcPts val="0"/>
              </a:spcAft>
              <a:buClrTx/>
              <a:buSzTx/>
              <a:buFontTx/>
              <a:buNone/>
              <a:tabLst/>
              <a:defRPr/>
            </a:pPr>
            <a:r>
              <a:rPr lang="en-US" noProof="0"/>
              <a:t>Third level</a:t>
            </a:r>
          </a:p>
          <a:p>
            <a:pPr marL="0" marR="0" lvl="3" indent="0" algn="l" defTabSz="914400" rtl="0" eaLnBrk="1" fontAlgn="auto" latinLnBrk="0" hangingPunct="1">
              <a:lnSpc>
                <a:spcPct val="109000"/>
              </a:lnSpc>
              <a:spcBef>
                <a:spcPts val="1000"/>
              </a:spcBef>
              <a:spcAft>
                <a:spcPts val="0"/>
              </a:spcAft>
              <a:buClrTx/>
              <a:buSzTx/>
              <a:buFontTx/>
              <a:buNone/>
              <a:tabLst/>
              <a:defRPr/>
            </a:pPr>
            <a:r>
              <a:rPr lang="en-US" noProof="0"/>
              <a:t>Fourth level</a:t>
            </a:r>
          </a:p>
          <a:p>
            <a:pPr marL="0" marR="0" lvl="4" indent="0" algn="l" defTabSz="914400" rtl="0" eaLnBrk="1" fontAlgn="auto" latinLnBrk="0" hangingPunct="1">
              <a:lnSpc>
                <a:spcPct val="109000"/>
              </a:lnSpc>
              <a:spcBef>
                <a:spcPts val="1000"/>
              </a:spcBef>
              <a:spcAft>
                <a:spcPts val="0"/>
              </a:spcAft>
              <a:buClrTx/>
              <a:buSzTx/>
              <a:buFontTx/>
              <a:buNone/>
              <a:tabLst/>
              <a:defRPr/>
            </a:pPr>
            <a:r>
              <a:rPr lang="en-US" noProof="0"/>
              <a:t>Fifth level</a:t>
            </a:r>
          </a:p>
        </p:txBody>
      </p:sp>
      <p:cxnSp>
        <p:nvCxnSpPr>
          <p:cNvPr id="14" name="Gerader Verbinder 13"/>
          <p:cNvCxnSpPr/>
          <p:nvPr userDrawn="1"/>
        </p:nvCxnSpPr>
        <p:spPr>
          <a:xfrm>
            <a:off x="5018310" y="4091958"/>
            <a:ext cx="0" cy="2218355"/>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platzhalter 13"/>
          <p:cNvSpPr>
            <a:spLocks noGrp="1"/>
          </p:cNvSpPr>
          <p:nvPr>
            <p:ph type="body" sz="quarter" idx="14" hasCustomPrompt="1"/>
          </p:nvPr>
        </p:nvSpPr>
        <p:spPr>
          <a:xfrm>
            <a:off x="4364338" y="4091958"/>
            <a:ext cx="564497" cy="847687"/>
          </a:xfrm>
        </p:spPr>
        <p:txBody>
          <a:bodyPr/>
          <a:lstStyle>
            <a:lvl1pPr>
              <a:lnSpc>
                <a:spcPct val="79000"/>
              </a:lnSpc>
              <a:defRPr sz="7000">
                <a:solidFill>
                  <a:schemeClr val="tx2"/>
                </a:solidFill>
              </a:defRPr>
            </a:lvl1pPr>
          </a:lstStyle>
          <a:p>
            <a:pPr lvl="0"/>
            <a:r>
              <a:rPr lang="en-US" noProof="0"/>
              <a:t>1</a:t>
            </a:r>
          </a:p>
        </p:txBody>
      </p:sp>
      <p:sp>
        <p:nvSpPr>
          <p:cNvPr id="16" name="Inhaltsplatzhalter 2"/>
          <p:cNvSpPr>
            <a:spLocks noGrp="1"/>
          </p:cNvSpPr>
          <p:nvPr>
            <p:ph sz="half" idx="15"/>
          </p:nvPr>
        </p:nvSpPr>
        <p:spPr>
          <a:xfrm>
            <a:off x="8979961" y="4093200"/>
            <a:ext cx="2673703" cy="2218485"/>
          </a:xfrm>
        </p:spPr>
        <p:txBody>
          <a:bodyPr/>
          <a:lstStyle>
            <a:lvl1pPr>
              <a:defRPr sz="1500">
                <a:solidFill>
                  <a:schemeClr val="tx2"/>
                </a:solidFill>
              </a:defRPr>
            </a:lvl1pPr>
            <a:lvl2pPr>
              <a:defRPr sz="1200"/>
            </a:lvl2pPr>
            <a:lvl3pPr>
              <a:defRPr sz="1200"/>
            </a:lvl3pPr>
            <a:lvl4pPr>
              <a:defRPr sz="1200"/>
            </a:lvl4pPr>
            <a:lvl5pPr>
              <a:defRPr sz="1200">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cxnSp>
        <p:nvCxnSpPr>
          <p:cNvPr id="17" name="Gerader Verbinder 16"/>
          <p:cNvCxnSpPr/>
          <p:nvPr userDrawn="1"/>
        </p:nvCxnSpPr>
        <p:spPr>
          <a:xfrm>
            <a:off x="8840836" y="4093200"/>
            <a:ext cx="0" cy="2218355"/>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Textplatzhalter 13"/>
          <p:cNvSpPr>
            <a:spLocks noGrp="1"/>
          </p:cNvSpPr>
          <p:nvPr>
            <p:ph type="body" sz="quarter" idx="16" hasCustomPrompt="1"/>
          </p:nvPr>
        </p:nvSpPr>
        <p:spPr>
          <a:xfrm>
            <a:off x="8186864" y="4093200"/>
            <a:ext cx="564497" cy="847687"/>
          </a:xfrm>
        </p:spPr>
        <p:txBody>
          <a:bodyPr/>
          <a:lstStyle>
            <a:lvl1pPr>
              <a:lnSpc>
                <a:spcPct val="79000"/>
              </a:lnSpc>
              <a:defRPr sz="7000">
                <a:solidFill>
                  <a:schemeClr val="tx2"/>
                </a:solidFill>
              </a:defRPr>
            </a:lvl1pPr>
          </a:lstStyle>
          <a:p>
            <a:pPr lvl="0"/>
            <a:r>
              <a:rPr lang="en-US" noProof="0"/>
              <a:t>1</a:t>
            </a:r>
          </a:p>
        </p:txBody>
      </p:sp>
    </p:spTree>
    <p:extLst>
      <p:ext uri="{BB962C8B-B14F-4D97-AF65-F5344CB8AC3E}">
        <p14:creationId xmlns:p14="http://schemas.microsoft.com/office/powerpoint/2010/main" val="3601155422"/>
      </p:ext>
    </p:extLst>
  </p:cSld>
  <p:clrMapOvr>
    <a:masterClrMapping/>
  </p:clrMapOvr>
  <p:extLst>
    <p:ext uri="{DCECCB84-F9BA-43D5-87BE-67443E8EF086}">
      <p15:sldGuideLst xmlns:p15="http://schemas.microsoft.com/office/powerpoint/2012/main">
        <p15:guide id="0" pos="4933" userDrawn="1">
          <p15:clr>
            <a:srgbClr val="FBAE40"/>
          </p15:clr>
        </p15:guide>
        <p15:guide id="1" pos="2746" userDrawn="1">
          <p15:clr>
            <a:srgbClr val="FBAE40"/>
          </p15:clr>
        </p15:guide>
        <p15:guide id="2" pos="2524" userDrawn="1">
          <p15:clr>
            <a:srgbClr val="FBAE40"/>
          </p15:clr>
        </p15:guide>
        <p15:guide id="3" pos="5156" userDrawn="1">
          <p15:clr>
            <a:srgbClr val="FBAE40"/>
          </p15:clr>
        </p15:guide>
        <p15:guide id="4" orient="horz" pos="257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Im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p>
        </p:txBody>
      </p:sp>
      <p:sp>
        <p:nvSpPr>
          <p:cNvPr id="3" name="Inhaltsplatzhalter 2"/>
          <p:cNvSpPr>
            <a:spLocks noGrp="1"/>
          </p:cNvSpPr>
          <p:nvPr>
            <p:ph sz="half" idx="1"/>
          </p:nvPr>
        </p:nvSpPr>
        <p:spPr>
          <a:xfrm>
            <a:off x="538163" y="1771200"/>
            <a:ext cx="5367600" cy="45396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Bildplatzhalter 5"/>
          <p:cNvSpPr>
            <a:spLocks noGrp="1"/>
          </p:cNvSpPr>
          <p:nvPr>
            <p:ph type="pic" sz="quarter" idx="10"/>
          </p:nvPr>
        </p:nvSpPr>
        <p:spPr>
          <a:xfrm>
            <a:off x="6275388" y="1771200"/>
            <a:ext cx="5367600" cy="4539600"/>
          </a:xfrm>
        </p:spPr>
        <p:txBody>
          <a:bodyPr/>
          <a:lstStyle/>
          <a:p>
            <a:r>
              <a:rPr lang="en-US" noProof="0"/>
              <a:t>Click icon to add picture</a:t>
            </a:r>
          </a:p>
        </p:txBody>
      </p:sp>
      <p:sp>
        <p:nvSpPr>
          <p:cNvPr id="7" name="Foliennummernplatzhalter 6"/>
          <p:cNvSpPr>
            <a:spLocks noGrp="1"/>
          </p:cNvSpPr>
          <p:nvPr>
            <p:ph type="sldNum" sz="quarter" idx="11"/>
          </p:nvPr>
        </p:nvSpPr>
        <p:spPr/>
        <p:txBody>
          <a:bodyPr/>
          <a:lstStyle/>
          <a:p>
            <a:fld id="{A56E1A0E-0F44-4930-B1C6-7F94F272BD83}" type="slidenum">
              <a:rPr lang="en-US" noProof="0" smtClean="0"/>
              <a:pPr/>
              <a:t>‹#›</a:t>
            </a:fld>
            <a:endParaRPr lang="en-US" noProof="0"/>
          </a:p>
        </p:txBody>
      </p:sp>
    </p:spTree>
    <p:extLst>
      <p:ext uri="{BB962C8B-B14F-4D97-AF65-F5344CB8AC3E}">
        <p14:creationId xmlns:p14="http://schemas.microsoft.com/office/powerpoint/2010/main" val="4165808479"/>
      </p:ext>
    </p:extLst>
  </p:cSld>
  <p:clrMapOvr>
    <a:masterClrMapping/>
  </p:clrMapOvr>
  <p:extLst>
    <p:ext uri="{DCECCB84-F9BA-43D5-87BE-67443E8EF086}">
      <p15:sldGuideLst xmlns:p15="http://schemas.microsoft.com/office/powerpoint/2012/main">
        <p15:guide id="1" pos="3953">
          <p15:clr>
            <a:srgbClr val="FBAE40"/>
          </p15:clr>
        </p15:guide>
        <p15:guide id="2" pos="372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p>
        </p:txBody>
      </p:sp>
      <p:sp>
        <p:nvSpPr>
          <p:cNvPr id="6" name="Bildplatzhalter 5"/>
          <p:cNvSpPr>
            <a:spLocks noGrp="1"/>
          </p:cNvSpPr>
          <p:nvPr>
            <p:ph type="pic" sz="quarter" idx="10"/>
          </p:nvPr>
        </p:nvSpPr>
        <p:spPr>
          <a:xfrm>
            <a:off x="6275388" y="1771200"/>
            <a:ext cx="5367600" cy="4539600"/>
          </a:xfrm>
        </p:spPr>
        <p:txBody>
          <a:bodyPr/>
          <a:lstStyle/>
          <a:p>
            <a:r>
              <a:rPr lang="en-US" noProof="0"/>
              <a:t>Click icon to add picture</a:t>
            </a:r>
          </a:p>
        </p:txBody>
      </p:sp>
      <p:sp>
        <p:nvSpPr>
          <p:cNvPr id="7" name="Foliennummernplatzhalter 6"/>
          <p:cNvSpPr>
            <a:spLocks noGrp="1"/>
          </p:cNvSpPr>
          <p:nvPr>
            <p:ph type="sldNum" sz="quarter" idx="11"/>
          </p:nvPr>
        </p:nvSpPr>
        <p:spPr/>
        <p:txBody>
          <a:bodyPr/>
          <a:lstStyle/>
          <a:p>
            <a:fld id="{A56E1A0E-0F44-4930-B1C6-7F94F272BD83}" type="slidenum">
              <a:rPr lang="en-US" noProof="0" smtClean="0"/>
              <a:pPr/>
              <a:t>‹#›</a:t>
            </a:fld>
            <a:endParaRPr lang="en-US" noProof="0"/>
          </a:p>
        </p:txBody>
      </p:sp>
      <p:sp>
        <p:nvSpPr>
          <p:cNvPr id="8" name="Bildplatzhalter 5"/>
          <p:cNvSpPr>
            <a:spLocks noGrp="1"/>
          </p:cNvSpPr>
          <p:nvPr>
            <p:ph type="pic" sz="quarter" idx="12"/>
          </p:nvPr>
        </p:nvSpPr>
        <p:spPr>
          <a:xfrm>
            <a:off x="538163" y="1771200"/>
            <a:ext cx="5367600" cy="4539600"/>
          </a:xfrm>
        </p:spPr>
        <p:txBody>
          <a:bodyPr/>
          <a:lstStyle/>
          <a:p>
            <a:r>
              <a:rPr lang="en-US" noProof="0"/>
              <a:t>Click icon to add picture</a:t>
            </a:r>
          </a:p>
        </p:txBody>
      </p:sp>
    </p:spTree>
    <p:extLst>
      <p:ext uri="{BB962C8B-B14F-4D97-AF65-F5344CB8AC3E}">
        <p14:creationId xmlns:p14="http://schemas.microsoft.com/office/powerpoint/2010/main" val="1889173384"/>
      </p:ext>
    </p:extLst>
  </p:cSld>
  <p:clrMapOvr>
    <a:masterClrMapping/>
  </p:clrMapOvr>
  <p:extLst>
    <p:ext uri="{DCECCB84-F9BA-43D5-87BE-67443E8EF086}">
      <p15:sldGuideLst xmlns:p15="http://schemas.microsoft.com/office/powerpoint/2012/main">
        <p15:guide id="1" pos="3953">
          <p15:clr>
            <a:srgbClr val="FBAE40"/>
          </p15:clr>
        </p15:guide>
        <p15:guide id="2" pos="37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small im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p>
        </p:txBody>
      </p:sp>
      <p:sp>
        <p:nvSpPr>
          <p:cNvPr id="3" name="Inhaltsplatzhalter 2"/>
          <p:cNvSpPr>
            <a:spLocks noGrp="1"/>
          </p:cNvSpPr>
          <p:nvPr>
            <p:ph sz="half" idx="1"/>
          </p:nvPr>
        </p:nvSpPr>
        <p:spPr>
          <a:xfrm>
            <a:off x="538163" y="1771200"/>
            <a:ext cx="7286626" cy="45396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Bildplatzhalter 5"/>
          <p:cNvSpPr>
            <a:spLocks noGrp="1"/>
          </p:cNvSpPr>
          <p:nvPr>
            <p:ph type="pic" sz="quarter" idx="10"/>
          </p:nvPr>
        </p:nvSpPr>
        <p:spPr>
          <a:xfrm>
            <a:off x="8185059" y="1480332"/>
            <a:ext cx="3457929" cy="4830468"/>
          </a:xfrm>
        </p:spPr>
        <p:txBody>
          <a:bodyPr/>
          <a:lstStyle/>
          <a:p>
            <a:r>
              <a:rPr lang="en-US" noProof="0"/>
              <a:t>Click icon to add picture</a:t>
            </a:r>
          </a:p>
        </p:txBody>
      </p:sp>
      <p:sp>
        <p:nvSpPr>
          <p:cNvPr id="5" name="Foliennummernplatzhalter 4"/>
          <p:cNvSpPr>
            <a:spLocks noGrp="1"/>
          </p:cNvSpPr>
          <p:nvPr>
            <p:ph type="sldNum" sz="quarter" idx="11"/>
          </p:nvPr>
        </p:nvSpPr>
        <p:spPr/>
        <p:txBody>
          <a:bodyPr/>
          <a:lstStyle/>
          <a:p>
            <a:fld id="{A56E1A0E-0F44-4930-B1C6-7F94F272BD83}" type="slidenum">
              <a:rPr lang="en-US" noProof="0" smtClean="0"/>
              <a:pPr/>
              <a:t>‹#›</a:t>
            </a:fld>
            <a:endParaRPr lang="en-US" noProof="0"/>
          </a:p>
        </p:txBody>
      </p:sp>
    </p:spTree>
    <p:extLst>
      <p:ext uri="{BB962C8B-B14F-4D97-AF65-F5344CB8AC3E}">
        <p14:creationId xmlns:p14="http://schemas.microsoft.com/office/powerpoint/2010/main" val="3715753085"/>
      </p:ext>
    </p:extLst>
  </p:cSld>
  <p:clrMapOvr>
    <a:masterClrMapping/>
  </p:clrMapOvr>
  <p:extLst>
    <p:ext uri="{DCECCB84-F9BA-43D5-87BE-67443E8EF086}">
      <p15:sldGuideLst xmlns:p15="http://schemas.microsoft.com/office/powerpoint/2012/main">
        <p15:guide id="1" pos="5154" userDrawn="1">
          <p15:clr>
            <a:srgbClr val="FBAE40"/>
          </p15:clr>
        </p15:guide>
        <p15:guide id="2" pos="4929"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enefits">
    <p:spTree>
      <p:nvGrpSpPr>
        <p:cNvPr id="1" name=""/>
        <p:cNvGrpSpPr/>
        <p:nvPr/>
      </p:nvGrpSpPr>
      <p:grpSpPr>
        <a:xfrm>
          <a:off x="0" y="0"/>
          <a:ext cx="0" cy="0"/>
          <a:chOff x="0" y="0"/>
          <a:chExt cx="0" cy="0"/>
        </a:xfrm>
      </p:grpSpPr>
      <p:sp>
        <p:nvSpPr>
          <p:cNvPr id="15" name="Textplatzhalter 14"/>
          <p:cNvSpPr>
            <a:spLocks noGrp="1"/>
          </p:cNvSpPr>
          <p:nvPr>
            <p:ph type="body" sz="quarter" idx="13"/>
          </p:nvPr>
        </p:nvSpPr>
        <p:spPr>
          <a:xfrm>
            <a:off x="538163" y="1935956"/>
            <a:ext cx="2509837" cy="1931194"/>
          </a:xfrm>
          <a:solidFill>
            <a:schemeClr val="accent6"/>
          </a:solidFill>
        </p:spPr>
        <p:txBody>
          <a:bodyPr lIns="72000" tIns="680400" rIns="72000" bIns="72000"/>
          <a:lstStyle>
            <a:lvl1pPr algn="ctr">
              <a:lnSpc>
                <a:spcPct val="103000"/>
              </a:lnSpc>
              <a:spcBef>
                <a:spcPts val="0"/>
              </a:spcBef>
              <a:defRPr sz="1300">
                <a:solidFill>
                  <a:schemeClr val="accent3"/>
                </a:solidFill>
              </a:defRPr>
            </a:lvl1pPr>
            <a:lvl2pPr algn="ctr">
              <a:lnSpc>
                <a:spcPct val="103000"/>
              </a:lnSpc>
              <a:spcBef>
                <a:spcPts val="0"/>
              </a:spcBef>
              <a:defRPr sz="1300">
                <a:solidFill>
                  <a:schemeClr val="tx1"/>
                </a:solidFill>
              </a:defRPr>
            </a:lvl2pPr>
            <a:lvl3pPr marL="0" indent="0">
              <a:buNone/>
              <a:defRPr sz="1300"/>
            </a:lvl3pPr>
            <a:lvl4pPr>
              <a:defRPr sz="1300"/>
            </a:lvl4pPr>
            <a:lvl5pPr>
              <a:defRPr sz="1300"/>
            </a:lvl5pPr>
          </a:lstStyle>
          <a:p>
            <a:pPr lvl="0"/>
            <a:r>
              <a:rPr lang="en-US" noProof="0"/>
              <a:t>Edit Master text styles</a:t>
            </a:r>
          </a:p>
          <a:p>
            <a:pPr lvl="1"/>
            <a:r>
              <a:rPr lang="en-US" noProof="0"/>
              <a:t>Second level</a:t>
            </a:r>
          </a:p>
        </p:txBody>
      </p:sp>
      <p:sp>
        <p:nvSpPr>
          <p:cNvPr id="17" name="Textplatzhalter 14"/>
          <p:cNvSpPr>
            <a:spLocks noGrp="1"/>
          </p:cNvSpPr>
          <p:nvPr>
            <p:ph type="body" sz="quarter" idx="15"/>
          </p:nvPr>
        </p:nvSpPr>
        <p:spPr>
          <a:xfrm>
            <a:off x="3406657" y="1935956"/>
            <a:ext cx="2509837" cy="1931194"/>
          </a:xfrm>
          <a:solidFill>
            <a:schemeClr val="accent6"/>
          </a:solidFill>
        </p:spPr>
        <p:txBody>
          <a:bodyPr lIns="72000" tIns="680400" rIns="72000" bIns="72000"/>
          <a:lstStyle>
            <a:lvl1pPr algn="ctr">
              <a:lnSpc>
                <a:spcPct val="103000"/>
              </a:lnSpc>
              <a:spcBef>
                <a:spcPts val="0"/>
              </a:spcBef>
              <a:defRPr sz="1300">
                <a:solidFill>
                  <a:schemeClr val="accent3"/>
                </a:solidFill>
              </a:defRPr>
            </a:lvl1pPr>
            <a:lvl2pPr algn="ctr">
              <a:lnSpc>
                <a:spcPct val="103000"/>
              </a:lnSpc>
              <a:spcBef>
                <a:spcPts val="0"/>
              </a:spcBef>
              <a:defRPr sz="1200">
                <a:solidFill>
                  <a:schemeClr val="tx1"/>
                </a:solidFill>
              </a:defRPr>
            </a:lvl2pPr>
            <a:lvl3pPr marL="0" indent="0">
              <a:buNone/>
              <a:defRPr sz="1300"/>
            </a:lvl3pPr>
            <a:lvl4pPr>
              <a:defRPr sz="1300"/>
            </a:lvl4pPr>
            <a:lvl5pPr>
              <a:defRPr sz="1300"/>
            </a:lvl5pPr>
          </a:lstStyle>
          <a:p>
            <a:pPr lvl="0"/>
            <a:r>
              <a:rPr lang="en-US" noProof="0"/>
              <a:t>Edit Master text styles</a:t>
            </a:r>
          </a:p>
          <a:p>
            <a:pPr lvl="1"/>
            <a:r>
              <a:rPr lang="en-US" noProof="0"/>
              <a:t>Second level</a:t>
            </a:r>
          </a:p>
        </p:txBody>
      </p:sp>
      <p:sp>
        <p:nvSpPr>
          <p:cNvPr id="23" name="Textplatzhalter 14"/>
          <p:cNvSpPr>
            <a:spLocks noGrp="1"/>
          </p:cNvSpPr>
          <p:nvPr>
            <p:ph type="body" sz="quarter" idx="17"/>
          </p:nvPr>
        </p:nvSpPr>
        <p:spPr>
          <a:xfrm>
            <a:off x="6275507" y="1935255"/>
            <a:ext cx="2509837" cy="1931194"/>
          </a:xfrm>
          <a:solidFill>
            <a:schemeClr val="accent6"/>
          </a:solidFill>
        </p:spPr>
        <p:txBody>
          <a:bodyPr lIns="72000" tIns="680400" rIns="72000" bIns="72000"/>
          <a:lstStyle>
            <a:lvl1pPr algn="ctr">
              <a:lnSpc>
                <a:spcPct val="103000"/>
              </a:lnSpc>
              <a:spcBef>
                <a:spcPts val="0"/>
              </a:spcBef>
              <a:defRPr sz="1300">
                <a:solidFill>
                  <a:schemeClr val="accent3"/>
                </a:solidFill>
              </a:defRPr>
            </a:lvl1pPr>
            <a:lvl2pPr algn="ctr">
              <a:lnSpc>
                <a:spcPct val="103000"/>
              </a:lnSpc>
              <a:spcBef>
                <a:spcPts val="0"/>
              </a:spcBef>
              <a:defRPr sz="1200">
                <a:solidFill>
                  <a:schemeClr val="tx1"/>
                </a:solidFill>
              </a:defRPr>
            </a:lvl2pPr>
            <a:lvl3pPr marL="0" indent="0">
              <a:buNone/>
              <a:defRPr sz="1300"/>
            </a:lvl3pPr>
            <a:lvl4pPr>
              <a:defRPr sz="1300"/>
            </a:lvl4pPr>
            <a:lvl5pPr>
              <a:defRPr sz="1300"/>
            </a:lvl5pPr>
          </a:lstStyle>
          <a:p>
            <a:pPr lvl="0"/>
            <a:r>
              <a:rPr lang="en-US" noProof="0"/>
              <a:t>Edit Master text styles</a:t>
            </a:r>
          </a:p>
          <a:p>
            <a:pPr lvl="1"/>
            <a:r>
              <a:rPr lang="en-US" noProof="0"/>
              <a:t>Second level</a:t>
            </a:r>
          </a:p>
        </p:txBody>
      </p:sp>
      <p:sp>
        <p:nvSpPr>
          <p:cNvPr id="25" name="Textplatzhalter 14"/>
          <p:cNvSpPr>
            <a:spLocks noGrp="1"/>
          </p:cNvSpPr>
          <p:nvPr>
            <p:ph type="body" sz="quarter" idx="19"/>
          </p:nvPr>
        </p:nvSpPr>
        <p:spPr>
          <a:xfrm>
            <a:off x="9144001" y="1935255"/>
            <a:ext cx="2509837" cy="1931194"/>
          </a:xfrm>
          <a:solidFill>
            <a:schemeClr val="accent6"/>
          </a:solidFill>
        </p:spPr>
        <p:txBody>
          <a:bodyPr lIns="72000" tIns="680400" rIns="72000" bIns="72000"/>
          <a:lstStyle>
            <a:lvl1pPr algn="ctr">
              <a:lnSpc>
                <a:spcPct val="103000"/>
              </a:lnSpc>
              <a:spcBef>
                <a:spcPts val="0"/>
              </a:spcBef>
              <a:defRPr sz="1300">
                <a:solidFill>
                  <a:schemeClr val="accent3"/>
                </a:solidFill>
              </a:defRPr>
            </a:lvl1pPr>
            <a:lvl2pPr algn="ctr">
              <a:lnSpc>
                <a:spcPct val="103000"/>
              </a:lnSpc>
              <a:spcBef>
                <a:spcPts val="0"/>
              </a:spcBef>
              <a:defRPr sz="1200">
                <a:solidFill>
                  <a:schemeClr val="tx1"/>
                </a:solidFill>
              </a:defRPr>
            </a:lvl2pPr>
            <a:lvl3pPr marL="0" indent="0">
              <a:buNone/>
              <a:defRPr sz="1300"/>
            </a:lvl3pPr>
            <a:lvl4pPr>
              <a:defRPr sz="1300"/>
            </a:lvl4pPr>
            <a:lvl5pPr>
              <a:defRPr sz="1300"/>
            </a:lvl5pPr>
          </a:lstStyle>
          <a:p>
            <a:pPr lvl="0"/>
            <a:r>
              <a:rPr lang="en-US" noProof="0"/>
              <a:t>Edit Master text styles</a:t>
            </a:r>
          </a:p>
          <a:p>
            <a:pPr lvl="1"/>
            <a:r>
              <a:rPr lang="en-US" noProof="0"/>
              <a:t>Second level</a:t>
            </a:r>
          </a:p>
        </p:txBody>
      </p:sp>
      <p:sp>
        <p:nvSpPr>
          <p:cNvPr id="27" name="Textplatzhalter 14"/>
          <p:cNvSpPr>
            <a:spLocks noGrp="1"/>
          </p:cNvSpPr>
          <p:nvPr>
            <p:ph type="body" sz="quarter" idx="21"/>
          </p:nvPr>
        </p:nvSpPr>
        <p:spPr>
          <a:xfrm>
            <a:off x="538163" y="4373399"/>
            <a:ext cx="2509837" cy="1931194"/>
          </a:xfrm>
          <a:solidFill>
            <a:schemeClr val="accent6"/>
          </a:solidFill>
        </p:spPr>
        <p:txBody>
          <a:bodyPr lIns="72000" tIns="680400" rIns="72000" bIns="72000"/>
          <a:lstStyle>
            <a:lvl1pPr algn="ctr">
              <a:lnSpc>
                <a:spcPct val="103000"/>
              </a:lnSpc>
              <a:spcBef>
                <a:spcPts val="0"/>
              </a:spcBef>
              <a:defRPr sz="1300">
                <a:solidFill>
                  <a:schemeClr val="accent3"/>
                </a:solidFill>
              </a:defRPr>
            </a:lvl1pPr>
            <a:lvl2pPr algn="ctr">
              <a:lnSpc>
                <a:spcPct val="103000"/>
              </a:lnSpc>
              <a:spcBef>
                <a:spcPts val="0"/>
              </a:spcBef>
              <a:defRPr sz="1200">
                <a:solidFill>
                  <a:schemeClr val="tx1"/>
                </a:solidFill>
              </a:defRPr>
            </a:lvl2pPr>
            <a:lvl3pPr marL="0" indent="0">
              <a:buNone/>
              <a:defRPr sz="1300"/>
            </a:lvl3pPr>
            <a:lvl4pPr>
              <a:defRPr sz="1300"/>
            </a:lvl4pPr>
            <a:lvl5pPr>
              <a:defRPr sz="1300"/>
            </a:lvl5pPr>
          </a:lstStyle>
          <a:p>
            <a:pPr lvl="0"/>
            <a:r>
              <a:rPr lang="en-US" noProof="0"/>
              <a:t>Edit Master text styles</a:t>
            </a:r>
          </a:p>
          <a:p>
            <a:pPr lvl="1"/>
            <a:r>
              <a:rPr lang="en-US" noProof="0"/>
              <a:t>Second level</a:t>
            </a:r>
          </a:p>
        </p:txBody>
      </p:sp>
      <p:sp>
        <p:nvSpPr>
          <p:cNvPr id="29" name="Textplatzhalter 14"/>
          <p:cNvSpPr>
            <a:spLocks noGrp="1"/>
          </p:cNvSpPr>
          <p:nvPr>
            <p:ph type="body" sz="quarter" idx="23"/>
          </p:nvPr>
        </p:nvSpPr>
        <p:spPr>
          <a:xfrm>
            <a:off x="3406657" y="4373399"/>
            <a:ext cx="2509837" cy="1931194"/>
          </a:xfrm>
          <a:solidFill>
            <a:schemeClr val="accent6"/>
          </a:solidFill>
        </p:spPr>
        <p:txBody>
          <a:bodyPr lIns="72000" tIns="680400" rIns="72000" bIns="72000"/>
          <a:lstStyle>
            <a:lvl1pPr algn="ctr">
              <a:lnSpc>
                <a:spcPct val="103000"/>
              </a:lnSpc>
              <a:spcBef>
                <a:spcPts val="0"/>
              </a:spcBef>
              <a:defRPr sz="1300">
                <a:solidFill>
                  <a:schemeClr val="accent3"/>
                </a:solidFill>
              </a:defRPr>
            </a:lvl1pPr>
            <a:lvl2pPr algn="ctr">
              <a:lnSpc>
                <a:spcPct val="103000"/>
              </a:lnSpc>
              <a:spcBef>
                <a:spcPts val="0"/>
              </a:spcBef>
              <a:defRPr sz="1200">
                <a:solidFill>
                  <a:schemeClr val="tx1"/>
                </a:solidFill>
              </a:defRPr>
            </a:lvl2pPr>
            <a:lvl3pPr marL="0" indent="0">
              <a:buNone/>
              <a:defRPr sz="1300"/>
            </a:lvl3pPr>
            <a:lvl4pPr>
              <a:defRPr sz="1300"/>
            </a:lvl4pPr>
            <a:lvl5pPr>
              <a:defRPr sz="1300"/>
            </a:lvl5pPr>
          </a:lstStyle>
          <a:p>
            <a:pPr lvl="0"/>
            <a:r>
              <a:rPr lang="en-US" noProof="0"/>
              <a:t>Edit Master text styles</a:t>
            </a:r>
          </a:p>
          <a:p>
            <a:pPr lvl="1"/>
            <a:r>
              <a:rPr lang="en-US" noProof="0"/>
              <a:t>Second level</a:t>
            </a:r>
          </a:p>
        </p:txBody>
      </p:sp>
      <p:sp>
        <p:nvSpPr>
          <p:cNvPr id="31" name="Textplatzhalter 14"/>
          <p:cNvSpPr>
            <a:spLocks noGrp="1"/>
          </p:cNvSpPr>
          <p:nvPr>
            <p:ph type="body" sz="quarter" idx="25"/>
          </p:nvPr>
        </p:nvSpPr>
        <p:spPr>
          <a:xfrm>
            <a:off x="6275507" y="4372698"/>
            <a:ext cx="2509837" cy="1931194"/>
          </a:xfrm>
          <a:solidFill>
            <a:schemeClr val="accent6"/>
          </a:solidFill>
        </p:spPr>
        <p:txBody>
          <a:bodyPr lIns="72000" tIns="680400" rIns="72000" bIns="72000"/>
          <a:lstStyle>
            <a:lvl1pPr algn="ctr">
              <a:lnSpc>
                <a:spcPct val="103000"/>
              </a:lnSpc>
              <a:spcBef>
                <a:spcPts val="0"/>
              </a:spcBef>
              <a:defRPr sz="1300">
                <a:solidFill>
                  <a:schemeClr val="accent3"/>
                </a:solidFill>
              </a:defRPr>
            </a:lvl1pPr>
            <a:lvl2pPr algn="ctr">
              <a:lnSpc>
                <a:spcPct val="103000"/>
              </a:lnSpc>
              <a:spcBef>
                <a:spcPts val="0"/>
              </a:spcBef>
              <a:defRPr sz="1200">
                <a:solidFill>
                  <a:schemeClr val="tx1"/>
                </a:solidFill>
              </a:defRPr>
            </a:lvl2pPr>
            <a:lvl3pPr marL="0" indent="0">
              <a:buNone/>
              <a:defRPr sz="1300"/>
            </a:lvl3pPr>
            <a:lvl4pPr>
              <a:defRPr sz="1300"/>
            </a:lvl4pPr>
            <a:lvl5pPr>
              <a:defRPr sz="1300"/>
            </a:lvl5pPr>
          </a:lstStyle>
          <a:p>
            <a:pPr lvl="0"/>
            <a:r>
              <a:rPr lang="en-US" noProof="0"/>
              <a:t>Edit Master text styles</a:t>
            </a:r>
          </a:p>
          <a:p>
            <a:pPr lvl="1"/>
            <a:r>
              <a:rPr lang="en-US" noProof="0"/>
              <a:t>Second level</a:t>
            </a:r>
          </a:p>
        </p:txBody>
      </p:sp>
      <p:sp>
        <p:nvSpPr>
          <p:cNvPr id="33" name="Textplatzhalter 14"/>
          <p:cNvSpPr>
            <a:spLocks noGrp="1"/>
          </p:cNvSpPr>
          <p:nvPr>
            <p:ph type="body" sz="quarter" idx="27"/>
          </p:nvPr>
        </p:nvSpPr>
        <p:spPr>
          <a:xfrm>
            <a:off x="9144001" y="4372698"/>
            <a:ext cx="2509837" cy="1931194"/>
          </a:xfrm>
          <a:solidFill>
            <a:schemeClr val="accent6"/>
          </a:solidFill>
        </p:spPr>
        <p:txBody>
          <a:bodyPr lIns="72000" tIns="680400" rIns="72000" bIns="72000"/>
          <a:lstStyle>
            <a:lvl1pPr algn="ctr">
              <a:lnSpc>
                <a:spcPct val="103000"/>
              </a:lnSpc>
              <a:spcBef>
                <a:spcPts val="0"/>
              </a:spcBef>
              <a:defRPr sz="1300">
                <a:solidFill>
                  <a:schemeClr val="accent3"/>
                </a:solidFill>
              </a:defRPr>
            </a:lvl1pPr>
            <a:lvl2pPr algn="ctr">
              <a:lnSpc>
                <a:spcPct val="103000"/>
              </a:lnSpc>
              <a:spcBef>
                <a:spcPts val="0"/>
              </a:spcBef>
              <a:defRPr sz="1200">
                <a:solidFill>
                  <a:schemeClr val="tx1"/>
                </a:solidFill>
              </a:defRPr>
            </a:lvl2pPr>
            <a:lvl3pPr marL="0" indent="0">
              <a:buNone/>
              <a:defRPr sz="1300"/>
            </a:lvl3pPr>
            <a:lvl4pPr>
              <a:defRPr sz="1300"/>
            </a:lvl4pPr>
            <a:lvl5pPr>
              <a:defRPr sz="1300"/>
            </a:lvl5pPr>
          </a:lstStyle>
          <a:p>
            <a:pPr lvl="0"/>
            <a:r>
              <a:rPr lang="en-US" noProof="0"/>
              <a:t>Edit Master text styles</a:t>
            </a:r>
          </a:p>
          <a:p>
            <a:pPr lvl="1"/>
            <a:r>
              <a:rPr lang="en-US" noProof="0"/>
              <a:t>Second level</a:t>
            </a:r>
          </a:p>
        </p:txBody>
      </p:sp>
      <p:sp>
        <p:nvSpPr>
          <p:cNvPr id="2" name="Titel 1"/>
          <p:cNvSpPr>
            <a:spLocks noGrp="1"/>
          </p:cNvSpPr>
          <p:nvPr>
            <p:ph type="title"/>
          </p:nvPr>
        </p:nvSpPr>
        <p:spPr/>
        <p:txBody>
          <a:bodyPr/>
          <a:lstStyle/>
          <a:p>
            <a:r>
              <a:rPr lang="en-US" noProof="0"/>
              <a:t>Click to edit Master title style</a:t>
            </a:r>
          </a:p>
        </p:txBody>
      </p:sp>
      <p:sp>
        <p:nvSpPr>
          <p:cNvPr id="5" name="Foliennummernplatzhalter 4"/>
          <p:cNvSpPr>
            <a:spLocks noGrp="1"/>
          </p:cNvSpPr>
          <p:nvPr>
            <p:ph type="sldNum" sz="quarter" idx="11"/>
          </p:nvPr>
        </p:nvSpPr>
        <p:spPr/>
        <p:txBody>
          <a:bodyPr/>
          <a:lstStyle/>
          <a:p>
            <a:fld id="{A56E1A0E-0F44-4930-B1C6-7F94F272BD83}" type="slidenum">
              <a:rPr lang="en-US" noProof="0" smtClean="0"/>
              <a:pPr/>
              <a:t>‹#›</a:t>
            </a:fld>
            <a:endParaRPr lang="en-US" noProof="0"/>
          </a:p>
        </p:txBody>
      </p:sp>
      <p:sp>
        <p:nvSpPr>
          <p:cNvPr id="13" name="Textplatzhalter 12"/>
          <p:cNvSpPr>
            <a:spLocks noGrp="1" noChangeAspect="1"/>
          </p:cNvSpPr>
          <p:nvPr>
            <p:ph type="body" sz="quarter" idx="12" hasCustomPrompt="1"/>
          </p:nvPr>
        </p:nvSpPr>
        <p:spPr>
          <a:xfrm>
            <a:off x="1297937" y="1743491"/>
            <a:ext cx="972000" cy="828000"/>
          </a:xfrm>
          <a:blipFill>
            <a:blip r:embed="rId2"/>
            <a:stretch>
              <a:fillRect/>
            </a:stretch>
          </a:blipFill>
        </p:spPr>
        <p:txBody>
          <a:bodyPr/>
          <a:lstStyle>
            <a:lvl1pPr>
              <a:defRPr sz="100" b="0"/>
            </a:lvl1pPr>
          </a:lstStyle>
          <a:p>
            <a:pPr lvl="0"/>
            <a:r>
              <a:rPr lang="en-US" noProof="0"/>
              <a:t>.</a:t>
            </a:r>
          </a:p>
        </p:txBody>
      </p:sp>
      <p:sp>
        <p:nvSpPr>
          <p:cNvPr id="16" name="Textplatzhalter 12"/>
          <p:cNvSpPr>
            <a:spLocks noGrp="1" noChangeAspect="1"/>
          </p:cNvSpPr>
          <p:nvPr>
            <p:ph type="body" sz="quarter" idx="14" hasCustomPrompt="1"/>
          </p:nvPr>
        </p:nvSpPr>
        <p:spPr>
          <a:xfrm>
            <a:off x="4166431" y="1743491"/>
            <a:ext cx="972000" cy="828000"/>
          </a:xfrm>
          <a:blipFill>
            <a:blip r:embed="rId3"/>
            <a:stretch>
              <a:fillRect/>
            </a:stretch>
          </a:blipFill>
        </p:spPr>
        <p:txBody>
          <a:bodyPr/>
          <a:lstStyle>
            <a:lvl1pPr>
              <a:defRPr sz="100" b="0"/>
            </a:lvl1pPr>
          </a:lstStyle>
          <a:p>
            <a:pPr lvl="0"/>
            <a:r>
              <a:rPr lang="en-US" noProof="0"/>
              <a:t>.</a:t>
            </a:r>
          </a:p>
        </p:txBody>
      </p:sp>
      <p:sp>
        <p:nvSpPr>
          <p:cNvPr id="22" name="Textplatzhalter 12"/>
          <p:cNvSpPr>
            <a:spLocks noGrp="1" noChangeAspect="1"/>
          </p:cNvSpPr>
          <p:nvPr>
            <p:ph type="body" sz="quarter" idx="16" hasCustomPrompt="1"/>
          </p:nvPr>
        </p:nvSpPr>
        <p:spPr>
          <a:xfrm>
            <a:off x="7035281" y="1742790"/>
            <a:ext cx="972000" cy="828000"/>
          </a:xfrm>
          <a:blipFill>
            <a:blip r:embed="rId4"/>
            <a:stretch>
              <a:fillRect/>
            </a:stretch>
          </a:blipFill>
        </p:spPr>
        <p:txBody>
          <a:bodyPr/>
          <a:lstStyle>
            <a:lvl1pPr>
              <a:defRPr sz="100" b="0"/>
            </a:lvl1pPr>
          </a:lstStyle>
          <a:p>
            <a:pPr lvl="0"/>
            <a:r>
              <a:rPr lang="en-US" noProof="0"/>
              <a:t>.</a:t>
            </a:r>
          </a:p>
        </p:txBody>
      </p:sp>
      <p:sp>
        <p:nvSpPr>
          <p:cNvPr id="24" name="Textplatzhalter 12"/>
          <p:cNvSpPr>
            <a:spLocks noGrp="1" noChangeAspect="1"/>
          </p:cNvSpPr>
          <p:nvPr>
            <p:ph type="body" sz="quarter" idx="18" hasCustomPrompt="1"/>
          </p:nvPr>
        </p:nvSpPr>
        <p:spPr>
          <a:xfrm>
            <a:off x="9903775" y="1742790"/>
            <a:ext cx="972000" cy="828000"/>
          </a:xfrm>
          <a:blipFill>
            <a:blip r:embed="rId5"/>
            <a:stretch>
              <a:fillRect/>
            </a:stretch>
          </a:blipFill>
        </p:spPr>
        <p:txBody>
          <a:bodyPr/>
          <a:lstStyle>
            <a:lvl1pPr>
              <a:defRPr sz="100" b="0"/>
            </a:lvl1pPr>
          </a:lstStyle>
          <a:p>
            <a:pPr lvl="0"/>
            <a:r>
              <a:rPr lang="en-US" noProof="0"/>
              <a:t>.</a:t>
            </a:r>
          </a:p>
        </p:txBody>
      </p:sp>
      <p:sp>
        <p:nvSpPr>
          <p:cNvPr id="26" name="Textplatzhalter 12"/>
          <p:cNvSpPr>
            <a:spLocks noGrp="1" noChangeAspect="1"/>
          </p:cNvSpPr>
          <p:nvPr>
            <p:ph type="body" sz="quarter" idx="20" hasCustomPrompt="1"/>
          </p:nvPr>
        </p:nvSpPr>
        <p:spPr>
          <a:xfrm>
            <a:off x="1297937" y="4180934"/>
            <a:ext cx="972000" cy="828000"/>
          </a:xfrm>
          <a:blipFill>
            <a:blip r:embed="rId6"/>
            <a:stretch>
              <a:fillRect/>
            </a:stretch>
          </a:blipFill>
        </p:spPr>
        <p:txBody>
          <a:bodyPr/>
          <a:lstStyle>
            <a:lvl1pPr>
              <a:defRPr sz="100" b="0"/>
            </a:lvl1pPr>
          </a:lstStyle>
          <a:p>
            <a:pPr lvl="0"/>
            <a:r>
              <a:rPr lang="en-US" noProof="0"/>
              <a:t>.</a:t>
            </a:r>
          </a:p>
        </p:txBody>
      </p:sp>
      <p:sp>
        <p:nvSpPr>
          <p:cNvPr id="28" name="Textplatzhalter 12"/>
          <p:cNvSpPr>
            <a:spLocks noGrp="1" noChangeAspect="1"/>
          </p:cNvSpPr>
          <p:nvPr>
            <p:ph type="body" sz="quarter" idx="22" hasCustomPrompt="1"/>
          </p:nvPr>
        </p:nvSpPr>
        <p:spPr>
          <a:xfrm>
            <a:off x="4166431" y="4180934"/>
            <a:ext cx="972000" cy="828000"/>
          </a:xfrm>
          <a:blipFill>
            <a:blip r:embed="rId7"/>
            <a:stretch>
              <a:fillRect/>
            </a:stretch>
          </a:blipFill>
        </p:spPr>
        <p:txBody>
          <a:bodyPr/>
          <a:lstStyle>
            <a:lvl1pPr>
              <a:defRPr sz="100" b="0"/>
            </a:lvl1pPr>
          </a:lstStyle>
          <a:p>
            <a:pPr lvl="0"/>
            <a:r>
              <a:rPr lang="en-US" noProof="0"/>
              <a:t>.</a:t>
            </a:r>
          </a:p>
        </p:txBody>
      </p:sp>
      <p:sp>
        <p:nvSpPr>
          <p:cNvPr id="30" name="Textplatzhalter 12"/>
          <p:cNvSpPr>
            <a:spLocks noGrp="1" noChangeAspect="1"/>
          </p:cNvSpPr>
          <p:nvPr>
            <p:ph type="body" sz="quarter" idx="24" hasCustomPrompt="1"/>
          </p:nvPr>
        </p:nvSpPr>
        <p:spPr>
          <a:xfrm>
            <a:off x="7035281" y="4180233"/>
            <a:ext cx="972000" cy="828000"/>
          </a:xfrm>
          <a:blipFill>
            <a:blip r:embed="rId8"/>
            <a:stretch>
              <a:fillRect/>
            </a:stretch>
          </a:blipFill>
        </p:spPr>
        <p:txBody>
          <a:bodyPr/>
          <a:lstStyle>
            <a:lvl1pPr>
              <a:defRPr sz="100" b="0"/>
            </a:lvl1pPr>
          </a:lstStyle>
          <a:p>
            <a:pPr lvl="0"/>
            <a:r>
              <a:rPr lang="en-US" noProof="0"/>
              <a:t>.</a:t>
            </a:r>
          </a:p>
        </p:txBody>
      </p:sp>
      <p:sp>
        <p:nvSpPr>
          <p:cNvPr id="32" name="Textplatzhalter 12"/>
          <p:cNvSpPr>
            <a:spLocks noGrp="1" noChangeAspect="1"/>
          </p:cNvSpPr>
          <p:nvPr>
            <p:ph type="body" sz="quarter" idx="26" hasCustomPrompt="1"/>
          </p:nvPr>
        </p:nvSpPr>
        <p:spPr>
          <a:xfrm>
            <a:off x="9903775" y="4180233"/>
            <a:ext cx="972000" cy="828000"/>
          </a:xfrm>
          <a:blipFill>
            <a:blip r:embed="rId9"/>
            <a:stretch>
              <a:fillRect/>
            </a:stretch>
          </a:blipFill>
        </p:spPr>
        <p:txBody>
          <a:bodyPr/>
          <a:lstStyle>
            <a:lvl1pPr>
              <a:defRPr sz="100" b="0"/>
            </a:lvl1pPr>
          </a:lstStyle>
          <a:p>
            <a:pPr lvl="0"/>
            <a:r>
              <a:rPr lang="en-US" noProof="0"/>
              <a:t>.</a:t>
            </a:r>
          </a:p>
        </p:txBody>
      </p:sp>
    </p:spTree>
    <p:extLst>
      <p:ext uri="{BB962C8B-B14F-4D97-AF65-F5344CB8AC3E}">
        <p14:creationId xmlns:p14="http://schemas.microsoft.com/office/powerpoint/2010/main" val="119110156"/>
      </p:ext>
    </p:extLst>
  </p:cSld>
  <p:clrMapOvr>
    <a:masterClrMapping/>
  </p:clrMapOvr>
  <p:extLst>
    <p:ext uri="{DCECCB84-F9BA-43D5-87BE-67443E8EF086}">
      <p15:sldGuideLst xmlns:p15="http://schemas.microsoft.com/office/powerpoint/2012/main">
        <p15:guide id="0" pos="5762" userDrawn="1">
          <p15:clr>
            <a:srgbClr val="FBAE40"/>
          </p15:clr>
        </p15:guide>
        <p15:guide id="1" pos="2144" userDrawn="1">
          <p15:clr>
            <a:srgbClr val="FBAE40"/>
          </p15:clr>
        </p15:guide>
        <p15:guide id="2" pos="1920" userDrawn="1">
          <p15:clr>
            <a:srgbClr val="FBAE40"/>
          </p15:clr>
        </p15:guide>
        <p15:guide id="3" pos="5535" userDrawn="1">
          <p15:clr>
            <a:srgbClr val="FBAE40"/>
          </p15:clr>
        </p15:guide>
        <p15:guide id="4" pos="3953" userDrawn="1">
          <p15:clr>
            <a:srgbClr val="FBAE40"/>
          </p15:clr>
        </p15:guide>
        <p15:guide id="5" pos="372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blu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2"/>
                </a:solidFill>
              </a:defRPr>
            </a:lvl1pPr>
          </a:lstStyle>
          <a:p>
            <a:r>
              <a:rPr lang="en-US" noProof="0"/>
              <a:t>Click to edit Master title style</a:t>
            </a:r>
          </a:p>
        </p:txBody>
      </p:sp>
      <p:sp>
        <p:nvSpPr>
          <p:cNvPr id="6" name="Foliennummernplatzhalter 5"/>
          <p:cNvSpPr>
            <a:spLocks noGrp="1"/>
          </p:cNvSpPr>
          <p:nvPr>
            <p:ph type="sldNum" sz="quarter" idx="10"/>
          </p:nvPr>
        </p:nvSpPr>
        <p:spPr/>
        <p:txBody>
          <a:bodyPr/>
          <a:lstStyle/>
          <a:p>
            <a:fld id="{A56E1A0E-0F44-4930-B1C6-7F94F272BD83}" type="slidenum">
              <a:rPr lang="en-US" noProof="0" smtClean="0"/>
              <a:pPr/>
              <a:t>‹#›</a:t>
            </a:fld>
            <a:endParaRPr lang="en-US" noProof="0"/>
          </a:p>
        </p:txBody>
      </p:sp>
    </p:spTree>
    <p:extLst>
      <p:ext uri="{BB962C8B-B14F-4D97-AF65-F5344CB8AC3E}">
        <p14:creationId xmlns:p14="http://schemas.microsoft.com/office/powerpoint/2010/main" val="10765570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p>
        </p:txBody>
      </p:sp>
      <p:sp>
        <p:nvSpPr>
          <p:cNvPr id="6" name="Foliennummernplatzhalter 5"/>
          <p:cNvSpPr>
            <a:spLocks noGrp="1"/>
          </p:cNvSpPr>
          <p:nvPr>
            <p:ph type="sldNum" sz="quarter" idx="10"/>
          </p:nvPr>
        </p:nvSpPr>
        <p:spPr/>
        <p:txBody>
          <a:bodyPr/>
          <a:lstStyle/>
          <a:p>
            <a:fld id="{A56E1A0E-0F44-4930-B1C6-7F94F272BD83}" type="slidenum">
              <a:rPr lang="en-US" noProof="0" smtClean="0"/>
              <a:pPr/>
              <a:t>‹#›</a:t>
            </a:fld>
            <a:endParaRPr lang="en-US" noProof="0"/>
          </a:p>
        </p:txBody>
      </p:sp>
    </p:spTree>
    <p:extLst>
      <p:ext uri="{BB962C8B-B14F-4D97-AF65-F5344CB8AC3E}">
        <p14:creationId xmlns:p14="http://schemas.microsoft.com/office/powerpoint/2010/main" val="26903848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fld id="{A56E1A0E-0F44-4930-B1C6-7F94F272BD83}" type="slidenum">
              <a:rPr lang="en-US" noProof="0" smtClean="0"/>
              <a:pPr/>
              <a:t>‹#›</a:t>
            </a:fld>
            <a:endParaRPr lang="en-US" noProof="0"/>
          </a:p>
        </p:txBody>
      </p:sp>
    </p:spTree>
    <p:extLst>
      <p:ext uri="{BB962C8B-B14F-4D97-AF65-F5344CB8AC3E}">
        <p14:creationId xmlns:p14="http://schemas.microsoft.com/office/powerpoint/2010/main" val="135626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Ending 1">
    <p:spTree>
      <p:nvGrpSpPr>
        <p:cNvPr id="1" name=""/>
        <p:cNvGrpSpPr/>
        <p:nvPr/>
      </p:nvGrpSpPr>
      <p:grpSpPr>
        <a:xfrm>
          <a:off x="0" y="0"/>
          <a:ext cx="0" cy="0"/>
          <a:chOff x="0" y="0"/>
          <a:chExt cx="0" cy="0"/>
        </a:xfrm>
      </p:grpSpPr>
      <p:sp>
        <p:nvSpPr>
          <p:cNvPr id="4" name="Rechteck 3"/>
          <p:cNvSpPr/>
          <p:nvPr userDrawn="1"/>
        </p:nvSpPr>
        <p:spPr>
          <a:xfrm>
            <a:off x="1" y="0"/>
            <a:ext cx="12191999" cy="6858000"/>
          </a:xfrm>
          <a:prstGeom prst="rect">
            <a:avLst/>
          </a:prstGeom>
          <a:gradFill flip="none" rotWithShape="1">
            <a:gsLst>
              <a:gs pos="0">
                <a:schemeClr val="tx2"/>
              </a:gs>
              <a:gs pos="72000">
                <a:srgbClr val="0726B1"/>
              </a:gs>
              <a:gs pos="100000">
                <a:schemeClr val="accent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2" name="Titel 1"/>
          <p:cNvSpPr>
            <a:spLocks noGrp="1"/>
          </p:cNvSpPr>
          <p:nvPr>
            <p:ph type="title"/>
          </p:nvPr>
        </p:nvSpPr>
        <p:spPr>
          <a:xfrm>
            <a:off x="716137" y="2563599"/>
            <a:ext cx="6266553" cy="3746713"/>
          </a:xfrm>
        </p:spPr>
        <p:txBody>
          <a:bodyPr/>
          <a:lstStyle>
            <a:lvl1pPr>
              <a:lnSpc>
                <a:spcPct val="98000"/>
              </a:lnSpc>
              <a:defRPr sz="4000">
                <a:solidFill>
                  <a:schemeClr val="bg1"/>
                </a:solidFill>
              </a:defRPr>
            </a:lvl1pPr>
          </a:lstStyle>
          <a:p>
            <a:r>
              <a:rPr lang="en-US" noProof="0"/>
              <a:t>Click to edit Master title style</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8119" y="625113"/>
            <a:ext cx="2158898" cy="1150315"/>
          </a:xfrm>
          <a:prstGeom prst="rect">
            <a:avLst/>
          </a:prstGeom>
        </p:spPr>
      </p:pic>
      <p:sp>
        <p:nvSpPr>
          <p:cNvPr id="9" name="Textplatzhalter 8"/>
          <p:cNvSpPr>
            <a:spLocks noGrp="1"/>
          </p:cNvSpPr>
          <p:nvPr>
            <p:ph type="body" sz="quarter" idx="10"/>
          </p:nvPr>
        </p:nvSpPr>
        <p:spPr>
          <a:xfrm>
            <a:off x="8128772" y="2563599"/>
            <a:ext cx="3525065" cy="3746713"/>
          </a:xfrm>
        </p:spPr>
        <p:txBody>
          <a:bodyPr tIns="126000"/>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stStyle>
          <a:p>
            <a:pPr lvl="0"/>
            <a:r>
              <a:rPr lang="en-US" noProof="0"/>
              <a:t>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377765875"/>
      </p:ext>
    </p:extLst>
  </p:cSld>
  <p:clrMapOvr>
    <a:masterClrMapping/>
  </p:clrMapOvr>
  <p:extLst>
    <p:ext uri="{DCECCB84-F9BA-43D5-87BE-67443E8EF086}">
      <p15:sldGuideLst xmlns:p15="http://schemas.microsoft.com/office/powerpoint/2012/main">
        <p15:guide id="1" pos="450" userDrawn="1">
          <p15:clr>
            <a:srgbClr val="FBAE40"/>
          </p15:clr>
        </p15:guide>
        <p15:guide id="2" orient="horz" pos="1614" userDrawn="1">
          <p15:clr>
            <a:srgbClr val="FBAE40"/>
          </p15:clr>
        </p15:guide>
        <p15:guide id="3" pos="4400" userDrawn="1">
          <p15:clr>
            <a:srgbClr val="FBAE40"/>
          </p15:clr>
        </p15:guide>
        <p15:guide id="4" pos="5120"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nding 2">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78"/>
            <a:ext cx="12193387" cy="6857221"/>
          </a:xfrm>
          <a:prstGeom prst="rect">
            <a:avLst/>
          </a:prstGeom>
        </p:spPr>
      </p:pic>
      <p:sp>
        <p:nvSpPr>
          <p:cNvPr id="2" name="Titel 1"/>
          <p:cNvSpPr>
            <a:spLocks noGrp="1"/>
          </p:cNvSpPr>
          <p:nvPr>
            <p:ph type="title"/>
          </p:nvPr>
        </p:nvSpPr>
        <p:spPr>
          <a:xfrm>
            <a:off x="716137" y="2563599"/>
            <a:ext cx="6266553" cy="3746713"/>
          </a:xfrm>
        </p:spPr>
        <p:txBody>
          <a:bodyPr/>
          <a:lstStyle>
            <a:lvl1pPr>
              <a:lnSpc>
                <a:spcPct val="98000"/>
              </a:lnSpc>
              <a:defRPr sz="4000">
                <a:solidFill>
                  <a:schemeClr val="bg1"/>
                </a:solidFill>
              </a:defRPr>
            </a:lvl1pPr>
          </a:lstStyle>
          <a:p>
            <a:r>
              <a:rPr lang="en-US" noProof="0"/>
              <a:t>Click to edit Master title style</a:t>
            </a:r>
          </a:p>
        </p:txBody>
      </p: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8119" y="625113"/>
            <a:ext cx="2158898" cy="1150315"/>
          </a:xfrm>
          <a:prstGeom prst="rect">
            <a:avLst/>
          </a:prstGeom>
        </p:spPr>
      </p:pic>
      <p:sp>
        <p:nvSpPr>
          <p:cNvPr id="9" name="Textplatzhalter 8"/>
          <p:cNvSpPr>
            <a:spLocks noGrp="1"/>
          </p:cNvSpPr>
          <p:nvPr>
            <p:ph type="body" sz="quarter" idx="10"/>
          </p:nvPr>
        </p:nvSpPr>
        <p:spPr>
          <a:xfrm>
            <a:off x="8128772" y="2563599"/>
            <a:ext cx="3525065" cy="3746713"/>
          </a:xfrm>
        </p:spPr>
        <p:txBody>
          <a:bodyPr tIns="126000"/>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stStyle>
          <a:p>
            <a:pPr lvl="0"/>
            <a:r>
              <a:rPr lang="en-US" noProof="0"/>
              <a:t>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702821296"/>
      </p:ext>
    </p:extLst>
  </p:cSld>
  <p:clrMapOvr>
    <a:masterClrMapping/>
  </p:clrMapOvr>
  <p:extLst>
    <p:ext uri="{DCECCB84-F9BA-43D5-87BE-67443E8EF086}">
      <p15:sldGuideLst xmlns:p15="http://schemas.microsoft.com/office/powerpoint/2012/main">
        <p15:guide id="1" pos="450">
          <p15:clr>
            <a:srgbClr val="FBAE40"/>
          </p15:clr>
        </p15:guide>
        <p15:guide id="2" orient="horz" pos="1614">
          <p15:clr>
            <a:srgbClr val="FBAE40"/>
          </p15:clr>
        </p15:guide>
        <p15:guide id="3" pos="4400">
          <p15:clr>
            <a:srgbClr val="FBAE40"/>
          </p15:clr>
        </p15:guide>
        <p15:guide id="4" pos="51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Schlussfolie 1">
  <p:cSld name="Schlussfolie 1">
    <p:spTree>
      <p:nvGrpSpPr>
        <p:cNvPr id="1" name="Shape 229"/>
        <p:cNvGrpSpPr/>
        <p:nvPr/>
      </p:nvGrpSpPr>
      <p:grpSpPr>
        <a:xfrm>
          <a:off x="0" y="0"/>
          <a:ext cx="0" cy="0"/>
          <a:chOff x="0" y="0"/>
          <a:chExt cx="0" cy="0"/>
        </a:xfrm>
      </p:grpSpPr>
      <p:sp>
        <p:nvSpPr>
          <p:cNvPr id="230" name="Google Shape;230;p48"/>
          <p:cNvSpPr/>
          <p:nvPr/>
        </p:nvSpPr>
        <p:spPr>
          <a:xfrm>
            <a:off x="1" y="0"/>
            <a:ext cx="12191999" cy="6858000"/>
          </a:xfrm>
          <a:prstGeom prst="rect">
            <a:avLst/>
          </a:prstGeom>
          <a:gradFill>
            <a:gsLst>
              <a:gs pos="0">
                <a:schemeClr val="dk2"/>
              </a:gs>
              <a:gs pos="72000">
                <a:srgbClr val="0726B1"/>
              </a:gs>
              <a:gs pos="100000">
                <a:schemeClr val="accent3"/>
              </a:gs>
            </a:gsLst>
            <a:lin ang="0" scaled="0"/>
          </a:gradFill>
          <a:ln>
            <a:noFill/>
          </a:ln>
        </p:spPr>
        <p:txBody>
          <a:bodyPr spcFirstLastPara="1" wrap="square" lIns="91425" tIns="45700" rIns="91425" bIns="45700" anchor="ctr" anchorCtr="0">
            <a:noAutofit/>
          </a:bodyPr>
          <a:lstStyle/>
          <a:p>
            <a:pPr marL="0" marR="0" lvl="0" indent="0" algn="ctr" rtl="0">
              <a:lnSpc>
                <a:spcPct val="109000"/>
              </a:lnSpc>
              <a:spcBef>
                <a:spcPts val="0"/>
              </a:spcBef>
              <a:spcAft>
                <a:spcPts val="0"/>
              </a:spcAft>
              <a:buClr>
                <a:schemeClr val="accent3"/>
              </a:buClr>
              <a:buSzPts val="2000"/>
              <a:buFont typeface="Arial"/>
              <a:buNone/>
            </a:pPr>
            <a:endParaRPr sz="2000" b="1" i="0" u="none" strike="noStrike" cap="none">
              <a:solidFill>
                <a:schemeClr val="lt1"/>
              </a:solidFill>
              <a:latin typeface="Arial"/>
              <a:ea typeface="Arial"/>
              <a:cs typeface="Arial"/>
              <a:sym typeface="Arial"/>
            </a:endParaRPr>
          </a:p>
        </p:txBody>
      </p:sp>
      <p:sp>
        <p:nvSpPr>
          <p:cNvPr id="231" name="Google Shape;231;p48"/>
          <p:cNvSpPr txBox="1">
            <a:spLocks noGrp="1"/>
          </p:cNvSpPr>
          <p:nvPr>
            <p:ph type="title"/>
          </p:nvPr>
        </p:nvSpPr>
        <p:spPr>
          <a:xfrm>
            <a:off x="716137" y="2563599"/>
            <a:ext cx="6266553" cy="3746713"/>
          </a:xfrm>
          <a:prstGeom prst="rect">
            <a:avLst/>
          </a:prstGeom>
          <a:noFill/>
          <a:ln>
            <a:noFill/>
          </a:ln>
        </p:spPr>
        <p:txBody>
          <a:bodyPr spcFirstLastPara="1" wrap="square" lIns="0" tIns="0" rIns="0" bIns="0" anchor="t" anchorCtr="0">
            <a:noAutofit/>
          </a:bodyPr>
          <a:lstStyle>
            <a:lvl1pPr lvl="0" algn="l">
              <a:lnSpc>
                <a:spcPct val="98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32" name="Google Shape;232;p48"/>
          <p:cNvPicPr preferRelativeResize="0"/>
          <p:nvPr/>
        </p:nvPicPr>
        <p:blipFill rotWithShape="1">
          <a:blip r:embed="rId2">
            <a:alphaModFix/>
          </a:blip>
          <a:srcRect/>
          <a:stretch/>
        </p:blipFill>
        <p:spPr>
          <a:xfrm>
            <a:off x="638119" y="625113"/>
            <a:ext cx="2158898" cy="1150315"/>
          </a:xfrm>
          <a:prstGeom prst="rect">
            <a:avLst/>
          </a:prstGeom>
          <a:noFill/>
          <a:ln>
            <a:noFill/>
          </a:ln>
        </p:spPr>
      </p:pic>
      <p:sp>
        <p:nvSpPr>
          <p:cNvPr id="233" name="Google Shape;233;p48"/>
          <p:cNvSpPr txBox="1">
            <a:spLocks noGrp="1"/>
          </p:cNvSpPr>
          <p:nvPr>
            <p:ph type="body" idx="1"/>
          </p:nvPr>
        </p:nvSpPr>
        <p:spPr>
          <a:xfrm>
            <a:off x="8128772" y="2563599"/>
            <a:ext cx="3525065" cy="3746713"/>
          </a:xfrm>
          <a:prstGeom prst="rect">
            <a:avLst/>
          </a:prstGeom>
          <a:noFill/>
          <a:ln>
            <a:noFill/>
          </a:ln>
        </p:spPr>
        <p:txBody>
          <a:bodyPr spcFirstLastPara="1" wrap="square" lIns="0" tIns="126000" rIns="0" bIns="0" anchor="t" anchorCtr="0">
            <a:noAutofit/>
          </a:bodyPr>
          <a:lstStyle>
            <a:lvl1pPr marL="457200" lvl="0" indent="-228600" algn="l">
              <a:lnSpc>
                <a:spcPct val="109000"/>
              </a:lnSpc>
              <a:spcBef>
                <a:spcPts val="1000"/>
              </a:spcBef>
              <a:spcAft>
                <a:spcPts val="0"/>
              </a:spcAft>
              <a:buClr>
                <a:schemeClr val="lt1"/>
              </a:buClr>
              <a:buSzPts val="1500"/>
              <a:buFont typeface="Arial"/>
              <a:buNone/>
              <a:defRPr sz="1500">
                <a:solidFill>
                  <a:schemeClr val="lt1"/>
                </a:solidFill>
              </a:defRPr>
            </a:lvl1pPr>
            <a:lvl2pPr marL="914400" lvl="1" indent="-228600" algn="l">
              <a:lnSpc>
                <a:spcPct val="109000"/>
              </a:lnSpc>
              <a:spcBef>
                <a:spcPts val="1000"/>
              </a:spcBef>
              <a:spcAft>
                <a:spcPts val="0"/>
              </a:spcAft>
              <a:buClr>
                <a:schemeClr val="lt1"/>
              </a:buClr>
              <a:buSzPts val="1500"/>
              <a:buFont typeface="Arial"/>
              <a:buNone/>
              <a:defRPr sz="1500">
                <a:solidFill>
                  <a:schemeClr val="lt1"/>
                </a:solidFill>
              </a:defRPr>
            </a:lvl2pPr>
            <a:lvl3pPr marL="1371600" lvl="2" indent="-323850" algn="l">
              <a:lnSpc>
                <a:spcPct val="109000"/>
              </a:lnSpc>
              <a:spcBef>
                <a:spcPts val="500"/>
              </a:spcBef>
              <a:spcAft>
                <a:spcPts val="0"/>
              </a:spcAft>
              <a:buClr>
                <a:schemeClr val="lt1"/>
              </a:buClr>
              <a:buSzPts val="1500"/>
              <a:buChar char="•"/>
              <a:defRPr sz="1500">
                <a:solidFill>
                  <a:schemeClr val="lt1"/>
                </a:solidFill>
              </a:defRPr>
            </a:lvl3pPr>
            <a:lvl4pPr marL="1828800" lvl="3" indent="-323850" algn="l">
              <a:lnSpc>
                <a:spcPct val="109000"/>
              </a:lnSpc>
              <a:spcBef>
                <a:spcPts val="500"/>
              </a:spcBef>
              <a:spcAft>
                <a:spcPts val="0"/>
              </a:spcAft>
              <a:buClr>
                <a:schemeClr val="lt1"/>
              </a:buClr>
              <a:buSzPts val="1500"/>
              <a:buChar char="•"/>
              <a:defRPr sz="1500">
                <a:solidFill>
                  <a:schemeClr val="lt1"/>
                </a:solidFill>
              </a:defRPr>
            </a:lvl4pPr>
            <a:lvl5pPr marL="2286000" lvl="4" indent="-228600" algn="l">
              <a:lnSpc>
                <a:spcPct val="109000"/>
              </a:lnSpc>
              <a:spcBef>
                <a:spcPts val="800"/>
              </a:spcBef>
              <a:spcAft>
                <a:spcPts val="0"/>
              </a:spcAft>
              <a:buClr>
                <a:schemeClr val="accent3"/>
              </a:buClr>
              <a:buSzPts val="1800"/>
              <a:buNone/>
              <a:defRPr/>
            </a:lvl5pPr>
            <a:lvl6pPr marL="2743200" lvl="5" indent="-228600" algn="l">
              <a:lnSpc>
                <a:spcPct val="109000"/>
              </a:lnSpc>
              <a:spcBef>
                <a:spcPts val="800"/>
              </a:spcBef>
              <a:spcAft>
                <a:spcPts val="0"/>
              </a:spcAft>
              <a:buClr>
                <a:schemeClr val="dk1"/>
              </a:buClr>
              <a:buSzPts val="1800"/>
              <a:buNone/>
              <a:defRPr/>
            </a:lvl6pPr>
            <a:lvl7pPr marL="3200400" lvl="6" indent="-342900" algn="l">
              <a:lnSpc>
                <a:spcPct val="109000"/>
              </a:lnSpc>
              <a:spcBef>
                <a:spcPts val="400"/>
              </a:spcBef>
              <a:spcAft>
                <a:spcPts val="0"/>
              </a:spcAft>
              <a:buClr>
                <a:schemeClr val="dk1"/>
              </a:buClr>
              <a:buSzPts val="1800"/>
              <a:buChar char="•"/>
              <a:defRPr/>
            </a:lvl7pPr>
            <a:lvl8pPr marL="3657600" lvl="7" indent="-342900" algn="l">
              <a:lnSpc>
                <a:spcPct val="109000"/>
              </a:lnSpc>
              <a:spcBef>
                <a:spcPts val="400"/>
              </a:spcBef>
              <a:spcAft>
                <a:spcPts val="0"/>
              </a:spcAft>
              <a:buClr>
                <a:schemeClr val="dk1"/>
              </a:buClr>
              <a:buSzPts val="1800"/>
              <a:buChar char="•"/>
              <a:defRPr/>
            </a:lvl8pPr>
            <a:lvl9pPr marL="4114800" lvl="8" indent="-228600" algn="l">
              <a:lnSpc>
                <a:spcPct val="109000"/>
              </a:lnSpc>
              <a:spcBef>
                <a:spcPts val="0"/>
              </a:spcBef>
              <a:spcAft>
                <a:spcPts val="0"/>
              </a:spcAft>
              <a:buClr>
                <a:schemeClr val="dk1"/>
              </a:buClr>
              <a:buSzPts val="1800"/>
              <a:buNone/>
              <a:defRPr/>
            </a:lvl9pPr>
          </a:lstStyle>
          <a:p>
            <a:endParaRPr/>
          </a:p>
        </p:txBody>
      </p:sp>
    </p:spTree>
    <p:extLst>
      <p:ext uri="{BB962C8B-B14F-4D97-AF65-F5344CB8AC3E}">
        <p14:creationId xmlns:p14="http://schemas.microsoft.com/office/powerpoint/2010/main" val="2642545891"/>
      </p:ext>
    </p:extLst>
  </p:cSld>
  <p:clrMapOvr>
    <a:masterClrMapping/>
  </p:clrMapOvr>
  <p:hf hdr="0" dt="0"/>
  <p:extLst>
    <p:ext uri="{DCECCB84-F9BA-43D5-87BE-67443E8EF086}">
      <p15:sldGuideLst xmlns:p15="http://schemas.microsoft.com/office/powerpoint/2012/main">
        <p15:guide id="1" pos="450">
          <p15:clr>
            <a:srgbClr val="FBAE40"/>
          </p15:clr>
        </p15:guide>
        <p15:guide id="2" orient="horz" pos="1614">
          <p15:clr>
            <a:srgbClr val="FBAE40"/>
          </p15:clr>
        </p15:guide>
        <p15:guide id="3" pos="4400">
          <p15:clr>
            <a:srgbClr val="FBAE40"/>
          </p15:clr>
        </p15:guide>
        <p15:guide id="4" pos="51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739901" y="269240"/>
            <a:ext cx="8709660" cy="55399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rgbClr val="2F2F2F"/>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712892" y="1218058"/>
            <a:ext cx="10766213" cy="335476"/>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000" b="0" i="0">
                <a:solidFill>
                  <a:srgbClr val="5F5F5F"/>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11320273" y="6397881"/>
            <a:ext cx="309879" cy="212366"/>
          </a:xfrm>
          <a:prstGeom prst="rect">
            <a:avLst/>
          </a:prstGeom>
          <a:noFill/>
          <a:ln>
            <a:noFill/>
          </a:ln>
        </p:spPr>
        <p:txBody>
          <a:bodyPr spcFirstLastPara="1" wrap="square" lIns="0" tIns="0" rIns="0" bIns="0" anchor="t" anchorCtr="0">
            <a:spAutoFit/>
          </a:bodyPr>
          <a:lstStyle>
            <a:lvl1pPr marL="38100" lvl="0" indent="0">
              <a:lnSpc>
                <a:spcPct val="114583"/>
              </a:lnSpc>
              <a:spcBef>
                <a:spcPts val="0"/>
              </a:spcBef>
              <a:buNone/>
              <a:defRPr sz="1200" b="1" i="0">
                <a:solidFill>
                  <a:srgbClr val="5F5F5F"/>
                </a:solidFill>
                <a:latin typeface="Times New Roman"/>
                <a:ea typeface="Times New Roman"/>
                <a:cs typeface="Times New Roman"/>
                <a:sym typeface="Times New Roman"/>
              </a:defRPr>
            </a:lvl1pPr>
            <a:lvl2pPr marL="38100" lvl="1" indent="0">
              <a:lnSpc>
                <a:spcPct val="114583"/>
              </a:lnSpc>
              <a:spcBef>
                <a:spcPts val="0"/>
              </a:spcBef>
              <a:buNone/>
              <a:defRPr sz="1200" b="1" i="0">
                <a:solidFill>
                  <a:srgbClr val="5F5F5F"/>
                </a:solidFill>
                <a:latin typeface="Times New Roman"/>
                <a:ea typeface="Times New Roman"/>
                <a:cs typeface="Times New Roman"/>
                <a:sym typeface="Times New Roman"/>
              </a:defRPr>
            </a:lvl2pPr>
            <a:lvl3pPr marL="38100" lvl="2" indent="0">
              <a:lnSpc>
                <a:spcPct val="114583"/>
              </a:lnSpc>
              <a:spcBef>
                <a:spcPts val="0"/>
              </a:spcBef>
              <a:buNone/>
              <a:defRPr sz="1200" b="1" i="0">
                <a:solidFill>
                  <a:srgbClr val="5F5F5F"/>
                </a:solidFill>
                <a:latin typeface="Times New Roman"/>
                <a:ea typeface="Times New Roman"/>
                <a:cs typeface="Times New Roman"/>
                <a:sym typeface="Times New Roman"/>
              </a:defRPr>
            </a:lvl3pPr>
            <a:lvl4pPr marL="38100" lvl="3" indent="0">
              <a:lnSpc>
                <a:spcPct val="114583"/>
              </a:lnSpc>
              <a:spcBef>
                <a:spcPts val="0"/>
              </a:spcBef>
              <a:buNone/>
              <a:defRPr sz="1200" b="1" i="0">
                <a:solidFill>
                  <a:srgbClr val="5F5F5F"/>
                </a:solidFill>
                <a:latin typeface="Times New Roman"/>
                <a:ea typeface="Times New Roman"/>
                <a:cs typeface="Times New Roman"/>
                <a:sym typeface="Times New Roman"/>
              </a:defRPr>
            </a:lvl4pPr>
            <a:lvl5pPr marL="38100" lvl="4" indent="0">
              <a:lnSpc>
                <a:spcPct val="114583"/>
              </a:lnSpc>
              <a:spcBef>
                <a:spcPts val="0"/>
              </a:spcBef>
              <a:buNone/>
              <a:defRPr sz="1200" b="1" i="0">
                <a:solidFill>
                  <a:srgbClr val="5F5F5F"/>
                </a:solidFill>
                <a:latin typeface="Times New Roman"/>
                <a:ea typeface="Times New Roman"/>
                <a:cs typeface="Times New Roman"/>
                <a:sym typeface="Times New Roman"/>
              </a:defRPr>
            </a:lvl5pPr>
            <a:lvl6pPr marL="38100" lvl="5" indent="0">
              <a:lnSpc>
                <a:spcPct val="114583"/>
              </a:lnSpc>
              <a:spcBef>
                <a:spcPts val="0"/>
              </a:spcBef>
              <a:buNone/>
              <a:defRPr sz="1200" b="1" i="0">
                <a:solidFill>
                  <a:srgbClr val="5F5F5F"/>
                </a:solidFill>
                <a:latin typeface="Times New Roman"/>
                <a:ea typeface="Times New Roman"/>
                <a:cs typeface="Times New Roman"/>
                <a:sym typeface="Times New Roman"/>
              </a:defRPr>
            </a:lvl6pPr>
            <a:lvl7pPr marL="38100" lvl="6" indent="0">
              <a:lnSpc>
                <a:spcPct val="114583"/>
              </a:lnSpc>
              <a:spcBef>
                <a:spcPts val="0"/>
              </a:spcBef>
              <a:buNone/>
              <a:defRPr sz="1200" b="1" i="0">
                <a:solidFill>
                  <a:srgbClr val="5F5F5F"/>
                </a:solidFill>
                <a:latin typeface="Times New Roman"/>
                <a:ea typeface="Times New Roman"/>
                <a:cs typeface="Times New Roman"/>
                <a:sym typeface="Times New Roman"/>
              </a:defRPr>
            </a:lvl7pPr>
            <a:lvl8pPr marL="38100" lvl="7" indent="0">
              <a:lnSpc>
                <a:spcPct val="114583"/>
              </a:lnSpc>
              <a:spcBef>
                <a:spcPts val="0"/>
              </a:spcBef>
              <a:buNone/>
              <a:defRPr sz="1200" b="1" i="0">
                <a:solidFill>
                  <a:srgbClr val="5F5F5F"/>
                </a:solidFill>
                <a:latin typeface="Times New Roman"/>
                <a:ea typeface="Times New Roman"/>
                <a:cs typeface="Times New Roman"/>
                <a:sym typeface="Times New Roman"/>
              </a:defRPr>
            </a:lvl8pPr>
            <a:lvl9pPr marL="38100" lvl="8" indent="0">
              <a:lnSpc>
                <a:spcPct val="114583"/>
              </a:lnSpc>
              <a:spcBef>
                <a:spcPts val="0"/>
              </a:spcBef>
              <a:buNone/>
              <a:defRPr sz="1200" b="1" i="0">
                <a:solidFill>
                  <a:srgbClr val="5F5F5F"/>
                </a:solidFill>
                <a:latin typeface="Times New Roman"/>
                <a:ea typeface="Times New Roman"/>
                <a:cs typeface="Times New Roman"/>
                <a:sym typeface="Times New Roman"/>
              </a:defRPr>
            </a:lvl9pPr>
          </a:lstStyle>
          <a:p>
            <a:pPr algn="l"/>
            <a:fld id="{00000000-1234-1234-1234-123412341234}" type="slidenum">
              <a:rPr lang="en-US" smtClean="0"/>
              <a:pPr algn="l"/>
              <a:t>‹#›</a:t>
            </a:fld>
            <a:endParaRPr lang="en-US"/>
          </a:p>
        </p:txBody>
      </p:sp>
    </p:spTree>
    <p:extLst>
      <p:ext uri="{BB962C8B-B14F-4D97-AF65-F5344CB8AC3E}">
        <p14:creationId xmlns:p14="http://schemas.microsoft.com/office/powerpoint/2010/main" val="36359632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Title 2">
  <p:cSld name="Title 2">
    <p:spTree>
      <p:nvGrpSpPr>
        <p:cNvPr id="1" name="Shape 180"/>
        <p:cNvGrpSpPr/>
        <p:nvPr/>
      </p:nvGrpSpPr>
      <p:grpSpPr>
        <a:xfrm>
          <a:off x="0" y="0"/>
          <a:ext cx="0" cy="0"/>
          <a:chOff x="0" y="0"/>
          <a:chExt cx="0" cy="0"/>
        </a:xfrm>
      </p:grpSpPr>
      <p:pic>
        <p:nvPicPr>
          <p:cNvPr id="181" name="Google Shape;181;p31"/>
          <p:cNvPicPr preferRelativeResize="0"/>
          <p:nvPr/>
        </p:nvPicPr>
        <p:blipFill rotWithShape="1">
          <a:blip r:embed="rId2">
            <a:alphaModFix/>
          </a:blip>
          <a:srcRect/>
          <a:stretch/>
        </p:blipFill>
        <p:spPr>
          <a:xfrm>
            <a:off x="-1" y="777"/>
            <a:ext cx="12193392" cy="6857221"/>
          </a:xfrm>
          <a:prstGeom prst="rect">
            <a:avLst/>
          </a:prstGeom>
          <a:noFill/>
          <a:ln>
            <a:noFill/>
          </a:ln>
        </p:spPr>
      </p:pic>
      <p:sp>
        <p:nvSpPr>
          <p:cNvPr id="182" name="Google Shape;182;p31"/>
          <p:cNvSpPr>
            <a:spLocks noGrp="1"/>
          </p:cNvSpPr>
          <p:nvPr>
            <p:ph type="clipArt" idx="2"/>
          </p:nvPr>
        </p:nvSpPr>
        <p:spPr>
          <a:xfrm>
            <a:off x="712788" y="5439600"/>
            <a:ext cx="1260000" cy="694800"/>
          </a:xfrm>
          <a:prstGeom prst="rect">
            <a:avLst/>
          </a:prstGeom>
          <a:solidFill>
            <a:schemeClr val="lt1"/>
          </a:solidFill>
          <a:ln>
            <a:noFill/>
          </a:ln>
        </p:spPr>
      </p:sp>
      <p:sp>
        <p:nvSpPr>
          <p:cNvPr id="183" name="Google Shape;183;p31"/>
          <p:cNvSpPr>
            <a:spLocks noGrp="1"/>
          </p:cNvSpPr>
          <p:nvPr>
            <p:ph type="clipArt" idx="3"/>
          </p:nvPr>
        </p:nvSpPr>
        <p:spPr>
          <a:xfrm>
            <a:off x="2077012" y="5439600"/>
            <a:ext cx="1260000" cy="694800"/>
          </a:xfrm>
          <a:prstGeom prst="rect">
            <a:avLst/>
          </a:prstGeom>
          <a:solidFill>
            <a:schemeClr val="lt1"/>
          </a:solidFill>
          <a:ln>
            <a:noFill/>
          </a:ln>
        </p:spPr>
      </p:sp>
      <p:sp>
        <p:nvSpPr>
          <p:cNvPr id="184" name="Google Shape;184;p31"/>
          <p:cNvSpPr>
            <a:spLocks noGrp="1"/>
          </p:cNvSpPr>
          <p:nvPr>
            <p:ph type="clipArt" idx="4"/>
          </p:nvPr>
        </p:nvSpPr>
        <p:spPr>
          <a:xfrm>
            <a:off x="3441236" y="5439600"/>
            <a:ext cx="1260000" cy="694800"/>
          </a:xfrm>
          <a:prstGeom prst="rect">
            <a:avLst/>
          </a:prstGeom>
          <a:solidFill>
            <a:schemeClr val="lt1"/>
          </a:solidFill>
          <a:ln>
            <a:noFill/>
          </a:ln>
        </p:spPr>
      </p:sp>
      <p:sp>
        <p:nvSpPr>
          <p:cNvPr id="185" name="Google Shape;185;p31"/>
          <p:cNvSpPr>
            <a:spLocks noGrp="1"/>
          </p:cNvSpPr>
          <p:nvPr>
            <p:ph type="clipArt" idx="5"/>
          </p:nvPr>
        </p:nvSpPr>
        <p:spPr>
          <a:xfrm>
            <a:off x="4805460" y="5439600"/>
            <a:ext cx="1260000" cy="694800"/>
          </a:xfrm>
          <a:prstGeom prst="rect">
            <a:avLst/>
          </a:prstGeom>
          <a:solidFill>
            <a:schemeClr val="lt1"/>
          </a:solidFill>
          <a:ln>
            <a:noFill/>
          </a:ln>
        </p:spPr>
      </p:sp>
      <p:sp>
        <p:nvSpPr>
          <p:cNvPr id="186" name="Google Shape;186;p31"/>
          <p:cNvSpPr>
            <a:spLocks noGrp="1"/>
          </p:cNvSpPr>
          <p:nvPr>
            <p:ph type="clipArt" idx="6"/>
          </p:nvPr>
        </p:nvSpPr>
        <p:spPr>
          <a:xfrm>
            <a:off x="6170400" y="5439600"/>
            <a:ext cx="1260000" cy="694800"/>
          </a:xfrm>
          <a:prstGeom prst="rect">
            <a:avLst/>
          </a:prstGeom>
          <a:solidFill>
            <a:schemeClr val="lt1"/>
          </a:solidFill>
          <a:ln>
            <a:noFill/>
          </a:ln>
        </p:spPr>
      </p:sp>
      <p:sp>
        <p:nvSpPr>
          <p:cNvPr id="187" name="Google Shape;187;p31"/>
          <p:cNvSpPr>
            <a:spLocks noGrp="1"/>
          </p:cNvSpPr>
          <p:nvPr>
            <p:ph type="clipArt" idx="7"/>
          </p:nvPr>
        </p:nvSpPr>
        <p:spPr>
          <a:xfrm>
            <a:off x="7534800" y="5439600"/>
            <a:ext cx="1260000" cy="694800"/>
          </a:xfrm>
          <a:prstGeom prst="rect">
            <a:avLst/>
          </a:prstGeom>
          <a:solidFill>
            <a:schemeClr val="lt1"/>
          </a:solidFill>
          <a:ln>
            <a:noFill/>
          </a:ln>
        </p:spPr>
      </p:sp>
      <p:sp>
        <p:nvSpPr>
          <p:cNvPr id="188" name="Google Shape;188;p31"/>
          <p:cNvSpPr>
            <a:spLocks noGrp="1"/>
          </p:cNvSpPr>
          <p:nvPr>
            <p:ph type="clipArt" idx="8"/>
          </p:nvPr>
        </p:nvSpPr>
        <p:spPr>
          <a:xfrm>
            <a:off x="8899200" y="5439600"/>
            <a:ext cx="1260000" cy="694800"/>
          </a:xfrm>
          <a:prstGeom prst="rect">
            <a:avLst/>
          </a:prstGeom>
          <a:solidFill>
            <a:schemeClr val="lt1"/>
          </a:solidFill>
          <a:ln>
            <a:noFill/>
          </a:ln>
        </p:spPr>
      </p:sp>
      <p:sp>
        <p:nvSpPr>
          <p:cNvPr id="189" name="Google Shape;189;p31"/>
          <p:cNvSpPr>
            <a:spLocks noGrp="1"/>
          </p:cNvSpPr>
          <p:nvPr>
            <p:ph type="clipArt" idx="9"/>
          </p:nvPr>
        </p:nvSpPr>
        <p:spPr>
          <a:xfrm>
            <a:off x="10263600" y="5439600"/>
            <a:ext cx="1260000" cy="694800"/>
          </a:xfrm>
          <a:prstGeom prst="rect">
            <a:avLst/>
          </a:prstGeom>
          <a:solidFill>
            <a:schemeClr val="lt1"/>
          </a:solidFill>
          <a:ln>
            <a:noFill/>
          </a:ln>
        </p:spPr>
      </p:sp>
      <p:sp>
        <p:nvSpPr>
          <p:cNvPr id="190" name="Google Shape;190;p31"/>
          <p:cNvSpPr txBox="1">
            <a:spLocks noGrp="1"/>
          </p:cNvSpPr>
          <p:nvPr>
            <p:ph type="ctrTitle"/>
          </p:nvPr>
        </p:nvSpPr>
        <p:spPr>
          <a:xfrm>
            <a:off x="712788" y="1734791"/>
            <a:ext cx="8008000" cy="2452400"/>
          </a:xfrm>
          <a:prstGeom prst="rect">
            <a:avLst/>
          </a:prstGeom>
          <a:noFill/>
          <a:ln>
            <a:noFill/>
          </a:ln>
        </p:spPr>
        <p:txBody>
          <a:bodyPr spcFirstLastPara="1" wrap="square" lIns="0" tIns="0" rIns="0" bIns="0" anchor="t" anchorCtr="0">
            <a:noAutofit/>
          </a:bodyPr>
          <a:lstStyle>
            <a:lvl1pPr lvl="0" algn="l">
              <a:lnSpc>
                <a:spcPct val="98000"/>
              </a:lnSpc>
              <a:spcBef>
                <a:spcPts val="0"/>
              </a:spcBef>
              <a:spcAft>
                <a:spcPts val="0"/>
              </a:spcAft>
              <a:buClr>
                <a:schemeClr val="lt1"/>
              </a:buClr>
              <a:buSzPts val="2700"/>
              <a:buFont typeface="Arial"/>
              <a:buNone/>
              <a:defRPr sz="3600" b="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191" name="Google Shape;191;p31"/>
          <p:cNvPicPr preferRelativeResize="0"/>
          <p:nvPr/>
        </p:nvPicPr>
        <p:blipFill rotWithShape="1">
          <a:blip r:embed="rId3">
            <a:alphaModFix/>
          </a:blip>
          <a:srcRect/>
          <a:stretch/>
        </p:blipFill>
        <p:spPr>
          <a:xfrm>
            <a:off x="9081790" y="697551"/>
            <a:ext cx="2518257" cy="1331365"/>
          </a:xfrm>
          <a:prstGeom prst="rect">
            <a:avLst/>
          </a:prstGeom>
          <a:noFill/>
          <a:ln>
            <a:noFill/>
          </a:ln>
        </p:spPr>
      </p:pic>
      <p:sp>
        <p:nvSpPr>
          <p:cNvPr id="192" name="Google Shape;192;p31"/>
          <p:cNvSpPr>
            <a:spLocks noGrp="1"/>
          </p:cNvSpPr>
          <p:nvPr>
            <p:ph type="clipArt" idx="13"/>
          </p:nvPr>
        </p:nvSpPr>
        <p:spPr>
          <a:xfrm>
            <a:off x="745200" y="5594400"/>
            <a:ext cx="1198800" cy="392400"/>
          </a:xfrm>
          <a:prstGeom prst="rect">
            <a:avLst/>
          </a:prstGeom>
          <a:noFill/>
          <a:ln>
            <a:noFill/>
          </a:ln>
        </p:spPr>
      </p:sp>
      <p:sp>
        <p:nvSpPr>
          <p:cNvPr id="193" name="Google Shape;193;p31"/>
          <p:cNvSpPr>
            <a:spLocks noGrp="1"/>
          </p:cNvSpPr>
          <p:nvPr>
            <p:ph type="clipArt" idx="14"/>
          </p:nvPr>
        </p:nvSpPr>
        <p:spPr>
          <a:xfrm>
            <a:off x="2359025" y="5421600"/>
            <a:ext cx="691200" cy="698400"/>
          </a:xfrm>
          <a:prstGeom prst="rect">
            <a:avLst/>
          </a:prstGeom>
          <a:noFill/>
          <a:ln>
            <a:noFill/>
          </a:ln>
        </p:spPr>
      </p:sp>
      <p:sp>
        <p:nvSpPr>
          <p:cNvPr id="194" name="Google Shape;194;p31"/>
          <p:cNvSpPr>
            <a:spLocks noGrp="1"/>
          </p:cNvSpPr>
          <p:nvPr>
            <p:ph type="clipArt" idx="15"/>
          </p:nvPr>
        </p:nvSpPr>
        <p:spPr>
          <a:xfrm>
            <a:off x="3492000" y="5601600"/>
            <a:ext cx="1148400" cy="356400"/>
          </a:xfrm>
          <a:prstGeom prst="rect">
            <a:avLst/>
          </a:prstGeom>
          <a:noFill/>
          <a:ln>
            <a:noFill/>
          </a:ln>
        </p:spPr>
      </p:sp>
      <p:sp>
        <p:nvSpPr>
          <p:cNvPr id="195" name="Google Shape;195;p31"/>
          <p:cNvSpPr>
            <a:spLocks noGrp="1"/>
          </p:cNvSpPr>
          <p:nvPr>
            <p:ph type="clipArt" idx="16"/>
          </p:nvPr>
        </p:nvSpPr>
        <p:spPr>
          <a:xfrm>
            <a:off x="4982400" y="5464800"/>
            <a:ext cx="928800" cy="626400"/>
          </a:xfrm>
          <a:prstGeom prst="rect">
            <a:avLst/>
          </a:prstGeom>
          <a:noFill/>
          <a:ln>
            <a:noFill/>
          </a:ln>
        </p:spPr>
      </p:sp>
      <p:sp>
        <p:nvSpPr>
          <p:cNvPr id="196" name="Google Shape;196;p31"/>
          <p:cNvSpPr>
            <a:spLocks noGrp="1"/>
          </p:cNvSpPr>
          <p:nvPr>
            <p:ph type="clipArt" idx="17"/>
          </p:nvPr>
        </p:nvSpPr>
        <p:spPr>
          <a:xfrm>
            <a:off x="6415088" y="5515200"/>
            <a:ext cx="774800" cy="550800"/>
          </a:xfrm>
          <a:prstGeom prst="rect">
            <a:avLst/>
          </a:prstGeom>
          <a:noFill/>
          <a:ln>
            <a:noFill/>
          </a:ln>
        </p:spPr>
      </p:sp>
      <p:sp>
        <p:nvSpPr>
          <p:cNvPr id="197" name="Google Shape;197;p31"/>
          <p:cNvSpPr>
            <a:spLocks noGrp="1"/>
          </p:cNvSpPr>
          <p:nvPr>
            <p:ph type="clipArt" idx="18"/>
          </p:nvPr>
        </p:nvSpPr>
        <p:spPr>
          <a:xfrm>
            <a:off x="7562851" y="5608800"/>
            <a:ext cx="1184400" cy="392400"/>
          </a:xfrm>
          <a:prstGeom prst="rect">
            <a:avLst/>
          </a:prstGeom>
          <a:noFill/>
          <a:ln>
            <a:noFill/>
          </a:ln>
        </p:spPr>
      </p:sp>
      <p:sp>
        <p:nvSpPr>
          <p:cNvPr id="198" name="Google Shape;198;p31"/>
          <p:cNvSpPr>
            <a:spLocks noGrp="1"/>
          </p:cNvSpPr>
          <p:nvPr>
            <p:ph type="clipArt" idx="19"/>
          </p:nvPr>
        </p:nvSpPr>
        <p:spPr>
          <a:xfrm>
            <a:off x="8924400" y="5608800"/>
            <a:ext cx="1209600" cy="349200"/>
          </a:xfrm>
          <a:prstGeom prst="rect">
            <a:avLst/>
          </a:prstGeom>
          <a:noFill/>
          <a:ln>
            <a:noFill/>
          </a:ln>
        </p:spPr>
      </p:sp>
      <p:sp>
        <p:nvSpPr>
          <p:cNvPr id="199" name="Google Shape;199;p31"/>
          <p:cNvSpPr>
            <a:spLocks noGrp="1"/>
          </p:cNvSpPr>
          <p:nvPr>
            <p:ph type="clipArt" idx="20"/>
          </p:nvPr>
        </p:nvSpPr>
        <p:spPr>
          <a:xfrm>
            <a:off x="10299700" y="5515200"/>
            <a:ext cx="1173600" cy="547200"/>
          </a:xfrm>
          <a:prstGeom prst="rect">
            <a:avLst/>
          </a:prstGeom>
          <a:noFill/>
          <a:ln>
            <a:noFill/>
          </a:ln>
        </p:spPr>
      </p:sp>
    </p:spTree>
    <p:extLst>
      <p:ext uri="{BB962C8B-B14F-4D97-AF65-F5344CB8AC3E}">
        <p14:creationId xmlns:p14="http://schemas.microsoft.com/office/powerpoint/2010/main" val="1639229710"/>
      </p:ext>
    </p:extLst>
  </p:cSld>
  <p:clrMapOvr>
    <a:masterClrMapping/>
  </p:clrMapOvr>
  <p:extLst>
    <p:ext uri="{DCECCB84-F9BA-43D5-87BE-67443E8EF086}">
      <p15:sldGuideLst xmlns:p15="http://schemas.microsoft.com/office/powerpoint/2012/main">
        <p15:guide id="1" orient="horz" pos="1092" userDrawn="1">
          <p15:clr>
            <a:srgbClr val="FBAE40"/>
          </p15:clr>
        </p15:guide>
        <p15:guide id="2" pos="449" userDrawn="1">
          <p15:clr>
            <a:srgbClr val="FBAE40"/>
          </p15:clr>
        </p15:guide>
        <p15:guide id="3" pos="549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image" Target="../media/image4.jpeg"/><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5.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665" r:id="rId5"/>
    <p:sldLayoutId id="2147483729" r:id="rId6"/>
    <p:sldLayoutId id="2147483730" r:id="rId7"/>
    <p:sldLayoutId id="2147483731" r:id="rId8"/>
    <p:sldLayoutId id="2147483732" r:id="rId9"/>
    <p:sldLayoutId id="2147483733"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7"/>
          <p:cNvPicPr preferRelativeResize="0"/>
          <p:nvPr/>
        </p:nvPicPr>
        <p:blipFill rotWithShape="1">
          <a:blip r:embed="rId14">
            <a:alphaModFix/>
          </a:blip>
          <a:srcRect/>
          <a:stretch/>
        </p:blipFill>
        <p:spPr>
          <a:xfrm>
            <a:off x="5" y="0"/>
            <a:ext cx="12191989" cy="1367132"/>
          </a:xfrm>
          <a:prstGeom prst="rect">
            <a:avLst/>
          </a:prstGeom>
          <a:noFill/>
          <a:ln>
            <a:noFill/>
          </a:ln>
        </p:spPr>
      </p:pic>
      <p:sp>
        <p:nvSpPr>
          <p:cNvPr id="11" name="Google Shape;11;p27"/>
          <p:cNvSpPr txBox="1">
            <a:spLocks noGrp="1"/>
          </p:cNvSpPr>
          <p:nvPr>
            <p:ph type="title"/>
          </p:nvPr>
        </p:nvSpPr>
        <p:spPr>
          <a:xfrm>
            <a:off x="538163" y="318837"/>
            <a:ext cx="9563781" cy="78818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2700"/>
              <a:buFont typeface="Arial"/>
              <a:buNone/>
              <a:defRPr sz="27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7"/>
          <p:cNvSpPr txBox="1">
            <a:spLocks noGrp="1"/>
          </p:cNvSpPr>
          <p:nvPr>
            <p:ph type="body" idx="1"/>
          </p:nvPr>
        </p:nvSpPr>
        <p:spPr>
          <a:xfrm>
            <a:off x="538164" y="1771474"/>
            <a:ext cx="11115674" cy="4538839"/>
          </a:xfrm>
          <a:prstGeom prst="rect">
            <a:avLst/>
          </a:prstGeom>
          <a:noFill/>
          <a:ln>
            <a:noFill/>
          </a:ln>
        </p:spPr>
        <p:txBody>
          <a:bodyPr spcFirstLastPara="1" wrap="square" lIns="0" tIns="0" rIns="0" bIns="0" anchor="t" anchorCtr="0">
            <a:noAutofit/>
          </a:bodyPr>
          <a:lstStyle>
            <a:lvl1pPr marL="457200" marR="0" lvl="0" indent="-228600" algn="l" rtl="0">
              <a:lnSpc>
                <a:spcPct val="109000"/>
              </a:lnSpc>
              <a:spcBef>
                <a:spcPts val="1000"/>
              </a:spcBef>
              <a:spcAft>
                <a:spcPts val="0"/>
              </a:spcAft>
              <a:buClr>
                <a:schemeClr val="accent3"/>
              </a:buClr>
              <a:buSzPts val="2000"/>
              <a:buFont typeface="Arial"/>
              <a:buNone/>
              <a:defRPr sz="2000" b="1" i="0" u="none" strike="noStrike" cap="none">
                <a:solidFill>
                  <a:schemeClr val="accent3"/>
                </a:solidFill>
                <a:latin typeface="Arial"/>
                <a:ea typeface="Arial"/>
                <a:cs typeface="Arial"/>
                <a:sym typeface="Arial"/>
              </a:defRPr>
            </a:lvl1pPr>
            <a:lvl2pPr marL="914400" marR="0" lvl="1" indent="-228600" algn="l" rtl="0">
              <a:lnSpc>
                <a:spcPct val="109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l" rtl="0">
              <a:lnSpc>
                <a:spcPct val="109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lnSpc>
                <a:spcPct val="109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228600" algn="l" rtl="0">
              <a:lnSpc>
                <a:spcPct val="109000"/>
              </a:lnSpc>
              <a:spcBef>
                <a:spcPts val="800"/>
              </a:spcBef>
              <a:spcAft>
                <a:spcPts val="0"/>
              </a:spcAft>
              <a:buClr>
                <a:schemeClr val="accent3"/>
              </a:buClr>
              <a:buSzPts val="1700"/>
              <a:buFont typeface="Arial"/>
              <a:buNone/>
              <a:defRPr sz="1700" b="1" i="0" u="none" strike="noStrike" cap="none">
                <a:solidFill>
                  <a:schemeClr val="accent3"/>
                </a:solidFill>
                <a:latin typeface="Arial"/>
                <a:ea typeface="Arial"/>
                <a:cs typeface="Arial"/>
                <a:sym typeface="Arial"/>
              </a:defRPr>
            </a:lvl5pPr>
            <a:lvl6pPr marL="2743200" marR="0" lvl="5" indent="-228600" algn="l" rtl="0">
              <a:lnSpc>
                <a:spcPct val="109000"/>
              </a:lnSpc>
              <a:spcBef>
                <a:spcPts val="800"/>
              </a:spcBef>
              <a:spcAft>
                <a:spcPts val="0"/>
              </a:spcAft>
              <a:buClr>
                <a:schemeClr val="dk1"/>
              </a:buClr>
              <a:buSzPts val="1700"/>
              <a:buFont typeface="Arial"/>
              <a:buNone/>
              <a:defRPr sz="1700" b="0" i="0" u="none" strike="noStrike" cap="none">
                <a:solidFill>
                  <a:schemeClr val="dk1"/>
                </a:solidFill>
                <a:latin typeface="Arial"/>
                <a:ea typeface="Arial"/>
                <a:cs typeface="Arial"/>
                <a:sym typeface="Arial"/>
              </a:defRPr>
            </a:lvl6pPr>
            <a:lvl7pPr marL="3200400" marR="0" lvl="6" indent="-336550" algn="l" rtl="0">
              <a:lnSpc>
                <a:spcPct val="109000"/>
              </a:lnSpc>
              <a:spcBef>
                <a:spcPts val="4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7pPr>
            <a:lvl8pPr marL="3657600" marR="0" lvl="7" indent="-336550" algn="l" rtl="0">
              <a:lnSpc>
                <a:spcPct val="109000"/>
              </a:lnSpc>
              <a:spcBef>
                <a:spcPts val="4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8pPr>
            <a:lvl9pPr marL="4114800" marR="0" lvl="8" indent="-228600" algn="l" rtl="0">
              <a:lnSpc>
                <a:spcPct val="109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13" name="Google Shape;13;p27"/>
          <p:cNvSpPr txBox="1">
            <a:spLocks noGrp="1"/>
          </p:cNvSpPr>
          <p:nvPr>
            <p:ph type="sldNum" idx="12"/>
          </p:nvPr>
        </p:nvSpPr>
        <p:spPr>
          <a:xfrm>
            <a:off x="11363900" y="6569028"/>
            <a:ext cx="691528" cy="225208"/>
          </a:xfrm>
          <a:prstGeom prst="rect">
            <a:avLst/>
          </a:prstGeom>
          <a:noFill/>
          <a:ln>
            <a:noFill/>
          </a:ln>
        </p:spPr>
        <p:txBody>
          <a:bodyPr spcFirstLastPara="1" wrap="square" lIns="0" tIns="0" rIns="0" bIns="0" anchor="b" anchorCtr="0">
            <a:noAutofit/>
          </a:bodyPr>
          <a:lstStyle>
            <a:lvl1pPr marL="0" marR="0" lvl="0" indent="0" algn="r" rtl="0">
              <a:lnSpc>
                <a:spcPct val="109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9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9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9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9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9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9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9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9000"/>
              </a:lnSpc>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CH"/>
              <a:t>‹#›</a:t>
            </a:fld>
            <a:endParaRPr/>
          </a:p>
        </p:txBody>
      </p:sp>
      <p:pic>
        <p:nvPicPr>
          <p:cNvPr id="14" name="Google Shape;14;p27"/>
          <p:cNvPicPr preferRelativeResize="0"/>
          <p:nvPr/>
        </p:nvPicPr>
        <p:blipFill rotWithShape="1">
          <a:blip r:embed="rId15">
            <a:alphaModFix/>
          </a:blip>
          <a:srcRect/>
          <a:stretch/>
        </p:blipFill>
        <p:spPr>
          <a:xfrm>
            <a:off x="10756885" y="311693"/>
            <a:ext cx="934517" cy="502920"/>
          </a:xfrm>
          <a:prstGeom prst="rect">
            <a:avLst/>
          </a:prstGeom>
          <a:noFill/>
          <a:ln>
            <a:noFill/>
          </a:ln>
        </p:spPr>
      </p:pic>
    </p:spTree>
    <p:extLst>
      <p:ext uri="{BB962C8B-B14F-4D97-AF65-F5344CB8AC3E}">
        <p14:creationId xmlns:p14="http://schemas.microsoft.com/office/powerpoint/2010/main" val="347565127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 id="2147483722" r:id="rId10"/>
    <p:sldLayoutId id="2147483723" r:id="rId11"/>
    <p:sldLayoutId id="214748373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39">
          <p15:clr>
            <a:srgbClr val="F26B43"/>
          </p15:clr>
        </p15:guide>
        <p15:guide id="2" pos="7341">
          <p15:clr>
            <a:srgbClr val="F26B43"/>
          </p15:clr>
        </p15:guide>
        <p15:guide id="3" orient="horz" pos="200">
          <p15:clr>
            <a:srgbClr val="F26B43"/>
          </p15:clr>
        </p15:guide>
        <p15:guide id="4" orient="horz" pos="1114">
          <p15:clr>
            <a:srgbClr val="F26B43"/>
          </p15:clr>
        </p15:guide>
        <p15:guide id="5" orient="horz" pos="397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5" y="0"/>
            <a:ext cx="12191989" cy="1367132"/>
          </a:xfrm>
          <a:prstGeom prst="rect">
            <a:avLst/>
          </a:prstGeom>
        </p:spPr>
      </p:pic>
      <p:sp>
        <p:nvSpPr>
          <p:cNvPr id="2" name="Titelplatzhalter 1"/>
          <p:cNvSpPr>
            <a:spLocks noGrp="1"/>
          </p:cNvSpPr>
          <p:nvPr>
            <p:ph type="title"/>
          </p:nvPr>
        </p:nvSpPr>
        <p:spPr>
          <a:xfrm>
            <a:off x="538163" y="318837"/>
            <a:ext cx="9563781" cy="788180"/>
          </a:xfrm>
          <a:prstGeom prst="rect">
            <a:avLst/>
          </a:prstGeom>
        </p:spPr>
        <p:txBody>
          <a:bodyPr vert="horz" lIns="0" tIns="0" rIns="0" bIns="0" rtlCol="0" anchor="t" anchorCtr="0">
            <a:noAutofit/>
          </a:bodyPr>
          <a:lstStyle/>
          <a:p>
            <a:r>
              <a:rPr lang="en-US" noProof="0"/>
              <a:t>Click to edit Master title style</a:t>
            </a:r>
          </a:p>
        </p:txBody>
      </p:sp>
      <p:sp>
        <p:nvSpPr>
          <p:cNvPr id="3" name="Textplatzhalter 2"/>
          <p:cNvSpPr>
            <a:spLocks noGrp="1"/>
          </p:cNvSpPr>
          <p:nvPr>
            <p:ph type="body" idx="1"/>
          </p:nvPr>
        </p:nvSpPr>
        <p:spPr>
          <a:xfrm>
            <a:off x="538164" y="1771474"/>
            <a:ext cx="11115674" cy="4538839"/>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sp>
        <p:nvSpPr>
          <p:cNvPr id="6" name="Foliennummernplatzhalter 5"/>
          <p:cNvSpPr>
            <a:spLocks noGrp="1"/>
          </p:cNvSpPr>
          <p:nvPr>
            <p:ph type="sldNum" sz="quarter" idx="4"/>
          </p:nvPr>
        </p:nvSpPr>
        <p:spPr>
          <a:xfrm>
            <a:off x="11363900" y="6569028"/>
            <a:ext cx="691528" cy="225208"/>
          </a:xfrm>
          <a:prstGeom prst="rect">
            <a:avLst/>
          </a:prstGeom>
        </p:spPr>
        <p:txBody>
          <a:bodyPr vert="horz" lIns="0" tIns="0" rIns="0" bIns="0" rtlCol="0" anchor="b" anchorCtr="0"/>
          <a:lstStyle>
            <a:lvl1pPr algn="r">
              <a:defRPr sz="1300" b="0">
                <a:solidFill>
                  <a:schemeClr val="tx2"/>
                </a:solidFill>
              </a:defRPr>
            </a:lvl1pPr>
          </a:lstStyle>
          <a:p>
            <a:fld id="{A56E1A0E-0F44-4930-B1C6-7F94F272BD83}" type="slidenum">
              <a:rPr lang="en-US" noProof="0" smtClean="0"/>
              <a:pPr/>
              <a:t>‹#›</a:t>
            </a:fld>
            <a:endParaRPr lang="en-US" noProof="0"/>
          </a:p>
        </p:txBody>
      </p:sp>
      <p:pic>
        <p:nvPicPr>
          <p:cNvPr id="5" name="Grafik 4"/>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756885" y="311693"/>
            <a:ext cx="934517" cy="502920"/>
          </a:xfrm>
          <a:prstGeom prst="rect">
            <a:avLst/>
          </a:prstGeom>
        </p:spPr>
      </p:pic>
    </p:spTree>
    <p:extLst>
      <p:ext uri="{BB962C8B-B14F-4D97-AF65-F5344CB8AC3E}">
        <p14:creationId xmlns:p14="http://schemas.microsoft.com/office/powerpoint/2010/main" val="3461302043"/>
      </p:ext>
    </p:extLst>
  </p:cSld>
  <p:clrMap bg1="lt1" tx1="dk1" bg2="lt2" tx2="dk2" accent1="accent1" accent2="accent2" accent3="accent3" accent4="accent4" accent5="accent5" accent6="accent6" hlink="hlink" folHlink="folHlink"/>
  <p:sldLayoutIdLst>
    <p:sldLayoutId id="2147483714" r:id="rId1"/>
    <p:sldLayoutId id="2147483672" r:id="rId2"/>
    <p:sldLayoutId id="2147483673" r:id="rId3"/>
    <p:sldLayoutId id="2147483674" r:id="rId4"/>
    <p:sldLayoutId id="2147483716" r:id="rId5"/>
    <p:sldLayoutId id="2147483675" r:id="rId6"/>
    <p:sldLayoutId id="2147483676" r:id="rId7"/>
    <p:sldLayoutId id="2147483712" r:id="rId8"/>
    <p:sldLayoutId id="2147483715" r:id="rId9"/>
    <p:sldLayoutId id="2147483677" r:id="rId10"/>
    <p:sldLayoutId id="2147483717" r:id="rId11"/>
    <p:sldLayoutId id="2147483711" r:id="rId12"/>
    <p:sldLayoutId id="2147483678" r:id="rId13"/>
    <p:sldLayoutId id="2147483680" r:id="rId14"/>
    <p:sldLayoutId id="2147483679" r:id="rId15"/>
    <p:sldLayoutId id="2147483682" r:id="rId16"/>
    <p:sldLayoutId id="2147483681" r:id="rId17"/>
    <p:sldLayoutId id="2147483718" r:id="rId18"/>
    <p:sldLayoutId id="2147483719" r:id="rId19"/>
    <p:sldLayoutId id="2147483709" r:id="rId20"/>
    <p:sldLayoutId id="2147483710" r:id="rId21"/>
    <p:sldLayoutId id="2147483720" r:id="rId22"/>
    <p:sldLayoutId id="2147483724" r:id="rId23"/>
    <p:sldLayoutId id="2147483736" r:id="rId24"/>
  </p:sldLayoutIdLst>
  <p:hf hdr="0" ftr="0" dt="0"/>
  <p:txStyles>
    <p:titleStyle>
      <a:lvl1pPr algn="l" defTabSz="914400" rtl="0" eaLnBrk="1" latinLnBrk="0" hangingPunct="1">
        <a:lnSpc>
          <a:spcPct val="90000"/>
        </a:lnSpc>
        <a:spcBef>
          <a:spcPct val="0"/>
        </a:spcBef>
        <a:buNone/>
        <a:defRPr sz="2700" b="1" kern="1200">
          <a:solidFill>
            <a:schemeClr val="bg1"/>
          </a:solidFill>
          <a:latin typeface="+mj-lt"/>
          <a:ea typeface="+mj-ea"/>
          <a:cs typeface="+mj-cs"/>
        </a:defRPr>
      </a:lvl1pPr>
    </p:titleStyle>
    <p:bodyStyle>
      <a:lvl1pPr marL="0" indent="0" algn="l" defTabSz="914400" rtl="0" eaLnBrk="1" latinLnBrk="0" hangingPunct="1">
        <a:lnSpc>
          <a:spcPct val="109000"/>
        </a:lnSpc>
        <a:spcBef>
          <a:spcPts val="1000"/>
        </a:spcBef>
        <a:spcAft>
          <a:spcPts val="0"/>
        </a:spcAft>
        <a:buFontTx/>
        <a:buNone/>
        <a:defRPr sz="2000" b="1" kern="1200">
          <a:solidFill>
            <a:schemeClr val="accent3"/>
          </a:solidFill>
          <a:latin typeface="+mn-lt"/>
          <a:ea typeface="+mn-ea"/>
          <a:cs typeface="+mn-cs"/>
        </a:defRPr>
      </a:lvl1pPr>
      <a:lvl2pPr marL="0" indent="0" algn="l" defTabSz="914400" rtl="0" eaLnBrk="1" latinLnBrk="0" hangingPunct="1">
        <a:lnSpc>
          <a:spcPct val="109000"/>
        </a:lnSpc>
        <a:spcBef>
          <a:spcPts val="1000"/>
        </a:spcBef>
        <a:spcAft>
          <a:spcPts val="0"/>
        </a:spcAft>
        <a:buFontTx/>
        <a:buNone/>
        <a:defRPr sz="2000" kern="1200">
          <a:solidFill>
            <a:schemeClr val="tx1"/>
          </a:solidFill>
          <a:latin typeface="+mn-lt"/>
          <a:ea typeface="+mn-ea"/>
          <a:cs typeface="+mn-cs"/>
        </a:defRPr>
      </a:lvl2pPr>
      <a:lvl3pPr marL="360000" indent="-360000" algn="l" defTabSz="914400" rtl="0" eaLnBrk="1" latinLnBrk="0" hangingPunct="1">
        <a:lnSpc>
          <a:spcPct val="109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3pPr>
      <a:lvl4pPr marL="720000" indent="-360000" algn="l" defTabSz="914400" rtl="0" eaLnBrk="1" latinLnBrk="0" hangingPunct="1">
        <a:lnSpc>
          <a:spcPct val="109000"/>
        </a:lnSpc>
        <a:spcBef>
          <a:spcPts val="500"/>
        </a:spcBef>
        <a:spcAft>
          <a:spcPts val="0"/>
        </a:spcAft>
        <a:buFont typeface="Arial" panose="020B0604020202020204" pitchFamily="34" charset="0"/>
        <a:buChar char="•"/>
        <a:defRPr sz="2000" kern="1200">
          <a:solidFill>
            <a:schemeClr val="tx1"/>
          </a:solidFill>
          <a:latin typeface="+mn-lt"/>
          <a:ea typeface="+mn-ea"/>
          <a:cs typeface="+mn-cs"/>
        </a:defRPr>
      </a:lvl4pPr>
      <a:lvl5pPr marL="0" indent="0" algn="l" defTabSz="914400" rtl="0" eaLnBrk="1" latinLnBrk="0" hangingPunct="1">
        <a:lnSpc>
          <a:spcPct val="109000"/>
        </a:lnSpc>
        <a:spcBef>
          <a:spcPts val="800"/>
        </a:spcBef>
        <a:spcAft>
          <a:spcPts val="0"/>
        </a:spcAft>
        <a:buFontTx/>
        <a:buNone/>
        <a:defRPr sz="1700" b="1" kern="1200">
          <a:solidFill>
            <a:schemeClr val="accent3"/>
          </a:solidFill>
          <a:latin typeface="+mn-lt"/>
          <a:ea typeface="+mn-ea"/>
          <a:cs typeface="+mn-cs"/>
        </a:defRPr>
      </a:lvl5pPr>
      <a:lvl6pPr marL="0" indent="0" algn="l" defTabSz="914400" rtl="0" eaLnBrk="1" latinLnBrk="0" hangingPunct="1">
        <a:lnSpc>
          <a:spcPct val="109000"/>
        </a:lnSpc>
        <a:spcBef>
          <a:spcPts val="800"/>
        </a:spcBef>
        <a:spcAft>
          <a:spcPts val="0"/>
        </a:spcAft>
        <a:buFontTx/>
        <a:buNone/>
        <a:defRPr sz="1700" kern="1200" baseline="0">
          <a:solidFill>
            <a:schemeClr val="tx1"/>
          </a:solidFill>
          <a:latin typeface="+mn-lt"/>
          <a:ea typeface="+mn-ea"/>
          <a:cs typeface="+mn-cs"/>
        </a:defRPr>
      </a:lvl6pPr>
      <a:lvl7pPr marL="360000" indent="-360000" algn="l" defTabSz="914400" rtl="0" eaLnBrk="1" latinLnBrk="0" hangingPunct="1">
        <a:lnSpc>
          <a:spcPct val="109000"/>
        </a:lnSpc>
        <a:spcBef>
          <a:spcPts val="400"/>
        </a:spcBef>
        <a:spcAft>
          <a:spcPts val="0"/>
        </a:spcAft>
        <a:buFont typeface="Arial" panose="020B0604020202020204" pitchFamily="34" charset="0"/>
        <a:buChar char="•"/>
        <a:defRPr sz="1700" kern="1200">
          <a:solidFill>
            <a:schemeClr val="tx1"/>
          </a:solidFill>
          <a:latin typeface="+mn-lt"/>
          <a:ea typeface="+mn-ea"/>
          <a:cs typeface="+mn-cs"/>
        </a:defRPr>
      </a:lvl7pPr>
      <a:lvl8pPr marL="720000" indent="-360000" algn="l" defTabSz="914400" rtl="0" eaLnBrk="1" latinLnBrk="0" hangingPunct="1">
        <a:lnSpc>
          <a:spcPct val="109000"/>
        </a:lnSpc>
        <a:spcBef>
          <a:spcPts val="400"/>
        </a:spcBef>
        <a:spcAft>
          <a:spcPts val="0"/>
        </a:spcAft>
        <a:buFont typeface="Arial" panose="020B0604020202020204" pitchFamily="34" charset="0"/>
        <a:buChar char="•"/>
        <a:defRPr sz="1700" kern="1200">
          <a:solidFill>
            <a:schemeClr val="tx1"/>
          </a:solidFill>
          <a:latin typeface="+mn-lt"/>
          <a:ea typeface="+mn-ea"/>
          <a:cs typeface="+mn-cs"/>
        </a:defRPr>
      </a:lvl8pPr>
      <a:lvl9pPr marL="0" indent="0" algn="l" defTabSz="914400" rtl="0" eaLnBrk="1" latinLnBrk="0" hangingPunct="1">
        <a:lnSpc>
          <a:spcPct val="109000"/>
        </a:lnSpc>
        <a:spcBef>
          <a:spcPts val="0"/>
        </a:spcBef>
        <a:buFontTx/>
        <a:buNone/>
        <a:defRPr sz="1500" kern="1200">
          <a:solidFill>
            <a:schemeClr val="tx1"/>
          </a:solidFill>
          <a:latin typeface="+mn-lt"/>
          <a:ea typeface="+mn-ea"/>
          <a:cs typeface="+mn-cs"/>
        </a:defRPr>
      </a:lvl9pPr>
    </p:bodyStyle>
    <p:otherStyle>
      <a:defPPr>
        <a:defRPr lang="de-DE"/>
      </a:defPPr>
      <a:lvl1pPr marL="0" indent="0" algn="l" defTabSz="914400" rtl="0" eaLnBrk="1" latinLnBrk="0" hangingPunct="1">
        <a:lnSpc>
          <a:spcPct val="109000"/>
        </a:lnSpc>
        <a:spcBef>
          <a:spcPts val="0"/>
        </a:spcBef>
        <a:buFontTx/>
        <a:buNone/>
        <a:defRPr sz="1500" kern="1200">
          <a:solidFill>
            <a:schemeClr val="tx1"/>
          </a:solidFill>
          <a:latin typeface="+mn-lt"/>
          <a:ea typeface="+mn-ea"/>
          <a:cs typeface="+mn-cs"/>
        </a:defRPr>
      </a:lvl1pPr>
      <a:lvl2pPr marL="360000" indent="-360000" algn="l" defTabSz="914400" rtl="0" eaLnBrk="1" latinLnBrk="0" hangingPunct="1">
        <a:lnSpc>
          <a:spcPct val="109000"/>
        </a:lnSpc>
        <a:spcBef>
          <a:spcPts val="0"/>
        </a:spcBef>
        <a:buFont typeface="Arial" panose="020B0604020202020204" pitchFamily="34" charset="0"/>
        <a:buChar char="•"/>
        <a:defRPr sz="1500" kern="1200">
          <a:solidFill>
            <a:schemeClr val="tx1"/>
          </a:solidFill>
          <a:latin typeface="+mn-lt"/>
          <a:ea typeface="+mn-ea"/>
          <a:cs typeface="+mn-cs"/>
        </a:defRPr>
      </a:lvl2pPr>
      <a:lvl3pPr marL="720000" indent="-360000" algn="l" defTabSz="914400" rtl="0" eaLnBrk="1" latinLnBrk="0" hangingPunct="1">
        <a:lnSpc>
          <a:spcPct val="109000"/>
        </a:lnSpc>
        <a:spcBef>
          <a:spcPts val="0"/>
        </a:spcBef>
        <a:buFont typeface="Arial" panose="020B0604020202020204" pitchFamily="34" charset="0"/>
        <a:buChar char="•"/>
        <a:defRPr sz="1500" kern="1200">
          <a:solidFill>
            <a:schemeClr val="tx1"/>
          </a:solidFill>
          <a:latin typeface="+mn-lt"/>
          <a:ea typeface="+mn-ea"/>
          <a:cs typeface="+mn-cs"/>
        </a:defRPr>
      </a:lvl3pPr>
      <a:lvl4pPr marL="0" indent="0" algn="l" defTabSz="914400" rtl="0" eaLnBrk="1" latinLnBrk="0" hangingPunct="1">
        <a:lnSpc>
          <a:spcPct val="109000"/>
        </a:lnSpc>
        <a:spcBef>
          <a:spcPts val="0"/>
        </a:spcBef>
        <a:buFontTx/>
        <a:buNone/>
        <a:defRPr sz="1500" b="1" kern="1200">
          <a:solidFill>
            <a:schemeClr val="accent3"/>
          </a:solidFill>
          <a:latin typeface="+mn-lt"/>
          <a:ea typeface="+mn-ea"/>
          <a:cs typeface="+mn-cs"/>
        </a:defRPr>
      </a:lvl4pPr>
      <a:lvl5pPr marL="0" indent="0" algn="l" defTabSz="914400" rtl="0" eaLnBrk="1" latinLnBrk="0" hangingPunct="1">
        <a:lnSpc>
          <a:spcPct val="109000"/>
        </a:lnSpc>
        <a:spcBef>
          <a:spcPts val="0"/>
        </a:spcBef>
        <a:buFontTx/>
        <a:buNone/>
        <a:defRPr sz="1500" kern="1200" baseline="0">
          <a:solidFill>
            <a:schemeClr val="tx1"/>
          </a:solidFill>
          <a:latin typeface="+mn-lt"/>
          <a:ea typeface="+mn-ea"/>
          <a:cs typeface="+mn-cs"/>
        </a:defRPr>
      </a:lvl5pPr>
      <a:lvl6pPr marL="360000" indent="-360000" algn="l" defTabSz="914400" rtl="0" eaLnBrk="1" latinLnBrk="0" hangingPunct="1">
        <a:lnSpc>
          <a:spcPct val="109000"/>
        </a:lnSpc>
        <a:spcBef>
          <a:spcPts val="0"/>
        </a:spcBef>
        <a:buFont typeface="Arial" panose="020B0604020202020204" pitchFamily="34" charset="0"/>
        <a:buChar char="•"/>
        <a:defRPr sz="1500" kern="1200">
          <a:solidFill>
            <a:schemeClr val="tx1"/>
          </a:solidFill>
          <a:latin typeface="+mn-lt"/>
          <a:ea typeface="+mn-ea"/>
          <a:cs typeface="+mn-cs"/>
        </a:defRPr>
      </a:lvl6pPr>
      <a:lvl7pPr marL="720000" indent="-360000" algn="l" defTabSz="914400" rtl="0" eaLnBrk="1" latinLnBrk="0" hangingPunct="1">
        <a:lnSpc>
          <a:spcPct val="109000"/>
        </a:lnSpc>
        <a:spcBef>
          <a:spcPts val="0"/>
        </a:spcBef>
        <a:buFont typeface="Arial" panose="020B0604020202020204" pitchFamily="34" charset="0"/>
        <a:buChar char="•"/>
        <a:defRPr sz="1500" kern="1200">
          <a:solidFill>
            <a:schemeClr val="tx1"/>
          </a:solidFill>
          <a:latin typeface="+mn-lt"/>
          <a:ea typeface="+mn-ea"/>
          <a:cs typeface="+mn-cs"/>
        </a:defRPr>
      </a:lvl7pPr>
      <a:lvl8pPr marL="0" indent="0" algn="l" defTabSz="914400" rtl="0" eaLnBrk="1" latinLnBrk="0" hangingPunct="1">
        <a:lnSpc>
          <a:spcPct val="109000"/>
        </a:lnSpc>
        <a:spcBef>
          <a:spcPts val="0"/>
        </a:spcBef>
        <a:buFontTx/>
        <a:buNone/>
        <a:defRPr sz="1500" kern="1200">
          <a:solidFill>
            <a:schemeClr val="tx1"/>
          </a:solidFill>
          <a:latin typeface="+mn-lt"/>
          <a:ea typeface="+mn-ea"/>
          <a:cs typeface="+mn-cs"/>
        </a:defRPr>
      </a:lvl8pPr>
      <a:lvl9pPr marL="0" indent="0" algn="l" defTabSz="914400" rtl="0" eaLnBrk="1" latinLnBrk="0" hangingPunct="1">
        <a:lnSpc>
          <a:spcPct val="109000"/>
        </a:lnSpc>
        <a:spcBef>
          <a:spcPts val="0"/>
        </a:spcBef>
        <a:buFontTx/>
        <a:buNone/>
        <a:defRPr sz="1500" b="1" kern="1200">
          <a:solidFill>
            <a:schemeClr val="accent3"/>
          </a:solidFill>
          <a:latin typeface="+mn-lt"/>
          <a:ea typeface="+mn-ea"/>
          <a:cs typeface="+mn-cs"/>
        </a:defRPr>
      </a:lvl9pPr>
    </p:otherStyle>
  </p:txStyles>
  <p:extLst>
    <p:ext uri="{27BBF7A9-308A-43DC-89C8-2F10F3537804}">
      <p15:sldGuideLst xmlns:p15="http://schemas.microsoft.com/office/powerpoint/2012/main">
        <p15:guide id="1" pos="339">
          <p15:clr>
            <a:srgbClr val="F26B43"/>
          </p15:clr>
        </p15:guide>
        <p15:guide id="2" pos="7341">
          <p15:clr>
            <a:srgbClr val="F26B43"/>
          </p15:clr>
        </p15:guide>
        <p15:guide id="3" orient="horz" pos="200">
          <p15:clr>
            <a:srgbClr val="F26B43"/>
          </p15:clr>
        </p15:guide>
        <p15:guide id="4" orient="horz" pos="1114">
          <p15:clr>
            <a:srgbClr val="F26B43"/>
          </p15:clr>
        </p15:guide>
        <p15:guide id="5" orient="horz" pos="397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42.png"/><Relationship Id="rId4" Type="http://schemas.openxmlformats.org/officeDocument/2006/relationships/hyperlink" Target="https://gizonline.sharepoint.com/:x:/r/sites/ICTBuildingBlocks-CommondigitalSDGplatformwithguests/_layouts/15/Doc.aspx?sourcedoc=%7B74BD97AE-758B-492C-972A-036ED2BB098E%7D&amp;file=RFI%20V0.2.xlsx&amp;action=default&amp;mobileredirect=true&amp;cid=112450da-6ebb-497a-896b-632c35e503e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42.png"/><Relationship Id="rId4" Type="http://schemas.openxmlformats.org/officeDocument/2006/relationships/hyperlink" Target="https://miro.com/app/board/uXjVOiQif00=/?share_link_id=471261953353"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42.png"/><Relationship Id="rId4" Type="http://schemas.openxmlformats.org/officeDocument/2006/relationships/hyperlink" Target="https://gizonline.sharepoint.com/:x:/r/sites/ICTBuildingBlocks-CommondigitalSDGplatformwithguests/Freigegebene%20Dokumente/General/Country%20Engagement/Country%20Engagement%20Playbook/Chapter%203%20-%20Capacity%20Building/Capacity%20Building%20Framework.xlsx?d=w3376623ec0094d7481ab75c54849e6ce&amp;csf=1&amp;web=1&amp;e=AfU3nU"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48.png"/><Relationship Id="rId5" Type="http://schemas.openxmlformats.org/officeDocument/2006/relationships/image" Target="../media/image42.png"/><Relationship Id="rId4" Type="http://schemas.openxmlformats.org/officeDocument/2006/relationships/image" Target="../media/image47.jpe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rwandatrade.rw/media/Regulation__Governing_e-waste_management_in_Rwanda.pdf" TargetMode="Externa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rwandatrade.rw/media/Regulation__Governing_e-waste_management_in_Rwanda.pdf" TargetMode="Externa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137" y="2563599"/>
            <a:ext cx="10256663" cy="3746713"/>
          </a:xfrm>
        </p:spPr>
        <p:txBody>
          <a:bodyPr/>
          <a:lstStyle/>
          <a:p>
            <a:br>
              <a:rPr lang="en-US" sz="3600" b="0">
                <a:ea typeface="+mj-lt"/>
                <a:cs typeface="+mj-lt"/>
              </a:rPr>
            </a:br>
            <a:r>
              <a:rPr lang="en-US" sz="3600" err="1">
                <a:ea typeface="+mj-lt"/>
                <a:cs typeface="+mj-lt"/>
              </a:rPr>
              <a:t>GovStack</a:t>
            </a:r>
            <a:r>
              <a:rPr lang="en-US" sz="3600">
                <a:ea typeface="+mj-lt"/>
                <a:cs typeface="+mj-lt"/>
              </a:rPr>
              <a:t> guide to Services Identification, Prioritization &amp; Ranking</a:t>
            </a:r>
            <a:endParaRPr lang="en-US" sz="3600" b="0">
              <a:ea typeface="+mj-lt"/>
              <a:cs typeface="+mj-lt"/>
            </a:endParaRPr>
          </a:p>
          <a:p>
            <a:endParaRPr lang="en-US" sz="3600"/>
          </a:p>
        </p:txBody>
      </p:sp>
      <p:sp>
        <p:nvSpPr>
          <p:cNvPr id="9" name="Rechteck 8">
            <a:extLst>
              <a:ext uri="{FF2B5EF4-FFF2-40B4-BE49-F238E27FC236}">
                <a16:creationId xmlns:a16="http://schemas.microsoft.com/office/drawing/2014/main" id="{498F0EB8-599A-4AE6-8403-ADF22C7AAB90}"/>
              </a:ext>
            </a:extLst>
          </p:cNvPr>
          <p:cNvSpPr/>
          <p:nvPr/>
        </p:nvSpPr>
        <p:spPr>
          <a:xfrm>
            <a:off x="568834" y="547688"/>
            <a:ext cx="11054332" cy="12873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302D183B-B0E7-4DE4-9DC4-C85EE5E133BC}"/>
              </a:ext>
            </a:extLst>
          </p:cNvPr>
          <p:cNvPicPr/>
          <p:nvPr/>
        </p:nvPicPr>
        <p:blipFill rotWithShape="1">
          <a:blip r:embed="rId3" cstate="print">
            <a:extLst>
              <a:ext uri="{28A0092B-C50C-407E-A947-70E740481C1C}">
                <a14:useLocalDpi xmlns:a14="http://schemas.microsoft.com/office/drawing/2010/main" val="0"/>
              </a:ext>
            </a:extLst>
          </a:blip>
          <a:srcRect r="80141"/>
          <a:stretch/>
        </p:blipFill>
        <p:spPr bwMode="auto">
          <a:xfrm>
            <a:off x="698300" y="823944"/>
            <a:ext cx="1072603" cy="805406"/>
          </a:xfrm>
          <a:prstGeom prst="rect">
            <a:avLst/>
          </a:prstGeom>
          <a:ln>
            <a:noFill/>
          </a:ln>
          <a:extLst>
            <a:ext uri="{53640926-AAD7-44D8-BBD7-CCE9431645EC}">
              <a14:shadowObscured xmlns:a14="http://schemas.microsoft.com/office/drawing/2010/main"/>
            </a:ext>
          </a:extLst>
        </p:spPr>
      </p:pic>
      <p:pic>
        <p:nvPicPr>
          <p:cNvPr id="4" name="Picture 12" descr="Giz Logo - LogoDix">
            <a:extLst>
              <a:ext uri="{FF2B5EF4-FFF2-40B4-BE49-F238E27FC236}">
                <a16:creationId xmlns:a16="http://schemas.microsoft.com/office/drawing/2014/main" id="{DF724C23-7588-4A8F-AADB-B73EBE3C9FD5}"/>
              </a:ext>
            </a:extLst>
          </p:cNvPr>
          <p:cNvPicPr/>
          <p:nvPr/>
        </p:nvPicPr>
        <p:blipFill rotWithShape="1">
          <a:blip r:embed="rId4" cstate="print">
            <a:extLst>
              <a:ext uri="{28A0092B-C50C-407E-A947-70E740481C1C}">
                <a14:useLocalDpi xmlns:a14="http://schemas.microsoft.com/office/drawing/2010/main" val="0"/>
              </a:ext>
            </a:extLst>
          </a:blip>
          <a:srcRect l="28853" t="19054" r="39610" b="18158"/>
          <a:stretch/>
        </p:blipFill>
        <p:spPr bwMode="auto">
          <a:xfrm>
            <a:off x="2231528" y="863136"/>
            <a:ext cx="1454715" cy="725157"/>
          </a:xfrm>
          <a:prstGeom prst="rect">
            <a:avLst/>
          </a:prstGeom>
          <a:noFill/>
          <a:ln>
            <a:noFill/>
          </a:ln>
          <a:extLst>
            <a:ext uri="{53640926-AAD7-44D8-BBD7-CCE9431645EC}">
              <a14:shadowObscured xmlns:a14="http://schemas.microsoft.com/office/drawing/2010/main"/>
            </a:ext>
          </a:extLst>
        </p:spPr>
      </p:pic>
      <p:pic>
        <p:nvPicPr>
          <p:cNvPr id="5" name="Picture 12" descr="Giz Logo - LogoDix">
            <a:extLst>
              <a:ext uri="{FF2B5EF4-FFF2-40B4-BE49-F238E27FC236}">
                <a16:creationId xmlns:a16="http://schemas.microsoft.com/office/drawing/2014/main" id="{4396B273-5A3F-45D9-8D9E-D986D64DFC2D}"/>
              </a:ext>
            </a:extLst>
          </p:cNvPr>
          <p:cNvPicPr/>
          <p:nvPr/>
        </p:nvPicPr>
        <p:blipFill rotWithShape="1">
          <a:blip r:embed="rId4" cstate="print">
            <a:extLst>
              <a:ext uri="{28A0092B-C50C-407E-A947-70E740481C1C}">
                <a14:useLocalDpi xmlns:a14="http://schemas.microsoft.com/office/drawing/2010/main" val="0"/>
              </a:ext>
            </a:extLst>
          </a:blip>
          <a:srcRect l="59710" t="19054" r="4284" b="18158"/>
          <a:stretch/>
        </p:blipFill>
        <p:spPr bwMode="auto">
          <a:xfrm>
            <a:off x="4179029" y="851079"/>
            <a:ext cx="1660855" cy="725157"/>
          </a:xfrm>
          <a:prstGeom prst="rect">
            <a:avLst/>
          </a:prstGeom>
          <a:noFill/>
          <a:ln>
            <a:noFill/>
          </a:ln>
          <a:extLst>
            <a:ext uri="{53640926-AAD7-44D8-BBD7-CCE9431645EC}">
              <a14:shadowObscured xmlns:a14="http://schemas.microsoft.com/office/drawing/2010/main"/>
            </a:ext>
          </a:extLst>
        </p:spPr>
      </p:pic>
      <p:pic>
        <p:nvPicPr>
          <p:cNvPr id="7" name="Imagen 2" descr="Texto&#10;&#10;Descripción generada automáticamente">
            <a:extLst>
              <a:ext uri="{FF2B5EF4-FFF2-40B4-BE49-F238E27FC236}">
                <a16:creationId xmlns:a16="http://schemas.microsoft.com/office/drawing/2014/main" id="{CD558720-8CB8-4F1C-9917-67732B4ABB0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5138" y="1038225"/>
            <a:ext cx="1660855" cy="374981"/>
          </a:xfrm>
          <a:prstGeom prst="rect">
            <a:avLst/>
          </a:prstGeom>
          <a:noFill/>
          <a:ln>
            <a:noFill/>
          </a:ln>
        </p:spPr>
      </p:pic>
      <p:pic>
        <p:nvPicPr>
          <p:cNvPr id="8" name="Picture 2">
            <a:extLst>
              <a:ext uri="{FF2B5EF4-FFF2-40B4-BE49-F238E27FC236}">
                <a16:creationId xmlns:a16="http://schemas.microsoft.com/office/drawing/2014/main" id="{F285A24D-0D98-4862-B6CD-9FC0964000B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40960" y="1107044"/>
            <a:ext cx="1583794" cy="34274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10" descr="Une image contenant texte&#10;&#10;Description générée automatiquement">
            <a:extLst>
              <a:ext uri="{FF2B5EF4-FFF2-40B4-BE49-F238E27FC236}">
                <a16:creationId xmlns:a16="http://schemas.microsoft.com/office/drawing/2014/main" id="{D84A683C-BE30-49F1-B459-85574709985F}"/>
              </a:ext>
            </a:extLst>
          </p:cNvPr>
          <p:cNvPicPr>
            <a:picLocks noChangeAspect="1"/>
          </p:cNvPicPr>
          <p:nvPr/>
        </p:nvPicPr>
        <p:blipFill>
          <a:blip r:embed="rId7"/>
          <a:stretch>
            <a:fillRect/>
          </a:stretch>
        </p:blipFill>
        <p:spPr>
          <a:xfrm>
            <a:off x="6086866" y="865369"/>
            <a:ext cx="1429844" cy="755130"/>
          </a:xfrm>
          <a:prstGeom prst="rect">
            <a:avLst/>
          </a:prstGeom>
        </p:spPr>
      </p:pic>
    </p:spTree>
    <p:extLst>
      <p:ext uri="{BB962C8B-B14F-4D97-AF65-F5344CB8AC3E}">
        <p14:creationId xmlns:p14="http://schemas.microsoft.com/office/powerpoint/2010/main" val="369777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idx="1"/>
          </p:nvPr>
        </p:nvSpPr>
        <p:spPr/>
        <p:txBody>
          <a:bodyPr/>
          <a:lstStyle/>
          <a:p>
            <a:r>
              <a:rPr lang="en-GB" sz="3200" err="1">
                <a:ea typeface="+mn-ea"/>
              </a:rPr>
              <a:t>GovStack</a:t>
            </a:r>
            <a:r>
              <a:rPr lang="en-GB" sz="3200">
                <a:ea typeface="+mn-ea"/>
              </a:rPr>
              <a:t> approach to Prioritization &amp; Ranking of Gov Services </a:t>
            </a:r>
            <a:endParaRPr lang="en-US" sz="3200"/>
          </a:p>
        </p:txBody>
      </p:sp>
    </p:spTree>
    <p:extLst>
      <p:ext uri="{BB962C8B-B14F-4D97-AF65-F5344CB8AC3E}">
        <p14:creationId xmlns:p14="http://schemas.microsoft.com/office/powerpoint/2010/main" val="419058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2AC3-E0E3-E823-CE5C-1F76B654EF38}"/>
              </a:ext>
            </a:extLst>
          </p:cNvPr>
          <p:cNvSpPr>
            <a:spLocks noGrp="1"/>
          </p:cNvSpPr>
          <p:nvPr>
            <p:ph type="title"/>
          </p:nvPr>
        </p:nvSpPr>
        <p:spPr/>
        <p:txBody>
          <a:bodyPr/>
          <a:lstStyle/>
          <a:p>
            <a:r>
              <a:rPr lang="en-US" sz="3200"/>
              <a:t>C</a:t>
            </a:r>
            <a:r>
              <a:rPr lang="en-RW" sz="3200"/>
              <a:t>onsiderations for service prioritization</a:t>
            </a:r>
          </a:p>
        </p:txBody>
      </p:sp>
      <p:sp>
        <p:nvSpPr>
          <p:cNvPr id="3" name="Content Placeholder 2">
            <a:extLst>
              <a:ext uri="{FF2B5EF4-FFF2-40B4-BE49-F238E27FC236}">
                <a16:creationId xmlns:a16="http://schemas.microsoft.com/office/drawing/2014/main" id="{CE270443-B98C-991B-0888-72D397CE588C}"/>
              </a:ext>
            </a:extLst>
          </p:cNvPr>
          <p:cNvSpPr>
            <a:spLocks noGrp="1"/>
          </p:cNvSpPr>
          <p:nvPr>
            <p:ph idx="1"/>
          </p:nvPr>
        </p:nvSpPr>
        <p:spPr/>
        <p:txBody>
          <a:bodyPr/>
          <a:lstStyle/>
          <a:p>
            <a:pPr marL="571500" indent="-342900">
              <a:buClr>
                <a:schemeClr val="accent1"/>
              </a:buClr>
              <a:buFont typeface="Arial" panose="020B0604020202020204" pitchFamily="34" charset="0"/>
              <a:buChar char="•"/>
            </a:pPr>
            <a:r>
              <a:rPr lang="en-US" sz="2000" b="0">
                <a:solidFill>
                  <a:schemeClr val="accent1"/>
                </a:solidFill>
                <a:latin typeface="+mn-lt"/>
                <a:ea typeface="+mn-ea"/>
              </a:rPr>
              <a:t>Needs enabling efforts only to improve the service</a:t>
            </a:r>
          </a:p>
          <a:p>
            <a:pPr marL="571500" indent="-342900">
              <a:buClr>
                <a:schemeClr val="accent1"/>
              </a:buClr>
              <a:buFont typeface="Arial" panose="020B0604020202020204" pitchFamily="34" charset="0"/>
              <a:buChar char="•"/>
            </a:pPr>
            <a:r>
              <a:rPr lang="en-US" sz="2000" b="0">
                <a:solidFill>
                  <a:schemeClr val="accent1"/>
                </a:solidFill>
                <a:latin typeface="+mn-lt"/>
                <a:ea typeface="+mn-ea"/>
              </a:rPr>
              <a:t>Needs transforming efforts	also to improve the service</a:t>
            </a:r>
          </a:p>
          <a:p>
            <a:pPr marL="571500" indent="-342900">
              <a:buClr>
                <a:schemeClr val="accent1"/>
              </a:buClr>
              <a:buFont typeface="Arial" panose="020B0604020202020204" pitchFamily="34" charset="0"/>
              <a:buChar char="•"/>
            </a:pPr>
            <a:r>
              <a:rPr lang="en-US" sz="2000" b="0">
                <a:solidFill>
                  <a:schemeClr val="accent1"/>
                </a:solidFill>
                <a:latin typeface="+mn-lt"/>
                <a:ea typeface="+mn-ea"/>
              </a:rPr>
              <a:t>How important is the service - criticality</a:t>
            </a:r>
          </a:p>
          <a:p>
            <a:pPr marL="571500" indent="-342900">
              <a:buClr>
                <a:schemeClr val="accent1"/>
              </a:buClr>
              <a:buFont typeface="Arial" panose="020B0604020202020204" pitchFamily="34" charset="0"/>
              <a:buChar char="•"/>
            </a:pPr>
            <a:r>
              <a:rPr lang="en-US" sz="2000" b="0">
                <a:solidFill>
                  <a:schemeClr val="accent1"/>
                </a:solidFill>
                <a:latin typeface="+mn-lt"/>
                <a:ea typeface="+mn-ea"/>
              </a:rPr>
              <a:t>How valuable is the service to the department / citizen</a:t>
            </a:r>
          </a:p>
          <a:p>
            <a:pPr marL="571500" indent="-342900">
              <a:buClr>
                <a:schemeClr val="accent1"/>
              </a:buClr>
              <a:buFont typeface="Arial" panose="020B0604020202020204" pitchFamily="34" charset="0"/>
              <a:buChar char="•"/>
            </a:pPr>
            <a:r>
              <a:rPr lang="en-US" sz="2000" b="0">
                <a:solidFill>
                  <a:schemeClr val="accent1"/>
                </a:solidFill>
                <a:latin typeface="+mn-lt"/>
                <a:ea typeface="+mn-ea"/>
              </a:rPr>
              <a:t>What is the visibility of the service - numbers affected</a:t>
            </a:r>
          </a:p>
          <a:p>
            <a:pPr marL="571500" indent="-342900">
              <a:buClr>
                <a:schemeClr val="accent1"/>
              </a:buClr>
              <a:buFont typeface="Arial" panose="020B0604020202020204" pitchFamily="34" charset="0"/>
              <a:buChar char="•"/>
            </a:pPr>
            <a:r>
              <a:rPr lang="en-US" sz="2000" b="0">
                <a:solidFill>
                  <a:schemeClr val="accent1"/>
                </a:solidFill>
                <a:latin typeface="+mn-lt"/>
                <a:ea typeface="+mn-ea"/>
              </a:rPr>
              <a:t>How difficult is to digitize the service - complexity</a:t>
            </a:r>
          </a:p>
          <a:p>
            <a:pPr marL="571500" indent="-342900">
              <a:buClr>
                <a:schemeClr val="accent1"/>
              </a:buClr>
              <a:buFont typeface="Arial" panose="020B0604020202020204" pitchFamily="34" charset="0"/>
              <a:buChar char="•"/>
            </a:pPr>
            <a:r>
              <a:rPr lang="en-US" sz="2000" b="0">
                <a:solidFill>
                  <a:schemeClr val="accent1"/>
                </a:solidFill>
                <a:latin typeface="+mn-lt"/>
                <a:ea typeface="+mn-ea"/>
              </a:rPr>
              <a:t>Can the service be </a:t>
            </a:r>
            <a:r>
              <a:rPr lang="en-US" sz="2000" b="0">
                <a:solidFill>
                  <a:schemeClr val="accent1"/>
                </a:solidFill>
              </a:rPr>
              <a:t>digitize </a:t>
            </a:r>
            <a:r>
              <a:rPr lang="en-US" sz="2000" b="0">
                <a:solidFill>
                  <a:schemeClr val="accent1"/>
                </a:solidFill>
                <a:latin typeface="+mn-lt"/>
                <a:ea typeface="+mn-ea"/>
              </a:rPr>
              <a:t>- technical feasibility</a:t>
            </a:r>
          </a:p>
          <a:p>
            <a:endParaRPr lang="en-RW"/>
          </a:p>
        </p:txBody>
      </p:sp>
      <p:sp>
        <p:nvSpPr>
          <p:cNvPr id="5" name="Slide Number Placeholder 4">
            <a:extLst>
              <a:ext uri="{FF2B5EF4-FFF2-40B4-BE49-F238E27FC236}">
                <a16:creationId xmlns:a16="http://schemas.microsoft.com/office/drawing/2014/main" id="{AB7813F9-3F22-3DAE-BC29-E8857FFF8E23}"/>
              </a:ext>
            </a:extLst>
          </p:cNvPr>
          <p:cNvSpPr>
            <a:spLocks noGrp="1"/>
          </p:cNvSpPr>
          <p:nvPr>
            <p:ph type="sldNum" sz="quarter" idx="16"/>
          </p:nvPr>
        </p:nvSpPr>
        <p:spPr/>
        <p:txBody>
          <a:bodyPr/>
          <a:lstStyle/>
          <a:p>
            <a:pPr>
              <a:defRPr/>
            </a:pPr>
            <a:fld id="{D86952AE-CCA5-426C-8725-F6FE71C5FE4B}" type="slidenum">
              <a:rPr lang="en-GB" altLang="en-US" smtClean="0"/>
              <a:pPr>
                <a:defRPr/>
              </a:pPr>
              <a:t>11</a:t>
            </a:fld>
            <a:endParaRPr lang="en-GB" altLang="en-US"/>
          </a:p>
        </p:txBody>
      </p:sp>
      <p:pic>
        <p:nvPicPr>
          <p:cNvPr id="6" name="Picture 6">
            <a:extLst>
              <a:ext uri="{FF2B5EF4-FFF2-40B4-BE49-F238E27FC236}">
                <a16:creationId xmlns:a16="http://schemas.microsoft.com/office/drawing/2014/main" id="{A372D52D-0168-7310-165A-A51174A3E334}"/>
              </a:ext>
            </a:extLst>
          </p:cNvPr>
          <p:cNvPicPr>
            <a:picLocks noChangeAspect="1"/>
          </p:cNvPicPr>
          <p:nvPr/>
        </p:nvPicPr>
        <p:blipFill>
          <a:blip r:embed="rId2"/>
          <a:stretch>
            <a:fillRect/>
          </a:stretch>
        </p:blipFill>
        <p:spPr>
          <a:xfrm>
            <a:off x="10673484" y="313172"/>
            <a:ext cx="1095375" cy="552450"/>
          </a:xfrm>
          <a:prstGeom prst="rect">
            <a:avLst/>
          </a:prstGeom>
          <a:noFill/>
          <a:ln>
            <a:noFill/>
          </a:ln>
        </p:spPr>
      </p:pic>
    </p:spTree>
    <p:extLst>
      <p:ext uri="{BB962C8B-B14F-4D97-AF65-F5344CB8AC3E}">
        <p14:creationId xmlns:p14="http://schemas.microsoft.com/office/powerpoint/2010/main" val="39226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DA51-4AB7-6A03-47AE-88669172C3C2}"/>
              </a:ext>
            </a:extLst>
          </p:cNvPr>
          <p:cNvSpPr>
            <a:spLocks noGrp="1"/>
          </p:cNvSpPr>
          <p:nvPr>
            <p:ph type="title"/>
          </p:nvPr>
        </p:nvSpPr>
        <p:spPr/>
        <p:txBody>
          <a:bodyPr/>
          <a:lstStyle/>
          <a:p>
            <a:r>
              <a:rPr lang="en-US" sz="3200"/>
              <a:t>Collect information &amp; statistics about the services</a:t>
            </a:r>
            <a:endParaRPr lang="en-RW" sz="3200"/>
          </a:p>
        </p:txBody>
      </p:sp>
      <p:sp>
        <p:nvSpPr>
          <p:cNvPr id="3" name="Content Placeholder 2">
            <a:extLst>
              <a:ext uri="{FF2B5EF4-FFF2-40B4-BE49-F238E27FC236}">
                <a16:creationId xmlns:a16="http://schemas.microsoft.com/office/drawing/2014/main" id="{6D058EC9-9B1A-5AF5-0FC9-50931C6EAD37}"/>
              </a:ext>
            </a:extLst>
          </p:cNvPr>
          <p:cNvSpPr>
            <a:spLocks noGrp="1"/>
          </p:cNvSpPr>
          <p:nvPr>
            <p:ph idx="1"/>
          </p:nvPr>
        </p:nvSpPr>
        <p:spPr/>
        <p:txBody>
          <a:bodyPr/>
          <a:lstStyle/>
          <a:p>
            <a:pPr marL="469265" lvl="1" indent="0">
              <a:spcBef>
                <a:spcPts val="475"/>
              </a:spcBef>
              <a:buClr>
                <a:srgbClr val="006FC0"/>
              </a:buClr>
            </a:pPr>
            <a:endParaRPr lang="en-US" sz="2000">
              <a:solidFill>
                <a:schemeClr val="accent1"/>
              </a:solidFill>
              <a:latin typeface="+mn-lt"/>
              <a:ea typeface="Times New Roman"/>
              <a:cs typeface="Times New Roman"/>
            </a:endParaRPr>
          </a:p>
          <a:p>
            <a:pPr marL="469265" lvl="1" indent="0">
              <a:spcBef>
                <a:spcPts val="475"/>
              </a:spcBef>
              <a:buClr>
                <a:srgbClr val="006FC0"/>
              </a:buClr>
            </a:pPr>
            <a:r>
              <a:rPr lang="en-US" sz="2000">
                <a:solidFill>
                  <a:schemeClr val="accent1"/>
                </a:solidFill>
                <a:latin typeface="+mn-lt"/>
                <a:ea typeface="Times New Roman"/>
                <a:cs typeface="Times New Roman"/>
                <a:sym typeface="Times New Roman"/>
              </a:rPr>
              <a:t>Collection of various operational information and statistics for the list of services identified, for each service include:</a:t>
            </a:r>
            <a:endParaRPr lang="en-US" sz="2000">
              <a:solidFill>
                <a:schemeClr val="accent1"/>
              </a:solidFill>
              <a:latin typeface="+mn-lt"/>
              <a:ea typeface="Times New Roman"/>
              <a:cs typeface="Times New Roman"/>
            </a:endParaRPr>
          </a:p>
          <a:p>
            <a:pPr marL="1269365" lvl="1" indent="-342900">
              <a:spcBef>
                <a:spcPts val="480"/>
              </a:spcBef>
              <a:buClr>
                <a:schemeClr val="accent1"/>
              </a:buClr>
              <a:buFont typeface="Arial" panose="020B0604020202020204" pitchFamily="34" charset="0"/>
              <a:buChar char="•"/>
            </a:pPr>
            <a:r>
              <a:rPr lang="en-US" sz="2000">
                <a:solidFill>
                  <a:schemeClr val="accent1"/>
                </a:solidFill>
                <a:latin typeface="+mn-lt"/>
                <a:ea typeface="Times New Roman"/>
                <a:cs typeface="Times New Roman"/>
                <a:sym typeface="Times New Roman"/>
              </a:rPr>
              <a:t>Transaction volumes</a:t>
            </a:r>
            <a:endParaRPr lang="en-US" sz="2000">
              <a:solidFill>
                <a:schemeClr val="accent1"/>
              </a:solidFill>
              <a:latin typeface="+mn-lt"/>
              <a:ea typeface="Times New Roman"/>
              <a:cs typeface="Times New Roman"/>
            </a:endParaRPr>
          </a:p>
          <a:p>
            <a:pPr marL="1269365" lvl="1" indent="-342900">
              <a:spcBef>
                <a:spcPts val="480"/>
              </a:spcBef>
              <a:buClr>
                <a:schemeClr val="accent1"/>
              </a:buClr>
              <a:buFont typeface="Arial" panose="020B0604020202020204" pitchFamily="34" charset="0"/>
              <a:buChar char="•"/>
            </a:pPr>
            <a:r>
              <a:rPr lang="en-US" sz="2000">
                <a:solidFill>
                  <a:schemeClr val="accent1"/>
                </a:solidFill>
                <a:latin typeface="+mn-lt"/>
                <a:ea typeface="Times New Roman"/>
                <a:cs typeface="Times New Roman"/>
                <a:sym typeface="Times New Roman"/>
              </a:rPr>
              <a:t>Frequency of transactions</a:t>
            </a:r>
            <a:endParaRPr lang="en-US" sz="2000">
              <a:solidFill>
                <a:schemeClr val="accent1"/>
              </a:solidFill>
              <a:latin typeface="+mn-lt"/>
              <a:ea typeface="Times New Roman"/>
              <a:cs typeface="Times New Roman"/>
            </a:endParaRPr>
          </a:p>
          <a:p>
            <a:pPr marL="1269365" lvl="1" indent="-342900">
              <a:spcBef>
                <a:spcPts val="480"/>
              </a:spcBef>
              <a:buClr>
                <a:schemeClr val="accent1"/>
              </a:buClr>
              <a:buFont typeface="Arial" panose="020B0604020202020204" pitchFamily="34" charset="0"/>
              <a:buChar char="•"/>
            </a:pPr>
            <a:r>
              <a:rPr lang="en-US" sz="2000">
                <a:solidFill>
                  <a:schemeClr val="accent1"/>
                </a:solidFill>
                <a:latin typeface="+mn-lt"/>
                <a:ea typeface="Times New Roman"/>
                <a:cs typeface="Times New Roman"/>
                <a:sym typeface="Times New Roman"/>
              </a:rPr>
              <a:t>Transaction processing time</a:t>
            </a:r>
            <a:endParaRPr lang="en-US" sz="2000">
              <a:solidFill>
                <a:schemeClr val="accent1"/>
              </a:solidFill>
              <a:latin typeface="+mn-lt"/>
              <a:ea typeface="Times New Roman"/>
              <a:cs typeface="Times New Roman"/>
            </a:endParaRPr>
          </a:p>
          <a:p>
            <a:pPr marL="1269365" lvl="1" indent="-342900">
              <a:spcBef>
                <a:spcPts val="480"/>
              </a:spcBef>
              <a:buClr>
                <a:schemeClr val="accent1"/>
              </a:buClr>
              <a:buFont typeface="Arial" panose="020B0604020202020204" pitchFamily="34" charset="0"/>
              <a:buChar char="•"/>
            </a:pPr>
            <a:r>
              <a:rPr lang="en-US" sz="2000">
                <a:solidFill>
                  <a:schemeClr val="accent1"/>
                </a:solidFill>
                <a:latin typeface="+mn-lt"/>
                <a:ea typeface="Times New Roman"/>
                <a:cs typeface="Times New Roman"/>
                <a:sym typeface="Times New Roman"/>
              </a:rPr>
              <a:t>Number of customer visits</a:t>
            </a:r>
            <a:endParaRPr lang="en-US" sz="2000">
              <a:solidFill>
                <a:schemeClr val="accent1"/>
              </a:solidFill>
              <a:latin typeface="+mn-lt"/>
              <a:ea typeface="Times New Roman"/>
              <a:cs typeface="Times New Roman"/>
            </a:endParaRPr>
          </a:p>
          <a:p>
            <a:pPr marL="1269365" lvl="1" indent="-342900">
              <a:spcBef>
                <a:spcPts val="480"/>
              </a:spcBef>
              <a:buClr>
                <a:schemeClr val="accent1"/>
              </a:buClr>
              <a:buFont typeface="Arial" panose="020B0604020202020204" pitchFamily="34" charset="0"/>
              <a:buChar char="•"/>
            </a:pPr>
            <a:r>
              <a:rPr lang="en-US" sz="2000">
                <a:solidFill>
                  <a:schemeClr val="accent1"/>
                </a:solidFill>
                <a:latin typeface="+mn-lt"/>
                <a:ea typeface="Times New Roman"/>
                <a:cs typeface="Times New Roman"/>
                <a:sym typeface="Times New Roman"/>
              </a:rPr>
              <a:t>Time spent by the customer for follow-up and track progress</a:t>
            </a:r>
            <a:endParaRPr lang="en-US" sz="2000">
              <a:solidFill>
                <a:schemeClr val="accent1"/>
              </a:solidFill>
              <a:latin typeface="+mn-lt"/>
              <a:ea typeface="Times New Roman"/>
              <a:cs typeface="Times New Roman"/>
            </a:endParaRPr>
          </a:p>
        </p:txBody>
      </p:sp>
      <p:sp>
        <p:nvSpPr>
          <p:cNvPr id="5" name="Slide Number Placeholder 4">
            <a:extLst>
              <a:ext uri="{FF2B5EF4-FFF2-40B4-BE49-F238E27FC236}">
                <a16:creationId xmlns:a16="http://schemas.microsoft.com/office/drawing/2014/main" id="{6B64C333-8A8E-855B-66AC-42AAB616CC1A}"/>
              </a:ext>
            </a:extLst>
          </p:cNvPr>
          <p:cNvSpPr>
            <a:spLocks noGrp="1"/>
          </p:cNvSpPr>
          <p:nvPr>
            <p:ph type="sldNum" sz="quarter" idx="16"/>
          </p:nvPr>
        </p:nvSpPr>
        <p:spPr/>
        <p:txBody>
          <a:bodyPr/>
          <a:lstStyle/>
          <a:p>
            <a:pPr>
              <a:defRPr/>
            </a:pPr>
            <a:fld id="{D86952AE-CCA5-426C-8725-F6FE71C5FE4B}" type="slidenum">
              <a:rPr lang="en-GB" altLang="en-US" smtClean="0"/>
              <a:pPr>
                <a:defRPr/>
              </a:pPr>
              <a:t>12</a:t>
            </a:fld>
            <a:endParaRPr lang="en-GB" altLang="en-US"/>
          </a:p>
        </p:txBody>
      </p:sp>
      <p:pic>
        <p:nvPicPr>
          <p:cNvPr id="6" name="Picture 6">
            <a:extLst>
              <a:ext uri="{FF2B5EF4-FFF2-40B4-BE49-F238E27FC236}">
                <a16:creationId xmlns:a16="http://schemas.microsoft.com/office/drawing/2014/main" id="{2D7E866A-909F-BEFF-5488-A512877F392C}"/>
              </a:ext>
            </a:extLst>
          </p:cNvPr>
          <p:cNvPicPr>
            <a:picLocks noChangeAspect="1"/>
          </p:cNvPicPr>
          <p:nvPr/>
        </p:nvPicPr>
        <p:blipFill>
          <a:blip r:embed="rId2"/>
          <a:stretch>
            <a:fillRect/>
          </a:stretch>
        </p:blipFill>
        <p:spPr>
          <a:xfrm>
            <a:off x="10673484" y="313172"/>
            <a:ext cx="1095375" cy="552450"/>
          </a:xfrm>
          <a:prstGeom prst="rect">
            <a:avLst/>
          </a:prstGeom>
          <a:noFill/>
          <a:ln>
            <a:noFill/>
          </a:ln>
        </p:spPr>
      </p:pic>
    </p:spTree>
    <p:extLst>
      <p:ext uri="{BB962C8B-B14F-4D97-AF65-F5344CB8AC3E}">
        <p14:creationId xmlns:p14="http://schemas.microsoft.com/office/powerpoint/2010/main" val="373625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2F9C-885D-0205-1427-CCE783053787}"/>
              </a:ext>
            </a:extLst>
          </p:cNvPr>
          <p:cNvSpPr>
            <a:spLocks noGrp="1"/>
          </p:cNvSpPr>
          <p:nvPr>
            <p:ph type="title"/>
          </p:nvPr>
        </p:nvSpPr>
        <p:spPr/>
        <p:txBody>
          <a:bodyPr/>
          <a:lstStyle/>
          <a:p>
            <a:r>
              <a:rPr lang="en-US" sz="3200"/>
              <a:t>RFI – I </a:t>
            </a:r>
            <a:endParaRPr lang="en-RW" sz="3200"/>
          </a:p>
        </p:txBody>
      </p:sp>
      <p:sp>
        <p:nvSpPr>
          <p:cNvPr id="5" name="Slide Number Placeholder 4">
            <a:extLst>
              <a:ext uri="{FF2B5EF4-FFF2-40B4-BE49-F238E27FC236}">
                <a16:creationId xmlns:a16="http://schemas.microsoft.com/office/drawing/2014/main" id="{63F6CBC7-D290-22EA-43B0-A7EBD284465E}"/>
              </a:ext>
            </a:extLst>
          </p:cNvPr>
          <p:cNvSpPr>
            <a:spLocks noGrp="1"/>
          </p:cNvSpPr>
          <p:nvPr>
            <p:ph type="sldNum" sz="quarter" idx="16"/>
          </p:nvPr>
        </p:nvSpPr>
        <p:spPr/>
        <p:txBody>
          <a:bodyPr/>
          <a:lstStyle/>
          <a:p>
            <a:pPr>
              <a:defRPr/>
            </a:pPr>
            <a:fld id="{D86952AE-CCA5-426C-8725-F6FE71C5FE4B}" type="slidenum">
              <a:rPr lang="en-GB" altLang="en-US" smtClean="0"/>
              <a:pPr>
                <a:defRPr/>
              </a:pPr>
              <a:t>13</a:t>
            </a:fld>
            <a:endParaRPr lang="en-GB" altLang="en-US"/>
          </a:p>
        </p:txBody>
      </p:sp>
      <p:pic>
        <p:nvPicPr>
          <p:cNvPr id="7" name="Picture 2" descr="Icon&#10;&#10;Description automatically generated">
            <a:extLst>
              <a:ext uri="{FF2B5EF4-FFF2-40B4-BE49-F238E27FC236}">
                <a16:creationId xmlns:a16="http://schemas.microsoft.com/office/drawing/2014/main" id="{0224F715-75F0-1E46-EDC4-11D9C0C01354}"/>
              </a:ext>
            </a:extLst>
          </p:cNvPr>
          <p:cNvPicPr>
            <a:picLocks noChangeAspect="1"/>
          </p:cNvPicPr>
          <p:nvPr/>
        </p:nvPicPr>
        <p:blipFill>
          <a:blip r:embed="rId3"/>
          <a:stretch>
            <a:fillRect/>
          </a:stretch>
        </p:blipFill>
        <p:spPr>
          <a:xfrm>
            <a:off x="2099837" y="190762"/>
            <a:ext cx="645460" cy="636495"/>
          </a:xfrm>
          <a:prstGeom prst="rect">
            <a:avLst/>
          </a:prstGeom>
        </p:spPr>
      </p:pic>
      <p:grpSp>
        <p:nvGrpSpPr>
          <p:cNvPr id="13" name="Group 12">
            <a:extLst>
              <a:ext uri="{FF2B5EF4-FFF2-40B4-BE49-F238E27FC236}">
                <a16:creationId xmlns:a16="http://schemas.microsoft.com/office/drawing/2014/main" id="{4A031467-DC1B-6A42-E0ED-D788B0BAE7A2}"/>
              </a:ext>
            </a:extLst>
          </p:cNvPr>
          <p:cNvGrpSpPr/>
          <p:nvPr/>
        </p:nvGrpSpPr>
        <p:grpSpPr>
          <a:xfrm>
            <a:off x="2195914" y="1371600"/>
            <a:ext cx="8189670" cy="3283528"/>
            <a:chOff x="2195914" y="1371600"/>
            <a:chExt cx="8189670" cy="3283528"/>
          </a:xfrm>
        </p:grpSpPr>
        <p:pic>
          <p:nvPicPr>
            <p:cNvPr id="9" name="Picture 9" descr="Graphical user interface, application&#10;&#10;Description automatically generated">
              <a:extLst>
                <a:ext uri="{FF2B5EF4-FFF2-40B4-BE49-F238E27FC236}">
                  <a16:creationId xmlns:a16="http://schemas.microsoft.com/office/drawing/2014/main" id="{094D252F-7C05-BD3B-D218-5F8E2CECA544}"/>
                </a:ext>
              </a:extLst>
            </p:cNvPr>
            <p:cNvPicPr>
              <a:picLocks noChangeAspect="1"/>
            </p:cNvPicPr>
            <p:nvPr/>
          </p:nvPicPr>
          <p:blipFill rotWithShape="1">
            <a:blip r:embed="rId4"/>
            <a:srcRect r="653" b="50083"/>
            <a:stretch/>
          </p:blipFill>
          <p:spPr>
            <a:xfrm>
              <a:off x="2195914" y="1371600"/>
              <a:ext cx="2396952" cy="3281101"/>
            </a:xfrm>
            <a:prstGeom prst="rect">
              <a:avLst/>
            </a:prstGeom>
          </p:spPr>
        </p:pic>
        <p:pic>
          <p:nvPicPr>
            <p:cNvPr id="10" name="Picture 10" descr="Graphical user interface, text, application&#10;&#10;Description automatically generated">
              <a:extLst>
                <a:ext uri="{FF2B5EF4-FFF2-40B4-BE49-F238E27FC236}">
                  <a16:creationId xmlns:a16="http://schemas.microsoft.com/office/drawing/2014/main" id="{E94B883D-786E-0391-4D84-1E3962C40D3B}"/>
                </a:ext>
              </a:extLst>
            </p:cNvPr>
            <p:cNvPicPr>
              <a:picLocks noChangeAspect="1"/>
            </p:cNvPicPr>
            <p:nvPr/>
          </p:nvPicPr>
          <p:blipFill>
            <a:blip r:embed="rId5"/>
            <a:stretch>
              <a:fillRect/>
            </a:stretch>
          </p:blipFill>
          <p:spPr>
            <a:xfrm>
              <a:off x="4585855" y="1531565"/>
              <a:ext cx="1981201" cy="3121936"/>
            </a:xfrm>
            <a:prstGeom prst="rect">
              <a:avLst/>
            </a:prstGeom>
          </p:spPr>
        </p:pic>
        <p:pic>
          <p:nvPicPr>
            <p:cNvPr id="11" name="Picture 11" descr="Graphical user interface, text, application, email&#10;&#10;Description automatically generated">
              <a:extLst>
                <a:ext uri="{FF2B5EF4-FFF2-40B4-BE49-F238E27FC236}">
                  <a16:creationId xmlns:a16="http://schemas.microsoft.com/office/drawing/2014/main" id="{871B0D48-9B1D-2B44-98D1-F61A04B690E3}"/>
                </a:ext>
              </a:extLst>
            </p:cNvPr>
            <p:cNvPicPr>
              <a:picLocks noChangeAspect="1"/>
            </p:cNvPicPr>
            <p:nvPr/>
          </p:nvPicPr>
          <p:blipFill>
            <a:blip r:embed="rId6"/>
            <a:stretch>
              <a:fillRect/>
            </a:stretch>
          </p:blipFill>
          <p:spPr>
            <a:xfrm>
              <a:off x="6577806" y="1371600"/>
              <a:ext cx="1995322" cy="3283528"/>
            </a:xfrm>
            <a:prstGeom prst="rect">
              <a:avLst/>
            </a:prstGeom>
          </p:spPr>
        </p:pic>
        <p:pic>
          <p:nvPicPr>
            <p:cNvPr id="12" name="Picture 12" descr="Graphical user interface, application&#10;&#10;Description automatically generated">
              <a:extLst>
                <a:ext uri="{FF2B5EF4-FFF2-40B4-BE49-F238E27FC236}">
                  <a16:creationId xmlns:a16="http://schemas.microsoft.com/office/drawing/2014/main" id="{28E8144C-CADB-BB48-0B1B-E88A88F96C93}"/>
                </a:ext>
              </a:extLst>
            </p:cNvPr>
            <p:cNvPicPr>
              <a:picLocks noChangeAspect="1"/>
            </p:cNvPicPr>
            <p:nvPr/>
          </p:nvPicPr>
          <p:blipFill>
            <a:blip r:embed="rId7"/>
            <a:stretch>
              <a:fillRect/>
            </a:stretch>
          </p:blipFill>
          <p:spPr>
            <a:xfrm>
              <a:off x="8565456" y="1371600"/>
              <a:ext cx="1820128" cy="3283528"/>
            </a:xfrm>
            <a:prstGeom prst="rect">
              <a:avLst/>
            </a:prstGeom>
          </p:spPr>
        </p:pic>
      </p:grpSp>
      <p:sp>
        <p:nvSpPr>
          <p:cNvPr id="14" name="TextBox 13">
            <a:extLst>
              <a:ext uri="{FF2B5EF4-FFF2-40B4-BE49-F238E27FC236}">
                <a16:creationId xmlns:a16="http://schemas.microsoft.com/office/drawing/2014/main" id="{3CD111E9-AD5F-87FE-31FF-4DC59BDD3183}"/>
              </a:ext>
            </a:extLst>
          </p:cNvPr>
          <p:cNvSpPr txBox="1"/>
          <p:nvPr/>
        </p:nvSpPr>
        <p:spPr>
          <a:xfrm>
            <a:off x="1072738" y="5149932"/>
            <a:ext cx="9967355" cy="7451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cs typeface="Calibri"/>
              </a:rPr>
              <a:t>RFI-I allows The Country Team to better understand the Digital Service Design Standard and delivery protocol in the country we are collaborating with.</a:t>
            </a:r>
            <a:endParaRPr lang="en-US"/>
          </a:p>
        </p:txBody>
      </p:sp>
      <p:pic>
        <p:nvPicPr>
          <p:cNvPr id="3" name="Picture 3" descr="Graphical user interface, text&#10;&#10;Description automatically generated">
            <a:extLst>
              <a:ext uri="{FF2B5EF4-FFF2-40B4-BE49-F238E27FC236}">
                <a16:creationId xmlns:a16="http://schemas.microsoft.com/office/drawing/2014/main" id="{BD8C4D5F-31AE-7874-BD32-38B09F23AA00}"/>
              </a:ext>
            </a:extLst>
          </p:cNvPr>
          <p:cNvPicPr>
            <a:picLocks noChangeAspect="1"/>
          </p:cNvPicPr>
          <p:nvPr/>
        </p:nvPicPr>
        <p:blipFill>
          <a:blip r:embed="rId8"/>
          <a:stretch>
            <a:fillRect/>
          </a:stretch>
        </p:blipFill>
        <p:spPr>
          <a:xfrm>
            <a:off x="10581806" y="233564"/>
            <a:ext cx="1095375" cy="552450"/>
          </a:xfrm>
          <a:prstGeom prst="rect">
            <a:avLst/>
          </a:prstGeom>
        </p:spPr>
      </p:pic>
    </p:spTree>
    <p:extLst>
      <p:ext uri="{BB962C8B-B14F-4D97-AF65-F5344CB8AC3E}">
        <p14:creationId xmlns:p14="http://schemas.microsoft.com/office/powerpoint/2010/main" val="4241904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2F9C-885D-0205-1427-CCE783053787}"/>
              </a:ext>
            </a:extLst>
          </p:cNvPr>
          <p:cNvSpPr>
            <a:spLocks noGrp="1"/>
          </p:cNvSpPr>
          <p:nvPr>
            <p:ph type="title"/>
          </p:nvPr>
        </p:nvSpPr>
        <p:spPr/>
        <p:txBody>
          <a:bodyPr/>
          <a:lstStyle/>
          <a:p>
            <a:r>
              <a:rPr lang="en-US" sz="3200"/>
              <a:t>RFI – II </a:t>
            </a:r>
            <a:br>
              <a:rPr lang="en-US" sz="3200"/>
            </a:br>
            <a:endParaRPr lang="en-US" sz="3200">
              <a:latin typeface="Calibri"/>
            </a:endParaRPr>
          </a:p>
        </p:txBody>
      </p:sp>
      <p:sp>
        <p:nvSpPr>
          <p:cNvPr id="5" name="Slide Number Placeholder 4">
            <a:extLst>
              <a:ext uri="{FF2B5EF4-FFF2-40B4-BE49-F238E27FC236}">
                <a16:creationId xmlns:a16="http://schemas.microsoft.com/office/drawing/2014/main" id="{63F6CBC7-D290-22EA-43B0-A7EBD284465E}"/>
              </a:ext>
            </a:extLst>
          </p:cNvPr>
          <p:cNvSpPr>
            <a:spLocks noGrp="1"/>
          </p:cNvSpPr>
          <p:nvPr>
            <p:ph type="sldNum" sz="quarter" idx="16"/>
          </p:nvPr>
        </p:nvSpPr>
        <p:spPr/>
        <p:txBody>
          <a:bodyPr/>
          <a:lstStyle/>
          <a:p>
            <a:pPr>
              <a:defRPr/>
            </a:pPr>
            <a:fld id="{D86952AE-CCA5-426C-8725-F6FE71C5FE4B}" type="slidenum">
              <a:rPr lang="en-GB" altLang="en-US" smtClean="0"/>
              <a:pPr>
                <a:defRPr/>
              </a:pPr>
              <a:t>14</a:t>
            </a:fld>
            <a:endParaRPr lang="en-GB" altLang="en-US"/>
          </a:p>
        </p:txBody>
      </p:sp>
      <p:pic>
        <p:nvPicPr>
          <p:cNvPr id="4" name="Picture 6" descr="Table&#10;&#10;Description automatically generated">
            <a:extLst>
              <a:ext uri="{FF2B5EF4-FFF2-40B4-BE49-F238E27FC236}">
                <a16:creationId xmlns:a16="http://schemas.microsoft.com/office/drawing/2014/main" id="{69E3805C-0D1B-BAC2-CC74-9D6CD94FB3F4}"/>
              </a:ext>
            </a:extLst>
          </p:cNvPr>
          <p:cNvPicPr>
            <a:picLocks noGrp="1" noChangeAspect="1"/>
          </p:cNvPicPr>
          <p:nvPr>
            <p:ph idx="1"/>
          </p:nvPr>
        </p:nvPicPr>
        <p:blipFill>
          <a:blip r:embed="rId3"/>
          <a:stretch>
            <a:fillRect/>
          </a:stretch>
        </p:blipFill>
        <p:spPr>
          <a:xfrm>
            <a:off x="540005" y="1852728"/>
            <a:ext cx="11106341" cy="2730257"/>
          </a:xfrm>
        </p:spPr>
      </p:pic>
      <p:sp>
        <p:nvSpPr>
          <p:cNvPr id="3" name="TextBox 2">
            <a:extLst>
              <a:ext uri="{FF2B5EF4-FFF2-40B4-BE49-F238E27FC236}">
                <a16:creationId xmlns:a16="http://schemas.microsoft.com/office/drawing/2014/main" id="{F37A1730-3C67-5A3B-92C8-E766BE866B15}"/>
              </a:ext>
            </a:extLst>
          </p:cNvPr>
          <p:cNvSpPr txBox="1"/>
          <p:nvPr/>
        </p:nvSpPr>
        <p:spPr>
          <a:xfrm>
            <a:off x="543426" y="4753441"/>
            <a:ext cx="11105147" cy="14884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alibri"/>
                <a:ea typeface="Calibri"/>
                <a:cs typeface="Arial"/>
                <a:hlinkClick r:id="rId4"/>
              </a:rPr>
              <a:t>Service Catalogue</a:t>
            </a:r>
            <a:r>
              <a:rPr lang="en-US" sz="1400">
                <a:latin typeface="Calibri"/>
                <a:ea typeface="Calibri"/>
                <a:cs typeface="Arial"/>
              </a:rPr>
              <a:t> </a:t>
            </a:r>
            <a:r>
              <a:rPr lang="en-US" sz="1400" b="0">
                <a:latin typeface="Calibri"/>
                <a:ea typeface="Calibri"/>
                <a:cs typeface="Arial"/>
              </a:rPr>
              <a:t>facilitates the analysis of prerequisites and identification of opportunities to simplify services before establishing a digitization roadmap. Many prerequisites can be compliance related, using the interoperability building block to validate information on the user. Service catalogue facilitates life/business events mapping creating seamless experiences for citizens and the possibility to increase the number of services that can be completed in one iteration. Furthermore, use of this tool allows us to classify services into categories that can be standardized to facilitate user interaction with the services. For example: To gain a 'Proof of property ownership' simply requires consultation between a number of official database registries (This may include: Citizen Registry, Criminal records and more).</a:t>
            </a:r>
            <a:endParaRPr lang="en-US"/>
          </a:p>
        </p:txBody>
      </p:sp>
      <p:pic>
        <p:nvPicPr>
          <p:cNvPr id="6" name="Picture 6" descr="Graphical user interface, text&#10;&#10;Description automatically generated">
            <a:extLst>
              <a:ext uri="{FF2B5EF4-FFF2-40B4-BE49-F238E27FC236}">
                <a16:creationId xmlns:a16="http://schemas.microsoft.com/office/drawing/2014/main" id="{B044054D-423E-6211-CE02-FB294D34731B}"/>
              </a:ext>
            </a:extLst>
          </p:cNvPr>
          <p:cNvPicPr>
            <a:picLocks noChangeAspect="1"/>
          </p:cNvPicPr>
          <p:nvPr/>
        </p:nvPicPr>
        <p:blipFill>
          <a:blip r:embed="rId5"/>
          <a:stretch>
            <a:fillRect/>
          </a:stretch>
        </p:blipFill>
        <p:spPr>
          <a:xfrm>
            <a:off x="10614003" y="319423"/>
            <a:ext cx="1095375" cy="552450"/>
          </a:xfrm>
          <a:prstGeom prst="rect">
            <a:avLst/>
          </a:prstGeom>
        </p:spPr>
      </p:pic>
      <p:sp>
        <p:nvSpPr>
          <p:cNvPr id="7" name="TextBox 6">
            <a:extLst>
              <a:ext uri="{FF2B5EF4-FFF2-40B4-BE49-F238E27FC236}">
                <a16:creationId xmlns:a16="http://schemas.microsoft.com/office/drawing/2014/main" id="{41771D33-5381-DED6-E054-9D1C3570E8AC}"/>
              </a:ext>
            </a:extLst>
          </p:cNvPr>
          <p:cNvSpPr txBox="1"/>
          <p:nvPr/>
        </p:nvSpPr>
        <p:spPr>
          <a:xfrm>
            <a:off x="420414" y="726966"/>
            <a:ext cx="8095592" cy="4731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2"/>
                </a:solidFill>
                <a:latin typeface="Calibri"/>
                <a:cs typeface="Calibri"/>
              </a:rPr>
              <a:t>Service Catalogue</a:t>
            </a:r>
            <a:r>
              <a:rPr lang="en-US" sz="2400">
                <a:latin typeface="Calibri"/>
                <a:cs typeface="Calibri"/>
              </a:rPr>
              <a:t> </a:t>
            </a:r>
            <a:endParaRPr lang="en-US" sz="2400">
              <a:cs typeface="Arial"/>
            </a:endParaRPr>
          </a:p>
        </p:txBody>
      </p:sp>
    </p:spTree>
    <p:extLst>
      <p:ext uri="{BB962C8B-B14F-4D97-AF65-F5344CB8AC3E}">
        <p14:creationId xmlns:p14="http://schemas.microsoft.com/office/powerpoint/2010/main" val="250315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2F9C-885D-0205-1427-CCE783053787}"/>
              </a:ext>
            </a:extLst>
          </p:cNvPr>
          <p:cNvSpPr>
            <a:spLocks noGrp="1"/>
          </p:cNvSpPr>
          <p:nvPr>
            <p:ph type="title"/>
          </p:nvPr>
        </p:nvSpPr>
        <p:spPr/>
        <p:txBody>
          <a:bodyPr/>
          <a:lstStyle/>
          <a:p>
            <a:r>
              <a:rPr lang="en-US" sz="3200"/>
              <a:t>RFI – III  </a:t>
            </a:r>
            <a:br>
              <a:rPr lang="en-US" sz="3200"/>
            </a:br>
            <a:r>
              <a:rPr lang="en-US" sz="2400">
                <a:solidFill>
                  <a:schemeClr val="accent2"/>
                </a:solidFill>
                <a:latin typeface="Calibri"/>
                <a:cs typeface="Calibri"/>
              </a:rPr>
              <a:t>User + Business Life Event Board</a:t>
            </a:r>
            <a:endParaRPr lang="en-RW" sz="2400">
              <a:solidFill>
                <a:schemeClr val="accent2"/>
              </a:solidFill>
            </a:endParaRPr>
          </a:p>
        </p:txBody>
      </p:sp>
      <p:sp>
        <p:nvSpPr>
          <p:cNvPr id="5" name="Slide Number Placeholder 4">
            <a:extLst>
              <a:ext uri="{FF2B5EF4-FFF2-40B4-BE49-F238E27FC236}">
                <a16:creationId xmlns:a16="http://schemas.microsoft.com/office/drawing/2014/main" id="{63F6CBC7-D290-22EA-43B0-A7EBD284465E}"/>
              </a:ext>
            </a:extLst>
          </p:cNvPr>
          <p:cNvSpPr>
            <a:spLocks noGrp="1"/>
          </p:cNvSpPr>
          <p:nvPr>
            <p:ph type="sldNum" sz="quarter" idx="16"/>
          </p:nvPr>
        </p:nvSpPr>
        <p:spPr/>
        <p:txBody>
          <a:bodyPr/>
          <a:lstStyle/>
          <a:p>
            <a:pPr>
              <a:defRPr/>
            </a:pPr>
            <a:fld id="{D86952AE-CCA5-426C-8725-F6FE71C5FE4B}" type="slidenum">
              <a:rPr lang="en-GB" altLang="en-US" smtClean="0"/>
              <a:pPr>
                <a:defRPr/>
              </a:pPr>
              <a:t>15</a:t>
            </a:fld>
            <a:endParaRPr lang="en-GB" altLang="en-US"/>
          </a:p>
        </p:txBody>
      </p:sp>
      <p:pic>
        <p:nvPicPr>
          <p:cNvPr id="3" name="Picture 3" descr="Diagram, timeline&#10;&#10;Description automatically generated">
            <a:extLst>
              <a:ext uri="{FF2B5EF4-FFF2-40B4-BE49-F238E27FC236}">
                <a16:creationId xmlns:a16="http://schemas.microsoft.com/office/drawing/2014/main" id="{E863E477-D035-13FB-522F-52428DAE97E3}"/>
              </a:ext>
            </a:extLst>
          </p:cNvPr>
          <p:cNvPicPr>
            <a:picLocks noGrp="1" noChangeAspect="1"/>
          </p:cNvPicPr>
          <p:nvPr>
            <p:ph idx="1"/>
          </p:nvPr>
        </p:nvPicPr>
        <p:blipFill>
          <a:blip r:embed="rId3"/>
          <a:stretch>
            <a:fillRect/>
          </a:stretch>
        </p:blipFill>
        <p:spPr>
          <a:xfrm>
            <a:off x="312113" y="2072578"/>
            <a:ext cx="11312529" cy="1639907"/>
          </a:xfrm>
        </p:spPr>
      </p:pic>
      <p:sp>
        <p:nvSpPr>
          <p:cNvPr id="4" name="TextBox 3">
            <a:extLst>
              <a:ext uri="{FF2B5EF4-FFF2-40B4-BE49-F238E27FC236}">
                <a16:creationId xmlns:a16="http://schemas.microsoft.com/office/drawing/2014/main" id="{1127E3D9-3C39-AC97-7E97-49F00B085FAB}"/>
              </a:ext>
            </a:extLst>
          </p:cNvPr>
          <p:cNvSpPr txBox="1"/>
          <p:nvPr/>
        </p:nvSpPr>
        <p:spPr>
          <a:xfrm>
            <a:off x="312821" y="4132848"/>
            <a:ext cx="11305673" cy="22362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alibri"/>
                <a:cs typeface="Calibri"/>
                <a:hlinkClick r:id="rId4"/>
              </a:rPr>
              <a:t>User + Business Life Event Board</a:t>
            </a:r>
            <a:r>
              <a:rPr lang="en-US" sz="1400">
                <a:latin typeface="Calibri"/>
                <a:cs typeface="Calibri"/>
              </a:rPr>
              <a:t> </a:t>
            </a:r>
            <a:r>
              <a:rPr lang="en-US" sz="1400" b="0">
                <a:latin typeface="Calibri"/>
                <a:cs typeface="Calibri"/>
              </a:rPr>
              <a:t>allows us to focus on the individual citizen or business.  Instead of forcing Users to track down different government agencies in response to a life event such as a birth or death, these agencies collaborate to meet citizen needs proactively. This means anticipating citizens’ needs, sharing information on the citizen’s behalf, and guiding them through their likely next steps. This tool will assist you in:</a:t>
            </a:r>
            <a:endParaRPr lang="en-US" sz="1400" b="0">
              <a:latin typeface="Arial"/>
              <a:cs typeface="Arial"/>
            </a:endParaRPr>
          </a:p>
          <a:p>
            <a:pPr marL="342900" indent="-342900">
              <a:buFont typeface="Arial"/>
              <a:buChar char="•"/>
            </a:pPr>
            <a:r>
              <a:rPr lang="en-US" sz="1400" b="0">
                <a:latin typeface="Calibri"/>
                <a:cs typeface="Calibri"/>
              </a:rPr>
              <a:t>Identifying the most critical stages in the life of a citizen or a business.</a:t>
            </a:r>
            <a:endParaRPr lang="en-US" sz="1400" b="0">
              <a:latin typeface="Arial"/>
              <a:cs typeface="Arial"/>
            </a:endParaRPr>
          </a:p>
          <a:p>
            <a:pPr marL="342900" indent="-342900">
              <a:buFont typeface="Arial"/>
              <a:buChar char="•"/>
            </a:pPr>
            <a:r>
              <a:rPr lang="en-US" sz="1400" b="0">
                <a:latin typeface="Calibri"/>
                <a:cs typeface="Calibri"/>
              </a:rPr>
              <a:t>Visualizing the various services the citizen/business may avail. </a:t>
            </a:r>
            <a:endParaRPr lang="en-US" sz="1400" b="0">
              <a:latin typeface="Arial"/>
              <a:cs typeface="Arial"/>
            </a:endParaRPr>
          </a:p>
          <a:p>
            <a:pPr marL="342900" indent="-342900">
              <a:buFont typeface="Arial"/>
              <a:buChar char="•"/>
            </a:pPr>
            <a:r>
              <a:rPr lang="en-US" sz="1400" b="0">
                <a:latin typeface="Calibri"/>
                <a:cs typeface="Calibri"/>
              </a:rPr>
              <a:t>Identifying the prerequisites to a digital service (Other services, resources, data and more).</a:t>
            </a:r>
            <a:endParaRPr lang="en-US" sz="1400" b="0">
              <a:latin typeface="Arial"/>
              <a:cs typeface="Arial"/>
            </a:endParaRPr>
          </a:p>
          <a:p>
            <a:pPr marL="342900" indent="-342900">
              <a:buFont typeface="Arial"/>
              <a:buChar char="•"/>
            </a:pPr>
            <a:r>
              <a:rPr lang="en-US" sz="1400" b="0">
                <a:latin typeface="Calibri"/>
                <a:cs typeface="Calibri"/>
              </a:rPr>
              <a:t>Developing services which are seamless, personalized and better integrated.</a:t>
            </a:r>
            <a:endParaRPr lang="en-US" sz="1400" b="0">
              <a:latin typeface="Arial"/>
              <a:cs typeface="Arial"/>
            </a:endParaRPr>
          </a:p>
        </p:txBody>
      </p:sp>
      <p:pic>
        <p:nvPicPr>
          <p:cNvPr id="6" name="Picture 6" descr="Graphical user interface, text&#10;&#10;Description automatically generated">
            <a:extLst>
              <a:ext uri="{FF2B5EF4-FFF2-40B4-BE49-F238E27FC236}">
                <a16:creationId xmlns:a16="http://schemas.microsoft.com/office/drawing/2014/main" id="{C525332F-75FC-EB14-6C61-03D7C15E1250}"/>
              </a:ext>
            </a:extLst>
          </p:cNvPr>
          <p:cNvPicPr>
            <a:picLocks noChangeAspect="1"/>
          </p:cNvPicPr>
          <p:nvPr/>
        </p:nvPicPr>
        <p:blipFill>
          <a:blip r:embed="rId5"/>
          <a:stretch>
            <a:fillRect/>
          </a:stretch>
        </p:blipFill>
        <p:spPr>
          <a:xfrm>
            <a:off x="10614003" y="319423"/>
            <a:ext cx="1095375" cy="552450"/>
          </a:xfrm>
          <a:prstGeom prst="rect">
            <a:avLst/>
          </a:prstGeom>
        </p:spPr>
      </p:pic>
    </p:spTree>
    <p:extLst>
      <p:ext uri="{BB962C8B-B14F-4D97-AF65-F5344CB8AC3E}">
        <p14:creationId xmlns:p14="http://schemas.microsoft.com/office/powerpoint/2010/main" val="3595033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2F9C-885D-0205-1427-CCE783053787}"/>
              </a:ext>
            </a:extLst>
          </p:cNvPr>
          <p:cNvSpPr>
            <a:spLocks noGrp="1"/>
          </p:cNvSpPr>
          <p:nvPr>
            <p:ph type="title"/>
          </p:nvPr>
        </p:nvSpPr>
        <p:spPr/>
        <p:txBody>
          <a:bodyPr/>
          <a:lstStyle/>
          <a:p>
            <a:r>
              <a:rPr lang="en-US" sz="3200"/>
              <a:t>RFI – IV </a:t>
            </a:r>
            <a:endParaRPr lang="en-RW" sz="3200"/>
          </a:p>
        </p:txBody>
      </p:sp>
      <p:sp>
        <p:nvSpPr>
          <p:cNvPr id="5" name="Slide Number Placeholder 4">
            <a:extLst>
              <a:ext uri="{FF2B5EF4-FFF2-40B4-BE49-F238E27FC236}">
                <a16:creationId xmlns:a16="http://schemas.microsoft.com/office/drawing/2014/main" id="{63F6CBC7-D290-22EA-43B0-A7EBD284465E}"/>
              </a:ext>
            </a:extLst>
          </p:cNvPr>
          <p:cNvSpPr>
            <a:spLocks noGrp="1"/>
          </p:cNvSpPr>
          <p:nvPr>
            <p:ph type="sldNum" sz="quarter" idx="16"/>
          </p:nvPr>
        </p:nvSpPr>
        <p:spPr/>
        <p:txBody>
          <a:bodyPr/>
          <a:lstStyle/>
          <a:p>
            <a:pPr>
              <a:defRPr/>
            </a:pPr>
            <a:fld id="{D86952AE-CCA5-426C-8725-F6FE71C5FE4B}" type="slidenum">
              <a:rPr lang="en-GB" altLang="en-US" smtClean="0"/>
              <a:pPr>
                <a:defRPr/>
              </a:pPr>
              <a:t>16</a:t>
            </a:fld>
            <a:endParaRPr lang="en-GB" altLang="en-US"/>
          </a:p>
        </p:txBody>
      </p:sp>
      <p:pic>
        <p:nvPicPr>
          <p:cNvPr id="3" name="Picture 3" descr="Graphical user interface, text, application, Word&#10;&#10;Description automatically generated">
            <a:extLst>
              <a:ext uri="{FF2B5EF4-FFF2-40B4-BE49-F238E27FC236}">
                <a16:creationId xmlns:a16="http://schemas.microsoft.com/office/drawing/2014/main" id="{28270C15-CAB9-462A-ACC0-BE8A51E92CD9}"/>
              </a:ext>
            </a:extLst>
          </p:cNvPr>
          <p:cNvPicPr>
            <a:picLocks noChangeAspect="1"/>
          </p:cNvPicPr>
          <p:nvPr/>
        </p:nvPicPr>
        <p:blipFill>
          <a:blip r:embed="rId3"/>
          <a:stretch>
            <a:fillRect/>
          </a:stretch>
        </p:blipFill>
        <p:spPr>
          <a:xfrm>
            <a:off x="2453623" y="1510143"/>
            <a:ext cx="7286015" cy="4173767"/>
          </a:xfrm>
          <a:prstGeom prst="rect">
            <a:avLst/>
          </a:prstGeom>
        </p:spPr>
      </p:pic>
      <p:sp>
        <p:nvSpPr>
          <p:cNvPr id="4" name="TextBox 3">
            <a:extLst>
              <a:ext uri="{FF2B5EF4-FFF2-40B4-BE49-F238E27FC236}">
                <a16:creationId xmlns:a16="http://schemas.microsoft.com/office/drawing/2014/main" id="{139D87E2-EBEE-2D94-FA46-D267A48E62C0}"/>
              </a:ext>
            </a:extLst>
          </p:cNvPr>
          <p:cNvSpPr txBox="1"/>
          <p:nvPr/>
        </p:nvSpPr>
        <p:spPr>
          <a:xfrm>
            <a:off x="4216401" y="5925860"/>
            <a:ext cx="3626152" cy="4023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4"/>
              </a:rPr>
              <a:t>Skills Taxonomy Framework</a:t>
            </a:r>
            <a:endParaRPr lang="en-US"/>
          </a:p>
        </p:txBody>
      </p:sp>
      <p:pic>
        <p:nvPicPr>
          <p:cNvPr id="6" name="Picture 6" descr="Graphical user interface, text&#10;&#10;Description automatically generated">
            <a:extLst>
              <a:ext uri="{FF2B5EF4-FFF2-40B4-BE49-F238E27FC236}">
                <a16:creationId xmlns:a16="http://schemas.microsoft.com/office/drawing/2014/main" id="{717BD4B4-3106-D8AD-7522-F99A54FCE18C}"/>
              </a:ext>
            </a:extLst>
          </p:cNvPr>
          <p:cNvPicPr>
            <a:picLocks noChangeAspect="1"/>
          </p:cNvPicPr>
          <p:nvPr/>
        </p:nvPicPr>
        <p:blipFill>
          <a:blip r:embed="rId5"/>
          <a:stretch>
            <a:fillRect/>
          </a:stretch>
        </p:blipFill>
        <p:spPr>
          <a:xfrm>
            <a:off x="10614003" y="319423"/>
            <a:ext cx="1095375" cy="552450"/>
          </a:xfrm>
          <a:prstGeom prst="rect">
            <a:avLst/>
          </a:prstGeom>
        </p:spPr>
      </p:pic>
      <p:sp>
        <p:nvSpPr>
          <p:cNvPr id="8" name="TextBox 7">
            <a:extLst>
              <a:ext uri="{FF2B5EF4-FFF2-40B4-BE49-F238E27FC236}">
                <a16:creationId xmlns:a16="http://schemas.microsoft.com/office/drawing/2014/main" id="{32932283-4699-0741-C525-B364B5C39ED7}"/>
              </a:ext>
            </a:extLst>
          </p:cNvPr>
          <p:cNvSpPr txBox="1"/>
          <p:nvPr/>
        </p:nvSpPr>
        <p:spPr>
          <a:xfrm>
            <a:off x="420414" y="726966"/>
            <a:ext cx="8095592" cy="4731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2"/>
                </a:solidFill>
                <a:latin typeface="Calibri"/>
                <a:cs typeface="Calibri"/>
              </a:rPr>
              <a:t>Skills Taxonomy Framework</a:t>
            </a:r>
            <a:endParaRPr lang="en-US"/>
          </a:p>
        </p:txBody>
      </p:sp>
    </p:spTree>
    <p:extLst>
      <p:ext uri="{BB962C8B-B14F-4D97-AF65-F5344CB8AC3E}">
        <p14:creationId xmlns:p14="http://schemas.microsoft.com/office/powerpoint/2010/main" val="341890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2AB7-7BCB-B9E7-5986-F289F56400A8}"/>
              </a:ext>
            </a:extLst>
          </p:cNvPr>
          <p:cNvSpPr>
            <a:spLocks noGrp="1"/>
          </p:cNvSpPr>
          <p:nvPr>
            <p:ph type="title"/>
          </p:nvPr>
        </p:nvSpPr>
        <p:spPr/>
        <p:txBody>
          <a:bodyPr/>
          <a:lstStyle/>
          <a:p>
            <a:r>
              <a:rPr lang="en-US" sz="3200"/>
              <a:t>Prioritization and Ranking of Gov Services</a:t>
            </a:r>
          </a:p>
        </p:txBody>
      </p:sp>
      <p:sp>
        <p:nvSpPr>
          <p:cNvPr id="5" name="Slide Number Placeholder 4">
            <a:extLst>
              <a:ext uri="{FF2B5EF4-FFF2-40B4-BE49-F238E27FC236}">
                <a16:creationId xmlns:a16="http://schemas.microsoft.com/office/drawing/2014/main" id="{0D485DD7-7E73-ADE8-7EA8-8F19DBC20776}"/>
              </a:ext>
            </a:extLst>
          </p:cNvPr>
          <p:cNvSpPr>
            <a:spLocks noGrp="1"/>
          </p:cNvSpPr>
          <p:nvPr>
            <p:ph type="sldNum" sz="quarter" idx="16"/>
          </p:nvPr>
        </p:nvSpPr>
        <p:spPr/>
        <p:txBody>
          <a:bodyPr/>
          <a:lstStyle/>
          <a:p>
            <a:pPr>
              <a:defRPr/>
            </a:pPr>
            <a:fld id="{D86952AE-CCA5-426C-8725-F6FE71C5FE4B}" type="slidenum">
              <a:rPr lang="en-GB" altLang="en-US"/>
              <a:pPr>
                <a:defRPr/>
              </a:pPr>
              <a:t>17</a:t>
            </a:fld>
            <a:endParaRPr lang="en-GB" altLang="en-US"/>
          </a:p>
        </p:txBody>
      </p:sp>
      <p:pic>
        <p:nvPicPr>
          <p:cNvPr id="13" name="Google Shape;52;p8" descr="Diagram, table&#10;&#10;Description automatically generated">
            <a:extLst>
              <a:ext uri="{FF2B5EF4-FFF2-40B4-BE49-F238E27FC236}">
                <a16:creationId xmlns:a16="http://schemas.microsoft.com/office/drawing/2014/main" id="{E604AB57-5882-D897-658E-0D14EB5D5FFE}"/>
              </a:ext>
            </a:extLst>
          </p:cNvPr>
          <p:cNvPicPr preferRelativeResize="0"/>
          <p:nvPr/>
        </p:nvPicPr>
        <p:blipFill>
          <a:blip r:embed="rId3">
            <a:alphaModFix/>
          </a:blip>
          <a:stretch>
            <a:fillRect/>
          </a:stretch>
        </p:blipFill>
        <p:spPr>
          <a:xfrm>
            <a:off x="3557490" y="2150902"/>
            <a:ext cx="4584747" cy="4524147"/>
          </a:xfrm>
          <a:prstGeom prst="rect">
            <a:avLst/>
          </a:prstGeom>
          <a:noFill/>
          <a:ln>
            <a:noFill/>
          </a:ln>
        </p:spPr>
      </p:pic>
      <p:sp>
        <p:nvSpPr>
          <p:cNvPr id="15" name="Google Shape;53;p8">
            <a:extLst>
              <a:ext uri="{FF2B5EF4-FFF2-40B4-BE49-F238E27FC236}">
                <a16:creationId xmlns:a16="http://schemas.microsoft.com/office/drawing/2014/main" id="{88E9C045-6387-1D03-0F53-EF8A231828B1}"/>
              </a:ext>
            </a:extLst>
          </p:cNvPr>
          <p:cNvSpPr txBox="1"/>
          <p:nvPr/>
        </p:nvSpPr>
        <p:spPr>
          <a:xfrm>
            <a:off x="8846359" y="1673184"/>
            <a:ext cx="3000000" cy="379304"/>
          </a:xfrm>
          <a:prstGeom prst="rect">
            <a:avLst/>
          </a:prstGeom>
          <a:noFill/>
          <a:ln>
            <a:noFill/>
          </a:ln>
        </p:spPr>
        <p:txBody>
          <a:bodyPr spcFirstLastPara="1" wrap="square" lIns="91425" tIns="91425" rIns="91425" bIns="91425" anchor="t" anchorCtr="0">
            <a:spAutoFit/>
          </a:bodyPr>
          <a:lstStyle/>
          <a:p>
            <a:pPr algn="just">
              <a:lnSpc>
                <a:spcPct val="115000"/>
              </a:lnSpc>
              <a:spcBef>
                <a:spcPts val="0"/>
              </a:spcBef>
            </a:pPr>
            <a:endParaRPr lang="en-US" sz="1100" b="0">
              <a:solidFill>
                <a:srgbClr val="2BC582"/>
              </a:solidFill>
              <a:highlight>
                <a:srgbClr val="FFFFFF"/>
              </a:highlight>
              <a:latin typeface="Arial"/>
              <a:ea typeface="Times New Roman"/>
              <a:cs typeface="Times New Roman"/>
            </a:endParaRPr>
          </a:p>
        </p:txBody>
      </p:sp>
      <p:pic>
        <p:nvPicPr>
          <p:cNvPr id="17" name="Picture 2" descr="Table&#10;&#10;Description automatically generated">
            <a:extLst>
              <a:ext uri="{FF2B5EF4-FFF2-40B4-BE49-F238E27FC236}">
                <a16:creationId xmlns:a16="http://schemas.microsoft.com/office/drawing/2014/main" id="{509F8E1A-281C-2DD2-AF3C-13794739F363}"/>
              </a:ext>
            </a:extLst>
          </p:cNvPr>
          <p:cNvPicPr>
            <a:picLocks noChangeAspect="1"/>
          </p:cNvPicPr>
          <p:nvPr/>
        </p:nvPicPr>
        <p:blipFill>
          <a:blip r:embed="rId4"/>
          <a:stretch>
            <a:fillRect/>
          </a:stretch>
        </p:blipFill>
        <p:spPr>
          <a:xfrm>
            <a:off x="7954816" y="2148518"/>
            <a:ext cx="4236065" cy="4687724"/>
          </a:xfrm>
          <a:prstGeom prst="rect">
            <a:avLst/>
          </a:prstGeom>
        </p:spPr>
      </p:pic>
      <p:pic>
        <p:nvPicPr>
          <p:cNvPr id="3" name="Picture 3" descr="Graphical user interface, text&#10;&#10;Description automatically generated">
            <a:extLst>
              <a:ext uri="{FF2B5EF4-FFF2-40B4-BE49-F238E27FC236}">
                <a16:creationId xmlns:a16="http://schemas.microsoft.com/office/drawing/2014/main" id="{0CEE62C5-DF39-2455-C196-8DEF85C3F3A1}"/>
              </a:ext>
            </a:extLst>
          </p:cNvPr>
          <p:cNvPicPr>
            <a:picLocks noChangeAspect="1"/>
          </p:cNvPicPr>
          <p:nvPr/>
        </p:nvPicPr>
        <p:blipFill>
          <a:blip r:embed="rId5"/>
          <a:stretch>
            <a:fillRect/>
          </a:stretch>
        </p:blipFill>
        <p:spPr>
          <a:xfrm>
            <a:off x="10753524" y="319423"/>
            <a:ext cx="1095375" cy="552450"/>
          </a:xfrm>
          <a:prstGeom prst="rect">
            <a:avLst/>
          </a:prstGeom>
        </p:spPr>
      </p:pic>
      <p:pic>
        <p:nvPicPr>
          <p:cNvPr id="4" name="Picture 5" descr="Text&#10;&#10;Description automatically generated">
            <a:extLst>
              <a:ext uri="{FF2B5EF4-FFF2-40B4-BE49-F238E27FC236}">
                <a16:creationId xmlns:a16="http://schemas.microsoft.com/office/drawing/2014/main" id="{EC6DDF93-B06C-ED55-BB18-8C5AC9E3AC1F}"/>
              </a:ext>
            </a:extLst>
          </p:cNvPr>
          <p:cNvPicPr>
            <a:picLocks noChangeAspect="1"/>
          </p:cNvPicPr>
          <p:nvPr/>
        </p:nvPicPr>
        <p:blipFill>
          <a:blip r:embed="rId6"/>
          <a:stretch>
            <a:fillRect/>
          </a:stretch>
        </p:blipFill>
        <p:spPr>
          <a:xfrm>
            <a:off x="621346" y="2243427"/>
            <a:ext cx="2657475" cy="2809875"/>
          </a:xfrm>
          <a:prstGeom prst="rect">
            <a:avLst/>
          </a:prstGeom>
        </p:spPr>
      </p:pic>
    </p:spTree>
    <p:extLst>
      <p:ext uri="{BB962C8B-B14F-4D97-AF65-F5344CB8AC3E}">
        <p14:creationId xmlns:p14="http://schemas.microsoft.com/office/powerpoint/2010/main" val="1710696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2AB7-7BCB-B9E7-5986-F289F56400A8}"/>
              </a:ext>
            </a:extLst>
          </p:cNvPr>
          <p:cNvSpPr>
            <a:spLocks noGrp="1"/>
          </p:cNvSpPr>
          <p:nvPr>
            <p:ph type="title"/>
          </p:nvPr>
        </p:nvSpPr>
        <p:spPr>
          <a:xfrm>
            <a:off x="509926" y="315167"/>
            <a:ext cx="10172623" cy="388220"/>
          </a:xfrm>
        </p:spPr>
        <p:txBody>
          <a:bodyPr/>
          <a:lstStyle/>
          <a:p>
            <a:r>
              <a:rPr lang="en-US" sz="3200" dirty="0"/>
              <a:t>Prioritization and Ranking of Gov Services</a:t>
            </a:r>
            <a:br>
              <a:rPr lang="en-US" sz="3200" dirty="0"/>
            </a:br>
            <a:r>
              <a:rPr lang="en-US" sz="2400" dirty="0">
                <a:solidFill>
                  <a:schemeClr val="accent2"/>
                </a:solidFill>
              </a:rPr>
              <a:t>Evaluation criteria</a:t>
            </a:r>
          </a:p>
        </p:txBody>
      </p:sp>
      <p:graphicFrame>
        <p:nvGraphicFramePr>
          <p:cNvPr id="7" name="Table 7">
            <a:extLst>
              <a:ext uri="{FF2B5EF4-FFF2-40B4-BE49-F238E27FC236}">
                <a16:creationId xmlns:a16="http://schemas.microsoft.com/office/drawing/2014/main" id="{D170A260-963F-32A6-3031-6044D054C382}"/>
              </a:ext>
            </a:extLst>
          </p:cNvPr>
          <p:cNvGraphicFramePr>
            <a:graphicFrameLocks noGrp="1"/>
          </p:cNvGraphicFramePr>
          <p:nvPr>
            <p:ph idx="1"/>
            <p:extLst>
              <p:ext uri="{D42A27DB-BD31-4B8C-83A1-F6EECF244321}">
                <p14:modId xmlns:p14="http://schemas.microsoft.com/office/powerpoint/2010/main" val="3461280301"/>
              </p:ext>
            </p:extLst>
          </p:nvPr>
        </p:nvGraphicFramePr>
        <p:xfrm>
          <a:off x="865557" y="2014483"/>
          <a:ext cx="7914387" cy="3192472"/>
        </p:xfrm>
        <a:graphic>
          <a:graphicData uri="http://schemas.openxmlformats.org/drawingml/2006/table">
            <a:tbl>
              <a:tblPr firstRow="1" bandRow="1">
                <a:tableStyleId>{9DCAF9ED-07DC-4A11-8D7F-57B35C25682E}</a:tableStyleId>
              </a:tblPr>
              <a:tblGrid>
                <a:gridCol w="3994861">
                  <a:extLst>
                    <a:ext uri="{9D8B030D-6E8A-4147-A177-3AD203B41FA5}">
                      <a16:colId xmlns:a16="http://schemas.microsoft.com/office/drawing/2014/main" val="2110509424"/>
                    </a:ext>
                  </a:extLst>
                </a:gridCol>
                <a:gridCol w="3919526">
                  <a:extLst>
                    <a:ext uri="{9D8B030D-6E8A-4147-A177-3AD203B41FA5}">
                      <a16:colId xmlns:a16="http://schemas.microsoft.com/office/drawing/2014/main" val="4183093180"/>
                    </a:ext>
                  </a:extLst>
                </a:gridCol>
              </a:tblGrid>
              <a:tr h="418792">
                <a:tc>
                  <a:txBody>
                    <a:bodyPr/>
                    <a:lstStyle/>
                    <a:p>
                      <a:r>
                        <a:rPr lang="en-US" sz="2000"/>
                        <a:t>Importance</a:t>
                      </a:r>
                    </a:p>
                  </a:txBody>
                  <a:tcPr/>
                </a:tc>
                <a:tc>
                  <a:txBody>
                    <a:bodyPr/>
                    <a:lstStyle/>
                    <a:p>
                      <a:r>
                        <a:rPr lang="en-US" sz="2000"/>
                        <a:t>Feasibility</a:t>
                      </a:r>
                    </a:p>
                  </a:txBody>
                  <a:tcPr/>
                </a:tc>
                <a:extLst>
                  <a:ext uri="{0D108BD9-81ED-4DB2-BD59-A6C34878D82A}">
                    <a16:rowId xmlns:a16="http://schemas.microsoft.com/office/drawing/2014/main" val="3214416487"/>
                  </a:ext>
                </a:extLst>
              </a:tr>
              <a:tr h="2040775">
                <a:tc>
                  <a:txBody>
                    <a:bodyPr/>
                    <a:lstStyle/>
                    <a:p>
                      <a:pPr marL="0" lvl="0" indent="0">
                        <a:buNone/>
                      </a:pPr>
                      <a:endParaRPr lang="en-US" sz="1600" b="1"/>
                    </a:p>
                    <a:p>
                      <a:pPr marL="0" lvl="0" indent="0">
                        <a:buNone/>
                      </a:pPr>
                      <a:r>
                        <a:rPr lang="en-US" sz="1600" b="1"/>
                        <a:t>Strategic importance</a:t>
                      </a:r>
                    </a:p>
                    <a:p>
                      <a:pPr marL="285750" lvl="2" indent="-285750">
                        <a:buFont typeface="Wingdings"/>
                        <a:buChar char="ü"/>
                      </a:pPr>
                      <a:r>
                        <a:rPr lang="en-US" sz="1600"/>
                        <a:t>strategic urgency</a:t>
                      </a:r>
                    </a:p>
                    <a:p>
                      <a:pPr marL="285750" lvl="2" indent="-285750">
                        <a:buFont typeface="Wingdings"/>
                        <a:buChar char="ü"/>
                      </a:pPr>
                      <a:r>
                        <a:rPr lang="en-US" sz="1600" u="none" strike="noStrike" noProof="0"/>
                        <a:t>national digital agenda</a:t>
                      </a:r>
                      <a:endParaRPr lang="en-US" sz="1600"/>
                    </a:p>
                    <a:p>
                      <a:pPr marL="0" lvl="1" indent="0">
                        <a:buClr>
                          <a:srgbClr val="0539E3"/>
                        </a:buClr>
                        <a:buNone/>
                      </a:pPr>
                      <a:endParaRPr lang="en-US" sz="1600" u="none" strike="noStrike" noProof="0"/>
                    </a:p>
                    <a:p>
                      <a:pPr marL="0" lvl="0" indent="0">
                        <a:buNone/>
                      </a:pPr>
                      <a:r>
                        <a:rPr lang="en-US" sz="1600" b="1"/>
                        <a:t>Impact</a:t>
                      </a:r>
                    </a:p>
                    <a:p>
                      <a:pPr marL="285750" lvl="0" indent="-285750">
                        <a:buFont typeface="Wingdings"/>
                        <a:buChar char="ü"/>
                      </a:pPr>
                      <a:r>
                        <a:rPr lang="en-US" sz="1600" u="none" strike="noStrike" cap="none">
                          <a:sym typeface="Arial"/>
                        </a:rPr>
                        <a:t>impact for the citizen</a:t>
                      </a:r>
                    </a:p>
                    <a:p>
                      <a:pPr marL="285750" lvl="0" indent="-285750">
                        <a:buFont typeface="Wingdings"/>
                        <a:buChar char="ü"/>
                      </a:pPr>
                      <a:r>
                        <a:rPr lang="en-US" sz="1600" u="none" strike="noStrike" cap="none">
                          <a:sym typeface="Arial"/>
                        </a:rPr>
                        <a:t>business impact</a:t>
                      </a:r>
                    </a:p>
                    <a:p>
                      <a:pPr marL="285750" lvl="0" indent="-285750">
                        <a:buFont typeface="Wingdings"/>
                        <a:buChar char="ü"/>
                      </a:pPr>
                      <a:r>
                        <a:rPr lang="en-US" sz="1600" u="none" strike="noStrike" cap="none">
                          <a:sym typeface="Arial"/>
                        </a:rPr>
                        <a:t>technical impact</a:t>
                      </a:r>
                    </a:p>
                    <a:p>
                      <a:pPr marL="285750" lvl="0" indent="-285750">
                        <a:buFont typeface="Wingdings"/>
                        <a:buChar char="ü"/>
                      </a:pPr>
                      <a:r>
                        <a:rPr lang="en-US" sz="1600" u="none" strike="noStrike" cap="none"/>
                        <a:t>Government Impact </a:t>
                      </a:r>
                    </a:p>
                    <a:p>
                      <a:pPr marL="285750" lvl="0" indent="-285750">
                        <a:buFont typeface="Wingdings"/>
                        <a:buChar char="ü"/>
                      </a:pPr>
                      <a:endParaRPr lang="en-US" sz="1600" u="none" strike="noStrike" cap="none"/>
                    </a:p>
                  </a:txBody>
                  <a:tcPr/>
                </a:tc>
                <a:tc>
                  <a:txBody>
                    <a:bodyPr/>
                    <a:lstStyle/>
                    <a:p>
                      <a:endParaRPr lang="en-US" sz="1600" b="1"/>
                    </a:p>
                    <a:p>
                      <a:pPr lvl="0">
                        <a:buNone/>
                      </a:pPr>
                      <a:r>
                        <a:rPr lang="en-US" sz="1600" b="1"/>
                        <a:t>Technical feasibility</a:t>
                      </a:r>
                      <a:endParaRPr lang="en-US"/>
                    </a:p>
                    <a:p>
                      <a:pPr marL="285750" lvl="0" indent="-285750">
                        <a:buFont typeface="Wingdings"/>
                        <a:buChar char="ü"/>
                      </a:pPr>
                      <a:r>
                        <a:rPr lang="en-US" sz="1600"/>
                        <a:t>technical capacity</a:t>
                      </a:r>
                    </a:p>
                    <a:p>
                      <a:pPr marL="285750" lvl="0" indent="-285750">
                        <a:buFont typeface="Wingdings"/>
                        <a:buChar char="ü"/>
                      </a:pPr>
                      <a:r>
                        <a:rPr lang="en-US" sz="1600"/>
                        <a:t>financial resources</a:t>
                      </a:r>
                    </a:p>
                    <a:p>
                      <a:pPr marL="285750" lvl="0" indent="-285750">
                        <a:buFont typeface="Wingdings"/>
                        <a:buChar char="ü"/>
                      </a:pPr>
                      <a:r>
                        <a:rPr lang="en-US" sz="1600"/>
                        <a:t>reliance on other technologies</a:t>
                      </a:r>
                    </a:p>
                    <a:p>
                      <a:pPr marL="0" lvl="0" indent="0">
                        <a:buNone/>
                      </a:pPr>
                      <a:endParaRPr lang="en-US" sz="1600"/>
                    </a:p>
                    <a:p>
                      <a:pPr lvl="0">
                        <a:buNone/>
                      </a:pPr>
                      <a:r>
                        <a:rPr lang="en-US" sz="1600" b="1"/>
                        <a:t>Political feasibility</a:t>
                      </a:r>
                    </a:p>
                    <a:p>
                      <a:pPr marL="285750" lvl="0" indent="-285750">
                        <a:buFont typeface="Wingdings"/>
                        <a:buChar char="ü"/>
                      </a:pPr>
                      <a:r>
                        <a:rPr lang="en-US" sz="1600"/>
                        <a:t>political acceptability</a:t>
                      </a:r>
                    </a:p>
                    <a:p>
                      <a:pPr marL="285750" lvl="0" indent="-285750">
                        <a:buFont typeface="Wingdings"/>
                        <a:buChar char="ü"/>
                      </a:pPr>
                      <a:r>
                        <a:rPr lang="en-US" sz="1600"/>
                        <a:t>stakeholder consensus</a:t>
                      </a:r>
                    </a:p>
                    <a:p>
                      <a:pPr marL="285750" lvl="0" indent="-285750">
                        <a:buFont typeface="Wingdings"/>
                        <a:buChar char="ü"/>
                      </a:pPr>
                      <a:endParaRPr lang="en-US" sz="1600"/>
                    </a:p>
                  </a:txBody>
                  <a:tcPr/>
                </a:tc>
                <a:extLst>
                  <a:ext uri="{0D108BD9-81ED-4DB2-BD59-A6C34878D82A}">
                    <a16:rowId xmlns:a16="http://schemas.microsoft.com/office/drawing/2014/main" val="4147598840"/>
                  </a:ext>
                </a:extLst>
              </a:tr>
            </a:tbl>
          </a:graphicData>
        </a:graphic>
      </p:graphicFrame>
      <p:sp>
        <p:nvSpPr>
          <p:cNvPr id="5" name="Slide Number Placeholder 4">
            <a:extLst>
              <a:ext uri="{FF2B5EF4-FFF2-40B4-BE49-F238E27FC236}">
                <a16:creationId xmlns:a16="http://schemas.microsoft.com/office/drawing/2014/main" id="{0D485DD7-7E73-ADE8-7EA8-8F19DBC20776}"/>
              </a:ext>
            </a:extLst>
          </p:cNvPr>
          <p:cNvSpPr>
            <a:spLocks noGrp="1"/>
          </p:cNvSpPr>
          <p:nvPr>
            <p:ph type="sldNum" sz="quarter" idx="16"/>
          </p:nvPr>
        </p:nvSpPr>
        <p:spPr/>
        <p:txBody>
          <a:bodyPr/>
          <a:lstStyle/>
          <a:p>
            <a:pPr>
              <a:defRPr/>
            </a:pPr>
            <a:fld id="{D86952AE-CCA5-426C-8725-F6FE71C5FE4B}" type="slidenum">
              <a:rPr lang="en-GB" altLang="en-US"/>
              <a:pPr>
                <a:defRPr/>
              </a:pPr>
              <a:t>18</a:t>
            </a:fld>
            <a:endParaRPr lang="en-GB" altLang="en-US"/>
          </a:p>
        </p:txBody>
      </p:sp>
      <p:pic>
        <p:nvPicPr>
          <p:cNvPr id="3" name="Picture 3" descr="Graphical user interface, text&#10;&#10;Description automatically generated">
            <a:extLst>
              <a:ext uri="{FF2B5EF4-FFF2-40B4-BE49-F238E27FC236}">
                <a16:creationId xmlns:a16="http://schemas.microsoft.com/office/drawing/2014/main" id="{DB9D402E-1B60-DDAC-AC7F-A32F70F7FCA7}"/>
              </a:ext>
            </a:extLst>
          </p:cNvPr>
          <p:cNvPicPr>
            <a:picLocks noChangeAspect="1"/>
          </p:cNvPicPr>
          <p:nvPr/>
        </p:nvPicPr>
        <p:blipFill>
          <a:blip r:embed="rId2"/>
          <a:stretch>
            <a:fillRect/>
          </a:stretch>
        </p:blipFill>
        <p:spPr>
          <a:xfrm>
            <a:off x="10614003" y="319423"/>
            <a:ext cx="1095375" cy="552450"/>
          </a:xfrm>
          <a:prstGeom prst="rect">
            <a:avLst/>
          </a:prstGeom>
        </p:spPr>
      </p:pic>
    </p:spTree>
    <p:extLst>
      <p:ext uri="{BB962C8B-B14F-4D97-AF65-F5344CB8AC3E}">
        <p14:creationId xmlns:p14="http://schemas.microsoft.com/office/powerpoint/2010/main" val="3475768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2AB7-7BCB-B9E7-5986-F289F56400A8}"/>
              </a:ext>
            </a:extLst>
          </p:cNvPr>
          <p:cNvSpPr>
            <a:spLocks noGrp="1"/>
          </p:cNvSpPr>
          <p:nvPr>
            <p:ph type="title"/>
          </p:nvPr>
        </p:nvSpPr>
        <p:spPr/>
        <p:txBody>
          <a:bodyPr/>
          <a:lstStyle/>
          <a:p>
            <a:r>
              <a:rPr lang="en-US" sz="3200" dirty="0"/>
              <a:t>Prioritization and Ranking of Gov Services –</a:t>
            </a:r>
            <a:r>
              <a:rPr lang="en-US" sz="2400" dirty="0">
                <a:solidFill>
                  <a:schemeClr val="accent2"/>
                </a:solidFill>
                <a:ea typeface="+mj-lt"/>
                <a:cs typeface="+mj-lt"/>
              </a:rPr>
              <a:t>Evaluation criteria</a:t>
            </a:r>
            <a:endParaRPr lang="en-US" sz="2400" dirty="0">
              <a:solidFill>
                <a:schemeClr val="accent2"/>
              </a:solidFill>
              <a:cs typeface="Arial"/>
            </a:endParaRPr>
          </a:p>
        </p:txBody>
      </p:sp>
      <p:graphicFrame>
        <p:nvGraphicFramePr>
          <p:cNvPr id="9" name="Table 9">
            <a:extLst>
              <a:ext uri="{FF2B5EF4-FFF2-40B4-BE49-F238E27FC236}">
                <a16:creationId xmlns:a16="http://schemas.microsoft.com/office/drawing/2014/main" id="{F9B69800-5C42-3FC2-2BD7-EB61415817ED}"/>
              </a:ext>
            </a:extLst>
          </p:cNvPr>
          <p:cNvGraphicFramePr>
            <a:graphicFrameLocks noGrp="1"/>
          </p:cNvGraphicFramePr>
          <p:nvPr>
            <p:ph sz="half" idx="1"/>
            <p:extLst>
              <p:ext uri="{D42A27DB-BD31-4B8C-83A1-F6EECF244321}">
                <p14:modId xmlns:p14="http://schemas.microsoft.com/office/powerpoint/2010/main" val="1490946656"/>
              </p:ext>
            </p:extLst>
          </p:nvPr>
        </p:nvGraphicFramePr>
        <p:xfrm>
          <a:off x="926123" y="1504983"/>
          <a:ext cx="10155551" cy="5049519"/>
        </p:xfrm>
        <a:graphic>
          <a:graphicData uri="http://schemas.openxmlformats.org/drawingml/2006/table">
            <a:tbl>
              <a:tblPr firstRow="1" bandRow="1">
                <a:tableStyleId>{72833802-FEF1-4C79-8D5D-14CF1EAF98D9}</a:tableStyleId>
              </a:tblPr>
              <a:tblGrid>
                <a:gridCol w="2263654">
                  <a:extLst>
                    <a:ext uri="{9D8B030D-6E8A-4147-A177-3AD203B41FA5}">
                      <a16:colId xmlns:a16="http://schemas.microsoft.com/office/drawing/2014/main" val="1467595093"/>
                    </a:ext>
                  </a:extLst>
                </a:gridCol>
                <a:gridCol w="3877559">
                  <a:extLst>
                    <a:ext uri="{9D8B030D-6E8A-4147-A177-3AD203B41FA5}">
                      <a16:colId xmlns:a16="http://schemas.microsoft.com/office/drawing/2014/main" val="4107131160"/>
                    </a:ext>
                  </a:extLst>
                </a:gridCol>
                <a:gridCol w="4014338">
                  <a:extLst>
                    <a:ext uri="{9D8B030D-6E8A-4147-A177-3AD203B41FA5}">
                      <a16:colId xmlns:a16="http://schemas.microsoft.com/office/drawing/2014/main" val="3559314239"/>
                    </a:ext>
                  </a:extLst>
                </a:gridCol>
              </a:tblGrid>
              <a:tr h="370839">
                <a:tc gridSpan="3">
                  <a:txBody>
                    <a:bodyPr/>
                    <a:lstStyle/>
                    <a:p>
                      <a:pPr lvl="0" algn="ctr">
                        <a:buNone/>
                      </a:pPr>
                      <a:r>
                        <a:rPr lang="en-US" sz="1800" dirty="0"/>
                        <a:t>Importance</a:t>
                      </a:r>
                    </a:p>
                  </a:txBody>
                  <a:tcPr anchor="ctr">
                    <a:lnB w="0">
                      <a:noFill/>
                    </a:lnB>
                  </a:tcPr>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65792956"/>
                  </a:ext>
                </a:extLst>
              </a:tr>
              <a:tr h="370840">
                <a:tc>
                  <a:txBody>
                    <a:bodyPr/>
                    <a:lstStyle/>
                    <a:p>
                      <a:r>
                        <a:rPr lang="en-US" b="1" dirty="0">
                          <a:solidFill>
                            <a:schemeClr val="tx1"/>
                          </a:solidFill>
                        </a:rPr>
                        <a:t>Criteria</a:t>
                      </a:r>
                    </a:p>
                  </a:txBody>
                  <a:tcPr>
                    <a:lnL w="0">
                      <a:noFill/>
                    </a:lnL>
                    <a:lnR w="0">
                      <a:noFill/>
                    </a:lnR>
                    <a:lnT w="0">
                      <a:noFill/>
                    </a:lnT>
                    <a:lnB w="12700">
                      <a:solidFill>
                        <a:schemeClr val="accent2"/>
                      </a:solidFill>
                    </a:lnB>
                  </a:tcPr>
                </a:tc>
                <a:tc>
                  <a:txBody>
                    <a:bodyPr/>
                    <a:lstStyle/>
                    <a:p>
                      <a:pPr lvl="0">
                        <a:buNone/>
                      </a:pPr>
                      <a:r>
                        <a:rPr lang="en-US" b="1" dirty="0">
                          <a:solidFill>
                            <a:schemeClr val="tx1"/>
                          </a:solidFill>
                        </a:rPr>
                        <a:t>Indicator</a:t>
                      </a:r>
                    </a:p>
                  </a:txBody>
                  <a:tcPr anchor="ctr">
                    <a:lnL w="0">
                      <a:noFill/>
                    </a:lnL>
                    <a:lnR w="0">
                      <a:noFill/>
                    </a:lnR>
                    <a:lnT w="0">
                      <a:noFill/>
                    </a:lnT>
                    <a:lnB w="0">
                      <a:noFill/>
                    </a:lnB>
                  </a:tcPr>
                </a:tc>
                <a:tc>
                  <a:txBody>
                    <a:bodyPr/>
                    <a:lstStyle/>
                    <a:p>
                      <a:r>
                        <a:rPr lang="en-US" b="1" dirty="0">
                          <a:solidFill>
                            <a:schemeClr val="tx1"/>
                          </a:solidFill>
                        </a:rPr>
                        <a:t>RFI input</a:t>
                      </a:r>
                    </a:p>
                  </a:txBody>
                  <a:tcPr anchor="ctr">
                    <a:lnL w="0">
                      <a:noFill/>
                    </a:lnL>
                    <a:lnR w="0">
                      <a:noFill/>
                    </a:lnR>
                    <a:lnT w="0">
                      <a:noFill/>
                    </a:lnT>
                    <a:lnB w="0">
                      <a:noFill/>
                    </a:lnB>
                  </a:tcPr>
                </a:tc>
                <a:extLst>
                  <a:ext uri="{0D108BD9-81ED-4DB2-BD59-A6C34878D82A}">
                    <a16:rowId xmlns:a16="http://schemas.microsoft.com/office/drawing/2014/main" val="3583192158"/>
                  </a:ext>
                </a:extLst>
              </a:tr>
              <a:tr h="370839">
                <a:tc rowSpan="2">
                  <a:txBody>
                    <a:bodyPr/>
                    <a:lstStyle/>
                    <a:p>
                      <a:pPr marL="0" lvl="2" indent="0">
                        <a:buNone/>
                      </a:pPr>
                      <a:r>
                        <a:rPr lang="en-US" sz="1500" u="none" strike="noStrike" noProof="0" dirty="0">
                          <a:solidFill>
                            <a:schemeClr val="tx1"/>
                          </a:solidFill>
                        </a:rPr>
                        <a:t>Strategic importance</a:t>
                      </a:r>
                    </a:p>
                  </a:txBody>
                  <a:tcPr anchor="ctr">
                    <a:lnL w="0">
                      <a:noFill/>
                    </a:lnL>
                    <a:lnR w="12700">
                      <a:solidFill>
                        <a:schemeClr val="accent2"/>
                      </a:solidFill>
                    </a:lnR>
                    <a:lnT w="12700">
                      <a:solidFill>
                        <a:schemeClr val="accent2"/>
                      </a:solidFill>
                    </a:lnT>
                    <a:lnB w="12700">
                      <a:solidFill>
                        <a:schemeClr val="accent2"/>
                      </a:solidFill>
                    </a:lnB>
                  </a:tcPr>
                </a:tc>
                <a:tc>
                  <a:txBody>
                    <a:bodyPr/>
                    <a:lstStyle/>
                    <a:p>
                      <a:pPr lvl="0">
                        <a:buNone/>
                      </a:pPr>
                      <a:r>
                        <a:rPr lang="en-US" sz="1500" u="none" strike="noStrike" noProof="0" dirty="0">
                          <a:solidFill>
                            <a:schemeClr val="tx1"/>
                          </a:solidFill>
                        </a:rPr>
                        <a:t>Strategic urgency</a:t>
                      </a:r>
                      <a:endParaRPr lang="en-US" dirty="0">
                        <a:solidFill>
                          <a:schemeClr val="tx1"/>
                        </a:solidFill>
                      </a:endParaRPr>
                    </a:p>
                  </a:txBody>
                  <a:tcPr anchor="ctr">
                    <a:lnL w="12700">
                      <a:solidFill>
                        <a:schemeClr val="accent2"/>
                      </a:solidFill>
                    </a:lnL>
                    <a:lnR w="0">
                      <a:noFill/>
                    </a:lnR>
                    <a:lnT w="0">
                      <a:noFill/>
                    </a:lnT>
                    <a:lnB w="0">
                      <a:noFill/>
                    </a:lnB>
                  </a:tcPr>
                </a:tc>
                <a:tc>
                  <a:txBody>
                    <a:bodyPr/>
                    <a:lstStyle/>
                    <a:p>
                      <a:pPr marL="285750" lvl="0" indent="-285750">
                        <a:buClr>
                          <a:srgbClr val="000000"/>
                        </a:buClr>
                        <a:buFont typeface="Arial,Sans-Serif"/>
                        <a:buChar char="•"/>
                      </a:pPr>
                      <a:r>
                        <a:rPr lang="en-US" sz="1500" u="none" strike="noStrike" kern="1200" noProof="0" dirty="0">
                          <a:solidFill>
                            <a:schemeClr val="tx1"/>
                          </a:solidFill>
                          <a:latin typeface="+mn-lt"/>
                          <a:ea typeface="+mn-ea"/>
                          <a:cs typeface="+mn-cs"/>
                        </a:rPr>
                        <a:t>Number of transactions</a:t>
                      </a:r>
                      <a:endParaRPr lang="en-US" sz="1500" b="0" i="0" u="none" strike="noStrike" kern="1200" noProof="0" dirty="0">
                        <a:solidFill>
                          <a:schemeClr val="tx1"/>
                        </a:solidFill>
                        <a:highlight>
                          <a:srgbClr val="FFFF00"/>
                        </a:highlight>
                      </a:endParaRPr>
                    </a:p>
                    <a:p>
                      <a:pPr marL="285750" lvl="0" indent="-285750">
                        <a:buClr>
                          <a:srgbClr val="000000"/>
                        </a:buClr>
                        <a:buFont typeface="Arial,Sans-Serif"/>
                        <a:buChar char="•"/>
                      </a:pPr>
                      <a:r>
                        <a:rPr lang="en-US" sz="1500" u="none" strike="noStrike" kern="1200" noProof="0" dirty="0">
                          <a:solidFill>
                            <a:schemeClr val="tx1"/>
                          </a:solidFill>
                          <a:latin typeface="+mn-lt"/>
                          <a:ea typeface="+mn-ea"/>
                          <a:cs typeface="+mn-cs"/>
                        </a:rPr>
                        <a:t>Customer base </a:t>
                      </a:r>
                      <a:endParaRPr lang="en-US" sz="1500" b="0" i="0" u="none" strike="noStrike" kern="1200" noProof="0" dirty="0">
                        <a:solidFill>
                          <a:schemeClr val="tx1"/>
                        </a:solidFill>
                        <a:highlight>
                          <a:srgbClr val="FFFF00"/>
                        </a:highlight>
                      </a:endParaRPr>
                    </a:p>
                    <a:p>
                      <a:pPr marL="285750" lvl="0" indent="-285750">
                        <a:buClr>
                          <a:srgbClr val="000000"/>
                        </a:buClr>
                        <a:buFont typeface="Arial,Sans-Serif"/>
                        <a:buChar char="•"/>
                      </a:pPr>
                      <a:r>
                        <a:rPr lang="en-US" sz="1500" u="none" strike="noStrike" kern="1200" noProof="0" dirty="0">
                          <a:solidFill>
                            <a:schemeClr val="tx1"/>
                          </a:solidFill>
                          <a:latin typeface="+mn-lt"/>
                          <a:ea typeface="+mn-ea"/>
                          <a:cs typeface="+mn-cs"/>
                        </a:rPr>
                        <a:t>Shared services</a:t>
                      </a:r>
                      <a:endParaRPr lang="en-US" sz="1500" u="none" strike="noStrike" kern="1200" noProof="0" dirty="0">
                        <a:solidFill>
                          <a:schemeClr val="tx1"/>
                        </a:solidFill>
                        <a:highlight>
                          <a:srgbClr val="FFFF00"/>
                        </a:highlight>
                        <a:latin typeface="+mn-lt"/>
                        <a:ea typeface="+mn-ea"/>
                        <a:cs typeface="+mn-cs"/>
                      </a:endParaRPr>
                    </a:p>
                    <a:p>
                      <a:pPr marL="285750" lvl="0" indent="-285750">
                        <a:buClr>
                          <a:srgbClr val="000000"/>
                        </a:buClr>
                        <a:buFont typeface="Arial,Sans-Serif"/>
                        <a:buChar char="•"/>
                      </a:pPr>
                      <a:r>
                        <a:rPr lang="en-US" sz="1500" u="none" strike="noStrike" kern="1200" noProof="0" dirty="0">
                          <a:solidFill>
                            <a:schemeClr val="tx1"/>
                          </a:solidFill>
                          <a:latin typeface="+mn-lt"/>
                          <a:ea typeface="+mn-ea"/>
                          <a:cs typeface="+mn-cs"/>
                        </a:rPr>
                        <a:t>Cross-border service </a:t>
                      </a:r>
                      <a:endParaRPr lang="en-US" sz="1500" u="none" strike="noStrike" kern="1200" noProof="0" dirty="0">
                        <a:solidFill>
                          <a:schemeClr val="tx1"/>
                        </a:solidFill>
                        <a:highlight>
                          <a:srgbClr val="FFFF00"/>
                        </a:highlight>
                        <a:latin typeface="+mn-lt"/>
                        <a:ea typeface="+mn-ea"/>
                        <a:cs typeface="+mn-cs"/>
                      </a:endParaRPr>
                    </a:p>
                  </a:txBody>
                  <a:tcPr anchor="ctr">
                    <a:lnL w="0">
                      <a:noFill/>
                    </a:lnL>
                    <a:lnR w="0">
                      <a:noFill/>
                    </a:lnR>
                    <a:lnT w="0">
                      <a:noFill/>
                    </a:lnT>
                    <a:lnB w="0">
                      <a:noFill/>
                    </a:lnB>
                  </a:tcPr>
                </a:tc>
                <a:extLst>
                  <a:ext uri="{0D108BD9-81ED-4DB2-BD59-A6C34878D82A}">
                    <a16:rowId xmlns:a16="http://schemas.microsoft.com/office/drawing/2014/main" val="2876538340"/>
                  </a:ext>
                </a:extLst>
              </a:tr>
              <a:tr h="370840">
                <a:tc vMerge="1">
                  <a:txBody>
                    <a:bodyPr/>
                    <a:lstStyle/>
                    <a:p>
                      <a:endParaRPr lang="en-US"/>
                    </a:p>
                  </a:txBody>
                  <a:tcPr marL="0" marR="0" marT="0" marB="0" horzOverflow="overflow"/>
                </a:tc>
                <a:tc>
                  <a:txBody>
                    <a:bodyPr/>
                    <a:lstStyle/>
                    <a:p>
                      <a:pPr lvl="0" algn="l">
                        <a:lnSpc>
                          <a:spcPct val="100000"/>
                        </a:lnSpc>
                        <a:spcBef>
                          <a:spcPts val="0"/>
                        </a:spcBef>
                        <a:spcAft>
                          <a:spcPts val="0"/>
                        </a:spcAft>
                        <a:buNone/>
                      </a:pPr>
                      <a:r>
                        <a:rPr lang="en-US" sz="1500" u="none" strike="noStrike" noProof="0" dirty="0">
                          <a:solidFill>
                            <a:schemeClr val="tx1"/>
                          </a:solidFill>
                        </a:rPr>
                        <a:t>National digital agenda</a:t>
                      </a:r>
                    </a:p>
                  </a:txBody>
                  <a:tcPr anchor="ctr">
                    <a:lnL w="12700">
                      <a:solidFill>
                        <a:schemeClr val="accent2"/>
                      </a:solidFill>
                    </a:lnL>
                    <a:lnR w="0">
                      <a:noFill/>
                    </a:lnR>
                    <a:lnT w="0">
                      <a:noFill/>
                    </a:lnT>
                    <a:lnB w="0">
                      <a:noFill/>
                    </a:lnB>
                  </a:tcPr>
                </a:tc>
                <a:tc>
                  <a:txBody>
                    <a:bodyPr/>
                    <a:lstStyle/>
                    <a:p>
                      <a:pPr marL="285750" lvl="0" indent="-285750">
                        <a:buClr>
                          <a:srgbClr val="000000"/>
                        </a:buClr>
                        <a:buFont typeface="Arial,Sans-Serif"/>
                        <a:buChar char="•"/>
                      </a:pPr>
                      <a:r>
                        <a:rPr lang="en-US" sz="1500" u="none" strike="noStrike" kern="1200" noProof="0" dirty="0">
                          <a:solidFill>
                            <a:schemeClr val="tx1"/>
                          </a:solidFill>
                          <a:latin typeface="+mn-lt"/>
                          <a:ea typeface="+mn-ea"/>
                          <a:cs typeface="+mn-cs"/>
                        </a:rPr>
                        <a:t>Alignment with national digital agenda</a:t>
                      </a:r>
                      <a:endParaRPr lang="en-US" dirty="0"/>
                    </a:p>
                  </a:txBody>
                  <a:tcPr anchor="ctr">
                    <a:lnL w="0">
                      <a:noFill/>
                    </a:lnL>
                    <a:lnR w="0">
                      <a:noFill/>
                    </a:lnR>
                    <a:lnT w="0">
                      <a:noFill/>
                    </a:lnT>
                    <a:lnB w="0">
                      <a:noFill/>
                    </a:lnB>
                  </a:tcPr>
                </a:tc>
                <a:extLst>
                  <a:ext uri="{0D108BD9-81ED-4DB2-BD59-A6C34878D82A}">
                    <a16:rowId xmlns:a16="http://schemas.microsoft.com/office/drawing/2014/main" val="518542863"/>
                  </a:ext>
                </a:extLst>
              </a:tr>
              <a:tr h="370839">
                <a:tc rowSpan="4">
                  <a:txBody>
                    <a:bodyPr/>
                    <a:lstStyle/>
                    <a:p>
                      <a:pPr lvl="0">
                        <a:buNone/>
                      </a:pPr>
                      <a:r>
                        <a:rPr lang="en-US" sz="1500" u="none" strike="noStrike" noProof="0" dirty="0">
                          <a:solidFill>
                            <a:schemeClr val="tx1"/>
                          </a:solidFill>
                        </a:rPr>
                        <a:t>Impact</a:t>
                      </a:r>
                    </a:p>
                  </a:txBody>
                  <a:tcPr anchor="ctr">
                    <a:lnL w="0">
                      <a:noFill/>
                    </a:lnL>
                    <a:lnR w="12700">
                      <a:solidFill>
                        <a:schemeClr val="accent2"/>
                      </a:solidFill>
                    </a:lnR>
                    <a:lnT w="12700">
                      <a:solidFill>
                        <a:schemeClr val="accent2"/>
                      </a:solidFill>
                    </a:lnT>
                    <a:lnB w="12700">
                      <a:solidFill>
                        <a:schemeClr val="accent2"/>
                      </a:solidFill>
                    </a:lnB>
                  </a:tcPr>
                </a:tc>
                <a:tc>
                  <a:txBody>
                    <a:bodyPr/>
                    <a:lstStyle/>
                    <a:p>
                      <a:pPr lvl="0" algn="l">
                        <a:lnSpc>
                          <a:spcPct val="100000"/>
                        </a:lnSpc>
                        <a:spcBef>
                          <a:spcPts val="0"/>
                        </a:spcBef>
                        <a:spcAft>
                          <a:spcPts val="0"/>
                        </a:spcAft>
                        <a:buNone/>
                      </a:pPr>
                      <a:r>
                        <a:rPr lang="en-US" sz="1500" u="none" strike="noStrike" noProof="0" dirty="0">
                          <a:solidFill>
                            <a:schemeClr val="tx1"/>
                          </a:solidFill>
                        </a:rPr>
                        <a:t>Impact for the citizen</a:t>
                      </a:r>
                    </a:p>
                  </a:txBody>
                  <a:tcPr anchor="ctr">
                    <a:lnL w="12700">
                      <a:solidFill>
                        <a:schemeClr val="accent2"/>
                      </a:solidFill>
                    </a:lnL>
                    <a:lnR w="0">
                      <a:noFill/>
                    </a:lnR>
                    <a:lnT w="0">
                      <a:noFill/>
                    </a:lnT>
                    <a:lnB w="0">
                      <a:noFill/>
                    </a:lnB>
                  </a:tcPr>
                </a:tc>
                <a:tc>
                  <a:txBody>
                    <a:bodyPr/>
                    <a:lstStyle/>
                    <a:p>
                      <a:pPr marL="285750" lvl="0" indent="-285750">
                        <a:buFont typeface="Arial"/>
                        <a:buChar char="•"/>
                      </a:pPr>
                      <a:r>
                        <a:rPr lang="en-US" sz="1500" u="none" strike="noStrike" kern="1200" noProof="0" dirty="0">
                          <a:solidFill>
                            <a:schemeClr val="tx1"/>
                          </a:solidFill>
                        </a:rPr>
                        <a:t>Number of iterations (customer visits)</a:t>
                      </a:r>
                      <a:endParaRPr lang="en-US" sz="1500" u="none" strike="noStrike" kern="1200" dirty="0">
                        <a:solidFill>
                          <a:schemeClr val="tx1"/>
                        </a:solidFill>
                      </a:endParaRPr>
                    </a:p>
                    <a:p>
                      <a:pPr marL="285750" lvl="0" indent="-285750">
                        <a:buFont typeface="Arial"/>
                        <a:buChar char="•"/>
                      </a:pPr>
                      <a:r>
                        <a:rPr lang="en-US" sz="1500" u="none" strike="noStrike" kern="1200" noProof="0" dirty="0">
                          <a:solidFill>
                            <a:schemeClr val="tx1"/>
                          </a:solidFill>
                        </a:rPr>
                        <a:t>Time required for service</a:t>
                      </a:r>
                    </a:p>
                    <a:p>
                      <a:pPr marL="285750" lvl="0" indent="-285750">
                        <a:buFont typeface="Arial"/>
                        <a:buChar char="•"/>
                      </a:pPr>
                      <a:r>
                        <a:rPr lang="en-US" sz="1500" u="none" strike="noStrike" kern="1200" noProof="0" dirty="0">
                          <a:solidFill>
                            <a:schemeClr val="tx1"/>
                          </a:solidFill>
                        </a:rPr>
                        <a:t>Time required for follow-up &amp; tracking</a:t>
                      </a:r>
                    </a:p>
                    <a:p>
                      <a:pPr marL="285750" lvl="0" indent="-285750">
                        <a:buFont typeface="Arial"/>
                        <a:buChar char="•"/>
                      </a:pPr>
                      <a:r>
                        <a:rPr lang="en-US" sz="1500" u="none" strike="noStrike" kern="1200" noProof="0" dirty="0">
                          <a:solidFill>
                            <a:schemeClr val="tx1"/>
                          </a:solidFill>
                        </a:rPr>
                        <a:t>Time spent by customer on feedback</a:t>
                      </a:r>
                    </a:p>
                    <a:p>
                      <a:pPr marL="285750" lvl="0" indent="-285750">
                        <a:buFont typeface="Arial"/>
                        <a:buChar char="•"/>
                      </a:pPr>
                      <a:r>
                        <a:rPr lang="en-US" sz="1500" u="none" strike="noStrike" kern="1200" noProof="0" dirty="0">
                          <a:solidFill>
                            <a:schemeClr val="tx1"/>
                          </a:solidFill>
                        </a:rPr>
                        <a:t>Number of Govt agencies involved </a:t>
                      </a:r>
                    </a:p>
                    <a:p>
                      <a:pPr marL="285750" lvl="0" indent="-285750">
                        <a:buFont typeface="Arial"/>
                        <a:buChar char="•"/>
                      </a:pPr>
                      <a:r>
                        <a:rPr lang="en-US" sz="1500" b="0" i="0" u="none" strike="noStrike" kern="1200" noProof="0" dirty="0">
                          <a:solidFill>
                            <a:schemeClr val="tx1"/>
                          </a:solidFill>
                          <a:latin typeface="Arial"/>
                        </a:rPr>
                        <a:t>Number of prerequisites and documents</a:t>
                      </a:r>
                    </a:p>
                  </a:txBody>
                  <a:tcPr anchor="ctr">
                    <a:lnL w="0">
                      <a:noFill/>
                    </a:lnL>
                    <a:lnR w="0">
                      <a:noFill/>
                    </a:lnR>
                    <a:lnT w="0">
                      <a:noFill/>
                    </a:lnT>
                    <a:lnB w="0">
                      <a:noFill/>
                    </a:lnB>
                  </a:tcPr>
                </a:tc>
                <a:extLst>
                  <a:ext uri="{0D108BD9-81ED-4DB2-BD59-A6C34878D82A}">
                    <a16:rowId xmlns:a16="http://schemas.microsoft.com/office/drawing/2014/main" val="3740649523"/>
                  </a:ext>
                </a:extLst>
              </a:tr>
              <a:tr h="370838">
                <a:tc vMerge="1">
                  <a:txBody>
                    <a:bodyPr/>
                    <a:lstStyle/>
                    <a:p>
                      <a:endParaRPr lang="en-US"/>
                    </a:p>
                  </a:txBody>
                  <a:tcPr>
                    <a:lnR w="12700">
                      <a:solidFill>
                        <a:schemeClr val="accent2"/>
                      </a:solidFill>
                    </a:lnR>
                    <a:lnT w="12700">
                      <a:solidFill>
                        <a:schemeClr val="accent2"/>
                      </a:solidFill>
                    </a:lnT>
                    <a:lnB w="12700">
                      <a:solidFill>
                        <a:schemeClr val="accent2"/>
                      </a:solidFill>
                    </a:lnB>
                  </a:tcPr>
                </a:tc>
                <a:tc>
                  <a:txBody>
                    <a:bodyPr/>
                    <a:lstStyle/>
                    <a:p>
                      <a:pPr lvl="0" algn="l">
                        <a:lnSpc>
                          <a:spcPct val="100000"/>
                        </a:lnSpc>
                        <a:spcBef>
                          <a:spcPts val="0"/>
                        </a:spcBef>
                        <a:spcAft>
                          <a:spcPts val="0"/>
                        </a:spcAft>
                        <a:buNone/>
                      </a:pPr>
                      <a:r>
                        <a:rPr lang="en-US" sz="1500" u="none" strike="noStrike" noProof="0" dirty="0">
                          <a:solidFill>
                            <a:schemeClr val="tx1"/>
                          </a:solidFill>
                        </a:rPr>
                        <a:t>Government Impact</a:t>
                      </a:r>
                    </a:p>
                  </a:txBody>
                  <a:tcPr>
                    <a:lnL w="12700">
                      <a:solidFill>
                        <a:schemeClr val="accent2"/>
                      </a:solidFill>
                    </a:lnL>
                    <a:lnR w="0">
                      <a:noFill/>
                    </a:lnR>
                    <a:lnT w="0">
                      <a:noFill/>
                    </a:lnT>
                    <a:lnB w="0">
                      <a:noFill/>
                    </a:lnB>
                  </a:tcPr>
                </a:tc>
                <a:tc>
                  <a:txBody>
                    <a:bodyPr/>
                    <a:lstStyle/>
                    <a:p>
                      <a:pPr marL="285750" lvl="0" indent="-285750">
                        <a:buFont typeface="Arial"/>
                        <a:buChar char="•"/>
                      </a:pPr>
                      <a:r>
                        <a:rPr lang="en-US" sz="1500" u="none" strike="noStrike" kern="1200" noProof="0" dirty="0">
                          <a:solidFill>
                            <a:schemeClr val="tx1"/>
                          </a:solidFill>
                        </a:rPr>
                        <a:t>Environmental footprint (Documents, commutes.)</a:t>
                      </a:r>
                    </a:p>
                  </a:txBody>
                  <a:tcPr>
                    <a:lnL w="0">
                      <a:noFill/>
                    </a:lnL>
                    <a:lnR w="0">
                      <a:noFill/>
                    </a:lnR>
                    <a:lnT w="0">
                      <a:noFill/>
                    </a:lnT>
                    <a:lnB w="0">
                      <a:noFill/>
                    </a:lnB>
                  </a:tcPr>
                </a:tc>
                <a:extLst>
                  <a:ext uri="{0D108BD9-81ED-4DB2-BD59-A6C34878D82A}">
                    <a16:rowId xmlns:a16="http://schemas.microsoft.com/office/drawing/2014/main" val="3557348883"/>
                  </a:ext>
                </a:extLst>
              </a:tr>
              <a:tr h="370840">
                <a:tc vMerge="1">
                  <a:txBody>
                    <a:bodyPr/>
                    <a:lstStyle/>
                    <a:p>
                      <a:endParaRPr lang="en-US"/>
                    </a:p>
                  </a:txBody>
                  <a:tcPr marL="0" marR="0" marT="0" marB="0" horzOverflow="overflow"/>
                </a:tc>
                <a:tc>
                  <a:txBody>
                    <a:bodyPr/>
                    <a:lstStyle/>
                    <a:p>
                      <a:pPr lvl="0" algn="l">
                        <a:lnSpc>
                          <a:spcPct val="100000"/>
                        </a:lnSpc>
                        <a:spcBef>
                          <a:spcPts val="0"/>
                        </a:spcBef>
                        <a:spcAft>
                          <a:spcPts val="0"/>
                        </a:spcAft>
                        <a:buNone/>
                      </a:pPr>
                      <a:r>
                        <a:rPr lang="en-US" sz="1500" u="none" strike="noStrike" noProof="0" dirty="0">
                          <a:solidFill>
                            <a:schemeClr val="tx1"/>
                          </a:solidFill>
                        </a:rPr>
                        <a:t>Business impact</a:t>
                      </a:r>
                    </a:p>
                  </a:txBody>
                  <a:tcPr anchor="ctr">
                    <a:lnL w="12700">
                      <a:solidFill>
                        <a:schemeClr val="accent2"/>
                      </a:solidFill>
                    </a:lnL>
                    <a:lnR w="0">
                      <a:noFill/>
                    </a:lnR>
                    <a:lnT w="0">
                      <a:noFill/>
                    </a:lnT>
                    <a:lnB w="0">
                      <a:noFill/>
                    </a:lnB>
                  </a:tcPr>
                </a:tc>
                <a:tc>
                  <a:txBody>
                    <a:bodyPr/>
                    <a:lstStyle/>
                    <a:p>
                      <a:pPr marL="285750" lvl="0" indent="-285750">
                        <a:buClr>
                          <a:srgbClr val="000000"/>
                        </a:buClr>
                        <a:buFont typeface="Arial,Sans-Serif"/>
                        <a:buChar char="•"/>
                      </a:pPr>
                      <a:r>
                        <a:rPr lang="en-US" sz="1500" u="none" strike="noStrike" noProof="0" dirty="0">
                          <a:solidFill>
                            <a:schemeClr val="tx1"/>
                          </a:solidFill>
                        </a:rPr>
                        <a:t>P</a:t>
                      </a:r>
                      <a:r>
                        <a:rPr lang="en-US" sz="1500" b="0" i="0" u="none" strike="noStrike" noProof="0" dirty="0">
                          <a:solidFill>
                            <a:schemeClr val="tx1"/>
                          </a:solidFill>
                          <a:latin typeface="Arial"/>
                        </a:rPr>
                        <a:t>ublic Private Partnership</a:t>
                      </a:r>
                      <a:endParaRPr lang="en-US" sz="1500" u="none" strike="noStrike" noProof="0" dirty="0">
                        <a:solidFill>
                          <a:schemeClr val="tx1"/>
                        </a:solidFill>
                        <a:highlight>
                          <a:srgbClr val="FFFF00"/>
                        </a:highlight>
                      </a:endParaRPr>
                    </a:p>
                    <a:p>
                      <a:pPr marL="285750" lvl="0" indent="-285750">
                        <a:buClr>
                          <a:srgbClr val="000000"/>
                        </a:buClr>
                        <a:buFont typeface="Arial,Sans-Serif"/>
                        <a:buChar char="•"/>
                      </a:pPr>
                      <a:r>
                        <a:rPr lang="en-US" sz="1500" u="none" strike="noStrike" noProof="0" dirty="0">
                          <a:solidFill>
                            <a:schemeClr val="tx1"/>
                          </a:solidFill>
                        </a:rPr>
                        <a:t>Attraction of FDI </a:t>
                      </a:r>
                      <a:endParaRPr lang="en-US" sz="1500" u="none" strike="noStrike" noProof="0" dirty="0">
                        <a:solidFill>
                          <a:schemeClr val="tx1"/>
                        </a:solidFill>
                        <a:highlight>
                          <a:srgbClr val="FFFF00"/>
                        </a:highlight>
                      </a:endParaRPr>
                    </a:p>
                  </a:txBody>
                  <a:tcPr anchor="ctr">
                    <a:lnL w="0">
                      <a:noFill/>
                    </a:lnL>
                    <a:lnR w="0">
                      <a:noFill/>
                    </a:lnR>
                    <a:lnT w="0">
                      <a:noFill/>
                    </a:lnT>
                    <a:lnB w="0">
                      <a:noFill/>
                    </a:lnB>
                  </a:tcPr>
                </a:tc>
                <a:extLst>
                  <a:ext uri="{0D108BD9-81ED-4DB2-BD59-A6C34878D82A}">
                    <a16:rowId xmlns:a16="http://schemas.microsoft.com/office/drawing/2014/main" val="1686580382"/>
                  </a:ext>
                </a:extLst>
              </a:tr>
              <a:tr h="370840">
                <a:tc vMerge="1">
                  <a:txBody>
                    <a:bodyPr/>
                    <a:lstStyle/>
                    <a:p>
                      <a:endParaRPr lang="en-US"/>
                    </a:p>
                  </a:txBody>
                  <a:tcPr marL="0" marR="0" marT="0" marB="0" horzOverflow="overflow"/>
                </a:tc>
                <a:tc>
                  <a:txBody>
                    <a:bodyPr/>
                    <a:lstStyle/>
                    <a:p>
                      <a:pPr lvl="0" algn="l">
                        <a:lnSpc>
                          <a:spcPct val="100000"/>
                        </a:lnSpc>
                        <a:spcBef>
                          <a:spcPts val="0"/>
                        </a:spcBef>
                        <a:spcAft>
                          <a:spcPts val="0"/>
                        </a:spcAft>
                        <a:buNone/>
                      </a:pPr>
                      <a:r>
                        <a:rPr lang="en-US" sz="1500" u="none" strike="noStrike" kern="1200" noProof="0" dirty="0">
                          <a:solidFill>
                            <a:schemeClr val="tx1"/>
                          </a:solidFill>
                          <a:latin typeface="+mn-lt"/>
                          <a:ea typeface="+mn-ea"/>
                          <a:cs typeface="+mn-cs"/>
                        </a:rPr>
                        <a:t>Technical impact</a:t>
                      </a:r>
                    </a:p>
                  </a:txBody>
                  <a:tcPr anchor="ctr">
                    <a:lnL w="12700">
                      <a:solidFill>
                        <a:schemeClr val="accent2"/>
                      </a:solidFill>
                    </a:lnL>
                    <a:lnR w="0">
                      <a:noFill/>
                    </a:lnR>
                    <a:lnT w="0">
                      <a:noFill/>
                    </a:lnT>
                    <a:lnB w="0">
                      <a:noFill/>
                    </a:lnB>
                  </a:tcPr>
                </a:tc>
                <a:tc>
                  <a:txBody>
                    <a:bodyPr/>
                    <a:lstStyle/>
                    <a:p>
                      <a:pPr marL="285750" lvl="0" indent="-285750">
                        <a:buClr>
                          <a:srgbClr val="000000"/>
                        </a:buClr>
                        <a:buFont typeface="Arial,Sans-Serif"/>
                        <a:buChar char="•"/>
                      </a:pPr>
                      <a:r>
                        <a:rPr lang="en-US" sz="1500" u="none" strike="noStrike" kern="1200" noProof="0" dirty="0">
                          <a:solidFill>
                            <a:schemeClr val="tx1"/>
                          </a:solidFill>
                          <a:latin typeface="+mn-lt"/>
                          <a:ea typeface="+mn-ea"/>
                          <a:cs typeface="+mn-cs"/>
                        </a:rPr>
                        <a:t>Systems-platforms catalogue</a:t>
                      </a:r>
                      <a:endParaRPr lang="en-US" sz="1500" b="0" i="0" u="none" strike="noStrike" kern="1200" noProof="0" dirty="0"/>
                    </a:p>
                  </a:txBody>
                  <a:tcPr anchor="ctr">
                    <a:lnL w="0">
                      <a:noFill/>
                    </a:lnL>
                    <a:lnR w="0">
                      <a:noFill/>
                    </a:lnR>
                    <a:lnT w="0">
                      <a:noFill/>
                    </a:lnT>
                    <a:lnB w="0">
                      <a:noFill/>
                    </a:lnB>
                  </a:tcPr>
                </a:tc>
                <a:extLst>
                  <a:ext uri="{0D108BD9-81ED-4DB2-BD59-A6C34878D82A}">
                    <a16:rowId xmlns:a16="http://schemas.microsoft.com/office/drawing/2014/main" val="4189696772"/>
                  </a:ext>
                </a:extLst>
              </a:tr>
            </a:tbl>
          </a:graphicData>
        </a:graphic>
      </p:graphicFrame>
      <p:sp>
        <p:nvSpPr>
          <p:cNvPr id="5" name="Slide Number Placeholder 4">
            <a:extLst>
              <a:ext uri="{FF2B5EF4-FFF2-40B4-BE49-F238E27FC236}">
                <a16:creationId xmlns:a16="http://schemas.microsoft.com/office/drawing/2014/main" id="{0D485DD7-7E73-ADE8-7EA8-8F19DBC20776}"/>
              </a:ext>
            </a:extLst>
          </p:cNvPr>
          <p:cNvSpPr>
            <a:spLocks noGrp="1"/>
          </p:cNvSpPr>
          <p:nvPr>
            <p:ph type="sldNum" sz="quarter" idx="10"/>
          </p:nvPr>
        </p:nvSpPr>
        <p:spPr/>
        <p:txBody>
          <a:bodyPr/>
          <a:lstStyle/>
          <a:p>
            <a:pPr>
              <a:defRPr/>
            </a:pPr>
            <a:fld id="{D86952AE-CCA5-426C-8725-F6FE71C5FE4B}" type="slidenum">
              <a:rPr lang="en-GB" altLang="en-US"/>
              <a:pPr>
                <a:defRPr/>
              </a:pPr>
              <a:t>19</a:t>
            </a:fld>
            <a:endParaRPr lang="en-GB" altLang="en-US"/>
          </a:p>
        </p:txBody>
      </p:sp>
      <p:pic>
        <p:nvPicPr>
          <p:cNvPr id="3" name="Picture 3" descr="Graphical user interface, text&#10;&#10;Description automatically generated">
            <a:extLst>
              <a:ext uri="{FF2B5EF4-FFF2-40B4-BE49-F238E27FC236}">
                <a16:creationId xmlns:a16="http://schemas.microsoft.com/office/drawing/2014/main" id="{637144FA-1B62-F445-1F16-EC2D2B160943}"/>
              </a:ext>
            </a:extLst>
          </p:cNvPr>
          <p:cNvPicPr>
            <a:picLocks noChangeAspect="1"/>
          </p:cNvPicPr>
          <p:nvPr/>
        </p:nvPicPr>
        <p:blipFill>
          <a:blip r:embed="rId2"/>
          <a:stretch>
            <a:fillRect/>
          </a:stretch>
        </p:blipFill>
        <p:spPr>
          <a:xfrm>
            <a:off x="10614003" y="319423"/>
            <a:ext cx="1095375" cy="552450"/>
          </a:xfrm>
          <a:prstGeom prst="rect">
            <a:avLst/>
          </a:prstGeom>
        </p:spPr>
      </p:pic>
    </p:spTree>
    <p:extLst>
      <p:ext uri="{BB962C8B-B14F-4D97-AF65-F5344CB8AC3E}">
        <p14:creationId xmlns:p14="http://schemas.microsoft.com/office/powerpoint/2010/main" val="420102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B72D-DF6D-20C9-6BB0-A2262E02AA80}"/>
              </a:ext>
            </a:extLst>
          </p:cNvPr>
          <p:cNvSpPr>
            <a:spLocks noGrp="1"/>
          </p:cNvSpPr>
          <p:nvPr>
            <p:ph type="title"/>
          </p:nvPr>
        </p:nvSpPr>
        <p:spPr/>
        <p:txBody>
          <a:bodyPr/>
          <a:lstStyle/>
          <a:p>
            <a:r>
              <a:rPr lang="en-US" sz="3200"/>
              <a:t>Agenda</a:t>
            </a:r>
            <a:endParaRPr lang="en-GB" sz="3200"/>
          </a:p>
        </p:txBody>
      </p:sp>
      <p:sp>
        <p:nvSpPr>
          <p:cNvPr id="3" name="Content Placeholder 2">
            <a:extLst>
              <a:ext uri="{FF2B5EF4-FFF2-40B4-BE49-F238E27FC236}">
                <a16:creationId xmlns:a16="http://schemas.microsoft.com/office/drawing/2014/main" id="{BC14D26B-60C9-6203-033F-D4DACE7D1E1F}"/>
              </a:ext>
            </a:extLst>
          </p:cNvPr>
          <p:cNvSpPr>
            <a:spLocks noGrp="1"/>
          </p:cNvSpPr>
          <p:nvPr>
            <p:ph idx="1"/>
          </p:nvPr>
        </p:nvSpPr>
        <p:spPr/>
        <p:txBody>
          <a:bodyPr/>
          <a:lstStyle/>
          <a:p>
            <a:pPr marL="571500" indent="-342900">
              <a:buClr>
                <a:schemeClr val="accent1"/>
              </a:buClr>
              <a:buAutoNum type="arabicPeriod"/>
            </a:pPr>
            <a:endParaRPr lang="en-US" sz="2000" b="0">
              <a:solidFill>
                <a:schemeClr val="tx1"/>
              </a:solidFill>
            </a:endParaRPr>
          </a:p>
          <a:p>
            <a:pPr marL="571500" indent="-342900">
              <a:buClr>
                <a:schemeClr val="accent1"/>
              </a:buClr>
              <a:buAutoNum type="arabicPeriod"/>
            </a:pPr>
            <a:r>
              <a:rPr lang="en-US" sz="2000" b="0">
                <a:solidFill>
                  <a:schemeClr val="accent1"/>
                </a:solidFill>
              </a:rPr>
              <a:t>What is a government service</a:t>
            </a:r>
            <a:endParaRPr lang="en-US">
              <a:solidFill>
                <a:schemeClr val="accent1"/>
              </a:solidFill>
            </a:endParaRPr>
          </a:p>
          <a:p>
            <a:pPr marL="571500" indent="-342900">
              <a:buClr>
                <a:schemeClr val="accent1"/>
              </a:buClr>
              <a:buAutoNum type="arabicPeriod"/>
            </a:pPr>
            <a:r>
              <a:rPr lang="en-US" sz="2000" b="0">
                <a:solidFill>
                  <a:schemeClr val="accent1"/>
                </a:solidFill>
              </a:rPr>
              <a:t>Service identification</a:t>
            </a:r>
          </a:p>
          <a:p>
            <a:pPr marL="571500" indent="-342900">
              <a:buClr>
                <a:schemeClr val="accent1"/>
              </a:buClr>
              <a:buAutoNum type="arabicPeriod"/>
            </a:pPr>
            <a:r>
              <a:rPr lang="en-US" sz="2000" b="0">
                <a:solidFill>
                  <a:schemeClr val="accent1"/>
                </a:solidFill>
              </a:rPr>
              <a:t>Service prioritization</a:t>
            </a:r>
          </a:p>
          <a:p>
            <a:pPr marL="571500" indent="-342900">
              <a:buClr>
                <a:schemeClr val="accent1"/>
              </a:buClr>
              <a:buAutoNum type="arabicPeriod"/>
            </a:pPr>
            <a:r>
              <a:rPr lang="en-US" sz="2000" b="0">
                <a:solidFill>
                  <a:schemeClr val="accent1"/>
                </a:solidFill>
              </a:rPr>
              <a:t>Service ranking</a:t>
            </a:r>
          </a:p>
          <a:p>
            <a:pPr marL="571500" indent="-342900">
              <a:buClr>
                <a:schemeClr val="accent1"/>
              </a:buClr>
              <a:buAutoNum type="arabicPeriod"/>
            </a:pPr>
            <a:r>
              <a:rPr lang="en-US" sz="2000" b="0">
                <a:solidFill>
                  <a:schemeClr val="accent1"/>
                </a:solidFill>
              </a:rPr>
              <a:t>Validation</a:t>
            </a:r>
          </a:p>
        </p:txBody>
      </p:sp>
      <p:sp>
        <p:nvSpPr>
          <p:cNvPr id="5" name="Slide Number Placeholder 4">
            <a:extLst>
              <a:ext uri="{FF2B5EF4-FFF2-40B4-BE49-F238E27FC236}">
                <a16:creationId xmlns:a16="http://schemas.microsoft.com/office/drawing/2014/main" id="{D0A118F0-50C4-A434-3657-10A08A06C504}"/>
              </a:ext>
            </a:extLst>
          </p:cNvPr>
          <p:cNvSpPr>
            <a:spLocks noGrp="1"/>
          </p:cNvSpPr>
          <p:nvPr>
            <p:ph type="sldNum" sz="quarter" idx="16"/>
          </p:nvPr>
        </p:nvSpPr>
        <p:spPr/>
        <p:txBody>
          <a:bodyPr/>
          <a:lstStyle/>
          <a:p>
            <a:pPr>
              <a:defRPr/>
            </a:pPr>
            <a:fld id="{D86952AE-CCA5-426C-8725-F6FE71C5FE4B}" type="slidenum">
              <a:rPr lang="en-GB" altLang="en-US" dirty="0" smtClean="0"/>
              <a:pPr>
                <a:defRPr/>
              </a:pPr>
              <a:t>2</a:t>
            </a:fld>
            <a:endParaRPr lang="en-GB" altLang="en-US"/>
          </a:p>
        </p:txBody>
      </p:sp>
      <p:pic>
        <p:nvPicPr>
          <p:cNvPr id="6" name="Picture 5">
            <a:extLst>
              <a:ext uri="{FF2B5EF4-FFF2-40B4-BE49-F238E27FC236}">
                <a16:creationId xmlns:a16="http://schemas.microsoft.com/office/drawing/2014/main" id="{154F5D87-A8E7-6440-7EAE-6AFD0BB80964}"/>
              </a:ext>
            </a:extLst>
          </p:cNvPr>
          <p:cNvPicPr>
            <a:picLocks noChangeAspect="1"/>
          </p:cNvPicPr>
          <p:nvPr/>
        </p:nvPicPr>
        <p:blipFill>
          <a:blip r:embed="rId2"/>
          <a:stretch>
            <a:fillRect/>
          </a:stretch>
        </p:blipFill>
        <p:spPr>
          <a:xfrm>
            <a:off x="10673484" y="313172"/>
            <a:ext cx="1095375" cy="552450"/>
          </a:xfrm>
          <a:prstGeom prst="rect">
            <a:avLst/>
          </a:prstGeom>
          <a:noFill/>
          <a:ln>
            <a:noFill/>
          </a:ln>
        </p:spPr>
      </p:pic>
    </p:spTree>
    <p:extLst>
      <p:ext uri="{BB962C8B-B14F-4D97-AF65-F5344CB8AC3E}">
        <p14:creationId xmlns:p14="http://schemas.microsoft.com/office/powerpoint/2010/main" val="657163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2AB7-7BCB-B9E7-5986-F289F56400A8}"/>
              </a:ext>
            </a:extLst>
          </p:cNvPr>
          <p:cNvSpPr>
            <a:spLocks noGrp="1"/>
          </p:cNvSpPr>
          <p:nvPr>
            <p:ph type="title"/>
          </p:nvPr>
        </p:nvSpPr>
        <p:spPr/>
        <p:txBody>
          <a:bodyPr/>
          <a:lstStyle/>
          <a:p>
            <a:r>
              <a:rPr lang="en-US" sz="3200"/>
              <a:t>Prioritization and Ranking of Gov Services –</a:t>
            </a:r>
            <a:r>
              <a:rPr lang="en-US" sz="2400">
                <a:solidFill>
                  <a:schemeClr val="accent2"/>
                </a:solidFill>
                <a:ea typeface="+mj-lt"/>
                <a:cs typeface="+mj-lt"/>
              </a:rPr>
              <a:t>Evaluation criteria</a:t>
            </a:r>
          </a:p>
        </p:txBody>
      </p:sp>
      <p:graphicFrame>
        <p:nvGraphicFramePr>
          <p:cNvPr id="9" name="Table 9">
            <a:extLst>
              <a:ext uri="{FF2B5EF4-FFF2-40B4-BE49-F238E27FC236}">
                <a16:creationId xmlns:a16="http://schemas.microsoft.com/office/drawing/2014/main" id="{F9B69800-5C42-3FC2-2BD7-EB61415817ED}"/>
              </a:ext>
            </a:extLst>
          </p:cNvPr>
          <p:cNvGraphicFramePr>
            <a:graphicFrameLocks noGrp="1"/>
          </p:cNvGraphicFramePr>
          <p:nvPr>
            <p:ph sz="half" idx="1"/>
            <p:extLst>
              <p:ext uri="{D42A27DB-BD31-4B8C-83A1-F6EECF244321}">
                <p14:modId xmlns:p14="http://schemas.microsoft.com/office/powerpoint/2010/main" val="2524031947"/>
              </p:ext>
            </p:extLst>
          </p:nvPr>
        </p:nvGraphicFramePr>
        <p:xfrm>
          <a:off x="880056" y="1524000"/>
          <a:ext cx="10216756" cy="4454189"/>
        </p:xfrm>
        <a:graphic>
          <a:graphicData uri="http://schemas.openxmlformats.org/drawingml/2006/table">
            <a:tbl>
              <a:tblPr firstRow="1" bandRow="1"/>
              <a:tblGrid>
                <a:gridCol w="2036706">
                  <a:extLst>
                    <a:ext uri="{9D8B030D-6E8A-4147-A177-3AD203B41FA5}">
                      <a16:colId xmlns:a16="http://schemas.microsoft.com/office/drawing/2014/main" val="1467595093"/>
                    </a:ext>
                  </a:extLst>
                </a:gridCol>
                <a:gridCol w="3829901">
                  <a:extLst>
                    <a:ext uri="{9D8B030D-6E8A-4147-A177-3AD203B41FA5}">
                      <a16:colId xmlns:a16="http://schemas.microsoft.com/office/drawing/2014/main" val="4107131160"/>
                    </a:ext>
                  </a:extLst>
                </a:gridCol>
                <a:gridCol w="4350149">
                  <a:extLst>
                    <a:ext uri="{9D8B030D-6E8A-4147-A177-3AD203B41FA5}">
                      <a16:colId xmlns:a16="http://schemas.microsoft.com/office/drawing/2014/main" val="3559314239"/>
                    </a:ext>
                  </a:extLst>
                </a:gridCol>
              </a:tblGrid>
              <a:tr h="417923">
                <a:tc gridSpan="3">
                  <a:txBody>
                    <a:bodyPr/>
                    <a:lstStyle/>
                    <a:p>
                      <a:pPr marL="0" lvl="0" indent="0" algn="ctr" defTabSz="914400" rtl="0" eaLnBrk="1" latinLnBrk="0" hangingPunct="1">
                        <a:lnSpc>
                          <a:spcPct val="109000"/>
                        </a:lnSpc>
                        <a:spcBef>
                          <a:spcPts val="0"/>
                        </a:spcBef>
                        <a:buFontTx/>
                        <a:buNone/>
                      </a:pPr>
                      <a:r>
                        <a:rPr lang="en-US" sz="1800" b="1" kern="1200" dirty="0">
                          <a:solidFill>
                            <a:schemeClr val="bg1"/>
                          </a:solidFill>
                          <a:latin typeface="+mn-lt"/>
                          <a:ea typeface="+mn-ea"/>
                          <a:cs typeface="+mn-cs"/>
                        </a:rPr>
                        <a:t>Feasibility</a:t>
                      </a:r>
                    </a:p>
                  </a:txBody>
                  <a:tcPr anchor="ctr">
                    <a:lnL w="0">
                      <a:noFill/>
                    </a:lnL>
                    <a:lnR w="0">
                      <a:noFill/>
                    </a:lnR>
                    <a:lnT w="0">
                      <a:noFill/>
                    </a:lnT>
                    <a:lnB w="0">
                      <a:noFill/>
                    </a:lnB>
                    <a:solidFill>
                      <a:schemeClr val="accen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5792956"/>
                  </a:ext>
                </a:extLst>
              </a:tr>
              <a:tr h="395928">
                <a:tc>
                  <a:txBody>
                    <a:bodyPr/>
                    <a:lstStyle/>
                    <a:p>
                      <a:r>
                        <a:rPr lang="en-US" b="1" dirty="0">
                          <a:solidFill>
                            <a:schemeClr val="tx1"/>
                          </a:solidFill>
                          <a:latin typeface="Arial"/>
                        </a:rPr>
                        <a:t>Criteria</a:t>
                      </a:r>
                    </a:p>
                  </a:txBody>
                  <a:tcPr>
                    <a:lnL w="0">
                      <a:noFill/>
                    </a:lnL>
                    <a:lnR w="0">
                      <a:noFill/>
                    </a:lnR>
                    <a:lnT w="0">
                      <a:noFill/>
                    </a:lnT>
                    <a:lnB w="12700">
                      <a:solidFill>
                        <a:schemeClr val="accent2"/>
                      </a:solidFill>
                    </a:lnB>
                  </a:tcPr>
                </a:tc>
                <a:tc>
                  <a:txBody>
                    <a:bodyPr/>
                    <a:lstStyle/>
                    <a:p>
                      <a:pPr lvl="0">
                        <a:buNone/>
                      </a:pPr>
                      <a:r>
                        <a:rPr lang="en-US" b="1" dirty="0">
                          <a:solidFill>
                            <a:schemeClr val="tx1"/>
                          </a:solidFill>
                          <a:latin typeface="Arial"/>
                        </a:rPr>
                        <a:t>Indicator</a:t>
                      </a:r>
                    </a:p>
                  </a:txBody>
                  <a:tcPr anchor="ctr">
                    <a:lnL w="0">
                      <a:noFill/>
                    </a:lnL>
                    <a:lnR w="0">
                      <a:noFill/>
                    </a:lnR>
                    <a:lnT w="0">
                      <a:noFill/>
                    </a:lnT>
                    <a:lnB w="0">
                      <a:noFill/>
                    </a:lnB>
                  </a:tcPr>
                </a:tc>
                <a:tc>
                  <a:txBody>
                    <a:bodyPr/>
                    <a:lstStyle/>
                    <a:p>
                      <a:r>
                        <a:rPr lang="en-US" b="1" dirty="0">
                          <a:solidFill>
                            <a:schemeClr val="tx1"/>
                          </a:solidFill>
                          <a:latin typeface="Arial"/>
                        </a:rPr>
                        <a:t>RFI input</a:t>
                      </a:r>
                    </a:p>
                  </a:txBody>
                  <a:tcPr anchor="ctr">
                    <a:lnL w="0">
                      <a:noFill/>
                    </a:lnL>
                    <a:lnR w="0">
                      <a:noFill/>
                    </a:lnR>
                    <a:lnT w="0">
                      <a:noFill/>
                    </a:lnT>
                    <a:lnB w="0">
                      <a:noFill/>
                    </a:lnB>
                  </a:tcPr>
                </a:tc>
                <a:extLst>
                  <a:ext uri="{0D108BD9-81ED-4DB2-BD59-A6C34878D82A}">
                    <a16:rowId xmlns:a16="http://schemas.microsoft.com/office/drawing/2014/main" val="3583192158"/>
                  </a:ext>
                </a:extLst>
              </a:tr>
              <a:tr h="395928">
                <a:tc rowSpan="3">
                  <a:txBody>
                    <a:bodyPr/>
                    <a:lstStyle/>
                    <a:p>
                      <a:pPr marL="0" lvl="2" indent="0" algn="l" defTabSz="914400" rtl="0" eaLnBrk="1" latinLnBrk="0" hangingPunct="1">
                        <a:lnSpc>
                          <a:spcPct val="109000"/>
                        </a:lnSpc>
                        <a:spcBef>
                          <a:spcPts val="0"/>
                        </a:spcBef>
                        <a:buFont typeface="Arial" panose="020B0604020202020204" pitchFamily="34" charset="0"/>
                        <a:buNone/>
                      </a:pPr>
                      <a:r>
                        <a:rPr lang="en-US" sz="1500" b="0" i="0" u="none" strike="noStrike" cap="none" noProof="0" dirty="0">
                          <a:solidFill>
                            <a:schemeClr val="tx1"/>
                          </a:solidFill>
                          <a:latin typeface="+mn-lt"/>
                          <a:ea typeface="+mn-ea"/>
                          <a:cs typeface="+mn-cs"/>
                          <a:sym typeface="Arial"/>
                        </a:rPr>
                        <a:t>Technical feasibility</a:t>
                      </a:r>
                    </a:p>
                  </a:txBody>
                  <a:tcPr anchor="ctr">
                    <a:lnL w="0">
                      <a:noFill/>
                    </a:lnL>
                    <a:lnR w="12700">
                      <a:solidFill>
                        <a:schemeClr val="accent2"/>
                      </a:solidFill>
                    </a:lnR>
                    <a:lnT w="12700">
                      <a:solidFill>
                        <a:schemeClr val="accent2"/>
                      </a:solidFill>
                    </a:lnT>
                    <a:lnB w="12700">
                      <a:solidFill>
                        <a:schemeClr val="accent2"/>
                      </a:solidFill>
                    </a:lnB>
                    <a:solidFill>
                      <a:schemeClr val="bg1"/>
                    </a:solidFill>
                  </a:tcPr>
                </a:tc>
                <a:tc>
                  <a:txBody>
                    <a:bodyPr/>
                    <a:lstStyle/>
                    <a:p>
                      <a:pPr marL="0" lvl="0" indent="0" algn="l" defTabSz="914400" rtl="0" eaLnBrk="1" latinLnBrk="0" hangingPunct="1">
                        <a:lnSpc>
                          <a:spcPct val="109000"/>
                        </a:lnSpc>
                        <a:spcBef>
                          <a:spcPts val="0"/>
                        </a:spcBef>
                        <a:buNone/>
                      </a:pPr>
                      <a:r>
                        <a:rPr lang="en-US" sz="1500" b="0" i="0" u="none" strike="noStrike" kern="1200" noProof="0" dirty="0">
                          <a:solidFill>
                            <a:schemeClr val="tx1"/>
                          </a:solidFill>
                          <a:latin typeface="+mn-lt"/>
                          <a:ea typeface="+mn-ea"/>
                          <a:cs typeface="+mn-cs"/>
                        </a:rPr>
                        <a:t>Technical capacity</a:t>
                      </a:r>
                      <a:endParaRPr lang="en-US" sz="1500" b="0" i="0" u="none" strike="noStrike" kern="1200" dirty="0">
                        <a:solidFill>
                          <a:schemeClr val="tx1"/>
                        </a:solidFill>
                        <a:latin typeface="+mn-lt"/>
                        <a:ea typeface="+mn-ea"/>
                        <a:cs typeface="+mn-cs"/>
                      </a:endParaRPr>
                    </a:p>
                  </a:txBody>
                  <a:tcPr anchor="ctr">
                    <a:lnL w="12700">
                      <a:solidFill>
                        <a:schemeClr val="accent2"/>
                      </a:solidFill>
                    </a:lnL>
                    <a:lnR w="0">
                      <a:noFill/>
                    </a:lnR>
                    <a:lnT w="0">
                      <a:noFill/>
                    </a:lnT>
                    <a:lnB w="0">
                      <a:noFill/>
                    </a:lnB>
                  </a:tcPr>
                </a:tc>
                <a:tc>
                  <a:txBody>
                    <a:bodyPr/>
                    <a:lstStyle/>
                    <a:p>
                      <a:pPr marL="285750" lvl="0" indent="-285750">
                        <a:buFont typeface="Arial"/>
                        <a:buChar char="•"/>
                      </a:pPr>
                      <a:r>
                        <a:rPr lang="en-US" sz="1500" u="none" strike="noStrike" kern="1200" dirty="0">
                          <a:solidFill>
                            <a:schemeClr val="tx1"/>
                          </a:solidFill>
                          <a:latin typeface="+mn-lt"/>
                          <a:ea typeface="+mn-ea"/>
                          <a:cs typeface="+mn-cs"/>
                        </a:rPr>
                        <a:t>Digital skills </a:t>
                      </a:r>
                    </a:p>
                  </a:txBody>
                  <a:tcPr anchor="ctr">
                    <a:lnL w="0">
                      <a:noFill/>
                    </a:lnL>
                    <a:lnR w="0">
                      <a:noFill/>
                    </a:lnR>
                    <a:lnT w="0">
                      <a:noFill/>
                    </a:lnT>
                    <a:lnB w="0">
                      <a:noFill/>
                    </a:lnB>
                  </a:tcPr>
                </a:tc>
                <a:extLst>
                  <a:ext uri="{0D108BD9-81ED-4DB2-BD59-A6C34878D82A}">
                    <a16:rowId xmlns:a16="http://schemas.microsoft.com/office/drawing/2014/main" val="2876538340"/>
                  </a:ext>
                </a:extLst>
              </a:tr>
              <a:tr h="626886">
                <a:tc vMerge="1">
                  <a:txBody>
                    <a:bodyPr/>
                    <a:lstStyle/>
                    <a:p>
                      <a:endParaRPr lang="en-US"/>
                    </a:p>
                  </a:txBody>
                  <a:tcPr/>
                </a:tc>
                <a:tc>
                  <a:txBody>
                    <a:bodyPr/>
                    <a:lstStyle/>
                    <a:p>
                      <a:pPr marL="0" lvl="2" indent="0" algn="l" defTabSz="914400" rtl="0" eaLnBrk="1" latinLnBrk="0" hangingPunct="1">
                        <a:lnSpc>
                          <a:spcPct val="109000"/>
                        </a:lnSpc>
                        <a:spcBef>
                          <a:spcPts val="0"/>
                        </a:spcBef>
                        <a:spcAft>
                          <a:spcPts val="0"/>
                        </a:spcAft>
                        <a:buFont typeface="Arial" panose="020B0604020202020204" pitchFamily="34" charset="0"/>
                        <a:buNone/>
                      </a:pPr>
                      <a:r>
                        <a:rPr lang="en-US" sz="1500" u="none" strike="noStrike" kern="1200" noProof="0" dirty="0">
                          <a:solidFill>
                            <a:schemeClr val="tx1"/>
                          </a:solidFill>
                          <a:latin typeface="+mn-lt"/>
                          <a:ea typeface="+mn-ea"/>
                          <a:cs typeface="+mn-cs"/>
                        </a:rPr>
                        <a:t>Financial resources </a:t>
                      </a:r>
                      <a:endParaRPr lang="en-US" sz="1500" u="none" strike="noStrike" kern="1200" dirty="0" err="1">
                        <a:solidFill>
                          <a:schemeClr val="tx1"/>
                        </a:solidFill>
                        <a:latin typeface="+mn-lt"/>
                        <a:ea typeface="+mn-ea"/>
                        <a:cs typeface="+mn-cs"/>
                      </a:endParaRPr>
                    </a:p>
                  </a:txBody>
                  <a:tcPr anchor="ctr">
                    <a:lnL w="12700">
                      <a:solidFill>
                        <a:schemeClr val="accent2"/>
                      </a:solidFill>
                    </a:lnL>
                    <a:lnR w="0">
                      <a:noFill/>
                    </a:lnR>
                    <a:lnT w="0">
                      <a:noFill/>
                    </a:lnT>
                    <a:lnB w="0">
                      <a:noFill/>
                    </a:lnB>
                  </a:tcPr>
                </a:tc>
                <a:tc>
                  <a:txBody>
                    <a:bodyPr/>
                    <a:lstStyle/>
                    <a:p>
                      <a:pPr marL="285750" lvl="0" indent="-285750" algn="l">
                        <a:buClr>
                          <a:srgbClr val="000000"/>
                        </a:buClr>
                        <a:buFont typeface="Arial,Sans-Serif"/>
                        <a:buChar char="•"/>
                      </a:pPr>
                      <a:r>
                        <a:rPr lang="en-US" sz="1500" b="0" i="0" u="none" strike="noStrike" kern="1200" noProof="0" dirty="0">
                          <a:solidFill>
                            <a:schemeClr val="tx1"/>
                          </a:solidFill>
                          <a:latin typeface="+mn-lt"/>
                          <a:ea typeface="+mn-ea"/>
                          <a:cs typeface="+mn-cs"/>
                        </a:rPr>
                        <a:t>Degree of existing automation</a:t>
                      </a:r>
                      <a:endParaRPr lang="en-US" dirty="0"/>
                    </a:p>
                    <a:p>
                      <a:pPr marL="285750" lvl="0" indent="-285750" algn="l">
                        <a:buClr>
                          <a:srgbClr val="000000"/>
                        </a:buClr>
                        <a:buFont typeface="Arial,Sans-Serif"/>
                        <a:buChar char="•"/>
                      </a:pPr>
                      <a:r>
                        <a:rPr lang="en-US" sz="1500" b="0" i="0" u="none" strike="noStrike" kern="1200" noProof="0" dirty="0">
                          <a:solidFill>
                            <a:schemeClr val="tx1"/>
                          </a:solidFill>
                          <a:latin typeface="+mn-lt"/>
                          <a:ea typeface="+mn-ea"/>
                          <a:cs typeface="+mn-cs"/>
                        </a:rPr>
                        <a:t>Existing Building Blocks</a:t>
                      </a:r>
                      <a:endParaRPr lang="en-US" dirty="0"/>
                    </a:p>
                  </a:txBody>
                  <a:tcPr anchor="ctr">
                    <a:lnL w="0">
                      <a:noFill/>
                    </a:lnL>
                    <a:lnR w="0">
                      <a:noFill/>
                    </a:lnR>
                    <a:lnT w="0">
                      <a:noFill/>
                    </a:lnT>
                    <a:lnB w="0">
                      <a:noFill/>
                    </a:lnB>
                  </a:tcPr>
                </a:tc>
                <a:extLst>
                  <a:ext uri="{0D108BD9-81ED-4DB2-BD59-A6C34878D82A}">
                    <a16:rowId xmlns:a16="http://schemas.microsoft.com/office/drawing/2014/main" val="518542863"/>
                  </a:ext>
                </a:extLst>
              </a:tr>
              <a:tr h="395928">
                <a:tc vMerge="1">
                  <a:txBody>
                    <a:bodyPr/>
                    <a:lstStyle/>
                    <a:p>
                      <a:endParaRPr lang="en-US"/>
                    </a:p>
                  </a:txBody>
                  <a:tcPr/>
                </a:tc>
                <a:tc>
                  <a:txBody>
                    <a:bodyPr/>
                    <a:lstStyle/>
                    <a:p>
                      <a:pPr marL="0" lvl="0" indent="0" algn="l" defTabSz="914400" rtl="0" eaLnBrk="1" latinLnBrk="0" hangingPunct="1">
                        <a:lnSpc>
                          <a:spcPct val="109000"/>
                        </a:lnSpc>
                        <a:spcBef>
                          <a:spcPts val="0"/>
                        </a:spcBef>
                        <a:spcAft>
                          <a:spcPts val="0"/>
                        </a:spcAft>
                        <a:buNone/>
                      </a:pPr>
                      <a:r>
                        <a:rPr lang="en-US" sz="1500" b="0" i="0" u="none" strike="noStrike" kern="1200" noProof="0" dirty="0">
                          <a:solidFill>
                            <a:schemeClr val="tx1"/>
                          </a:solidFill>
                          <a:latin typeface="+mn-lt"/>
                          <a:ea typeface="+mn-ea"/>
                          <a:cs typeface="+mn-cs"/>
                        </a:rPr>
                        <a:t>Reliance on other technologies</a:t>
                      </a:r>
                    </a:p>
                  </a:txBody>
                  <a:tcPr>
                    <a:lnL w="12700">
                      <a:solidFill>
                        <a:schemeClr val="accent2"/>
                      </a:solidFill>
                    </a:lnL>
                    <a:lnR w="0">
                      <a:noFill/>
                    </a:lnR>
                    <a:lnT w="0">
                      <a:noFill/>
                    </a:lnT>
                    <a:lnB w="0">
                      <a:noFill/>
                    </a:lnB>
                  </a:tcPr>
                </a:tc>
                <a:tc>
                  <a:txBody>
                    <a:bodyPr/>
                    <a:lstStyle/>
                    <a:p>
                      <a:pPr marL="285750" lvl="0" indent="-285750">
                        <a:buClr>
                          <a:srgbClr val="000000"/>
                        </a:buClr>
                        <a:buFont typeface="Arial,Sans-Serif"/>
                        <a:buChar char="•"/>
                      </a:pPr>
                      <a:r>
                        <a:rPr lang="en-US" sz="1500" b="0" i="0" u="none" strike="noStrike" kern="1200" noProof="0" dirty="0">
                          <a:solidFill>
                            <a:schemeClr val="tx1"/>
                          </a:solidFill>
                          <a:latin typeface="+mn-lt"/>
                          <a:ea typeface="+mn-ea"/>
                          <a:cs typeface="+mn-cs"/>
                        </a:rPr>
                        <a:t>Existing infrastructure</a:t>
                      </a:r>
                      <a:endParaRPr lang="en-US" sz="1500" b="0" i="0" u="none" strike="noStrike" kern="1200" dirty="0">
                        <a:solidFill>
                          <a:schemeClr val="tx1"/>
                        </a:solidFill>
                        <a:latin typeface="+mn-lt"/>
                        <a:ea typeface="+mn-ea"/>
                        <a:cs typeface="+mn-cs"/>
                      </a:endParaRPr>
                    </a:p>
                  </a:txBody>
                  <a:tcPr>
                    <a:lnL w="0">
                      <a:noFill/>
                    </a:lnL>
                    <a:lnR w="0">
                      <a:noFill/>
                    </a:lnR>
                    <a:lnT w="0">
                      <a:noFill/>
                    </a:lnT>
                    <a:lnB w="0">
                      <a:noFill/>
                    </a:lnB>
                  </a:tcPr>
                </a:tc>
                <a:extLst>
                  <a:ext uri="{0D108BD9-81ED-4DB2-BD59-A6C34878D82A}">
                    <a16:rowId xmlns:a16="http://schemas.microsoft.com/office/drawing/2014/main" val="889057961"/>
                  </a:ext>
                </a:extLst>
              </a:tr>
              <a:tr h="395928">
                <a:tc rowSpan="4">
                  <a:txBody>
                    <a:bodyPr/>
                    <a:lstStyle/>
                    <a:p>
                      <a:pPr marL="0" lvl="0" indent="0" algn="l" defTabSz="914400" rtl="0" eaLnBrk="1" latinLnBrk="0" hangingPunct="1">
                        <a:lnSpc>
                          <a:spcPct val="109000"/>
                        </a:lnSpc>
                        <a:spcBef>
                          <a:spcPts val="0"/>
                        </a:spcBef>
                        <a:buFontTx/>
                        <a:buNone/>
                      </a:pPr>
                      <a:r>
                        <a:rPr lang="en-US" sz="1500" b="0" i="0" u="none" strike="noStrike" kern="1200" noProof="0" dirty="0">
                          <a:solidFill>
                            <a:schemeClr val="tx1"/>
                          </a:solidFill>
                          <a:latin typeface="+mn-lt"/>
                          <a:ea typeface="+mn-ea"/>
                          <a:cs typeface="+mn-cs"/>
                        </a:rPr>
                        <a:t>Political feasibility</a:t>
                      </a:r>
                    </a:p>
                  </a:txBody>
                  <a:tcPr anchor="ctr">
                    <a:lnL w="0">
                      <a:noFill/>
                    </a:lnL>
                    <a:lnR w="12700">
                      <a:solidFill>
                        <a:srgbClr val="00B050"/>
                      </a:solidFill>
                    </a:lnR>
                    <a:lnT w="12700">
                      <a:solidFill>
                        <a:schemeClr val="accent2"/>
                      </a:solidFill>
                    </a:lnT>
                    <a:lnB w="12700">
                      <a:solidFill>
                        <a:srgbClr val="00B050"/>
                      </a:solidFill>
                    </a:lnB>
                    <a:solidFill>
                      <a:schemeClr val="bg1"/>
                    </a:solidFill>
                  </a:tcPr>
                </a:tc>
                <a:tc>
                  <a:txBody>
                    <a:bodyPr/>
                    <a:lstStyle/>
                    <a:p>
                      <a:pPr marL="0" lvl="0" indent="0" algn="l" defTabSz="914400" rtl="0" eaLnBrk="1" latinLnBrk="0" hangingPunct="1">
                        <a:lnSpc>
                          <a:spcPct val="109000"/>
                        </a:lnSpc>
                        <a:spcBef>
                          <a:spcPts val="0"/>
                        </a:spcBef>
                        <a:spcAft>
                          <a:spcPts val="0"/>
                        </a:spcAft>
                        <a:buNone/>
                      </a:pPr>
                      <a:r>
                        <a:rPr lang="en-US" sz="1500" b="0" i="0" u="none" strike="noStrike" kern="1200" noProof="0" dirty="0">
                          <a:solidFill>
                            <a:schemeClr val="tx1"/>
                          </a:solidFill>
                          <a:latin typeface="+mn-lt"/>
                          <a:ea typeface="+mn-ea"/>
                          <a:cs typeface="+mn-cs"/>
                        </a:rPr>
                        <a:t>Political acceptability</a:t>
                      </a:r>
                      <a:endParaRPr lang="en-US" sz="1500" b="0" i="0" u="none" strike="noStrike" kern="1200" dirty="0">
                        <a:solidFill>
                          <a:schemeClr val="tx1"/>
                        </a:solidFill>
                        <a:latin typeface="+mn-lt"/>
                        <a:ea typeface="+mn-ea"/>
                        <a:cs typeface="+mn-cs"/>
                      </a:endParaRPr>
                    </a:p>
                  </a:txBody>
                  <a:tcPr anchor="ctr">
                    <a:lnL w="12700">
                      <a:solidFill>
                        <a:srgbClr val="00B050"/>
                      </a:solidFill>
                    </a:lnL>
                    <a:lnR w="0">
                      <a:noFill/>
                    </a:lnR>
                    <a:lnT w="0">
                      <a:noFill/>
                    </a:lnT>
                    <a:lnB w="0">
                      <a:noFill/>
                    </a:lnB>
                  </a:tcPr>
                </a:tc>
                <a:tc>
                  <a:txBody>
                    <a:bodyPr/>
                    <a:lstStyle/>
                    <a:p>
                      <a:pPr marL="285750" lvl="0" indent="-285750">
                        <a:buFont typeface="Arial"/>
                        <a:buChar char="•"/>
                      </a:pPr>
                      <a:r>
                        <a:rPr lang="en-US" sz="1500" u="none" strike="noStrike" kern="1200" noProof="0" dirty="0">
                          <a:solidFill>
                            <a:schemeClr val="tx1"/>
                          </a:solidFill>
                          <a:latin typeface="+mn-lt"/>
                          <a:ea typeface="+mn-ea"/>
                          <a:cs typeface="+mn-cs"/>
                        </a:rPr>
                        <a:t>Alignment with national digital agenda</a:t>
                      </a:r>
                      <a:endParaRPr lang="en-US" sz="1500" u="none" strike="noStrike" kern="1200" dirty="0">
                        <a:solidFill>
                          <a:schemeClr val="tx1"/>
                        </a:solidFill>
                        <a:latin typeface="+mn-lt"/>
                        <a:ea typeface="+mn-ea"/>
                        <a:cs typeface="+mn-cs"/>
                      </a:endParaRPr>
                    </a:p>
                  </a:txBody>
                  <a:tcPr anchor="ctr">
                    <a:lnL w="0">
                      <a:noFill/>
                    </a:lnL>
                    <a:lnR w="0">
                      <a:noFill/>
                    </a:lnR>
                    <a:lnT w="0">
                      <a:noFill/>
                    </a:lnT>
                    <a:lnB w="0">
                      <a:noFill/>
                    </a:lnB>
                  </a:tcPr>
                </a:tc>
                <a:extLst>
                  <a:ext uri="{0D108BD9-81ED-4DB2-BD59-A6C34878D82A}">
                    <a16:rowId xmlns:a16="http://schemas.microsoft.com/office/drawing/2014/main" val="3740649523"/>
                  </a:ext>
                </a:extLst>
              </a:tr>
              <a:tr h="626886">
                <a:tc vMerge="1">
                  <a:txBody>
                    <a:bodyPr/>
                    <a:lstStyle/>
                    <a:p>
                      <a:endParaRPr lang="en-US"/>
                    </a:p>
                  </a:txBody>
                  <a:tcPr>
                    <a:lnL w="0">
                      <a:noFill/>
                    </a:lnL>
                    <a:lnR w="0">
                      <a:noFill/>
                    </a:lnR>
                    <a:lnT w="0">
                      <a:noFill/>
                    </a:lnT>
                    <a:lnB w="0">
                      <a:noFill/>
                    </a:lnB>
                  </a:tcPr>
                </a:tc>
                <a:tc>
                  <a:txBody>
                    <a:bodyPr/>
                    <a:lstStyle/>
                    <a:p>
                      <a:pPr marL="0" lvl="0" indent="0" algn="l">
                        <a:lnSpc>
                          <a:spcPct val="109000"/>
                        </a:lnSpc>
                        <a:spcBef>
                          <a:spcPts val="0"/>
                        </a:spcBef>
                        <a:spcAft>
                          <a:spcPts val="0"/>
                        </a:spcAft>
                        <a:buNone/>
                      </a:pPr>
                      <a:r>
                        <a:rPr lang="en-US" sz="1500" b="0" i="0" u="none" strike="noStrike" kern="1200" noProof="0" dirty="0">
                          <a:solidFill>
                            <a:schemeClr val="tx1"/>
                          </a:solidFill>
                          <a:latin typeface="Arial"/>
                        </a:rPr>
                        <a:t>Regional harmonization  </a:t>
                      </a:r>
                      <a:endParaRPr lang="en-US" sz="1500" b="0" i="0" u="none" strike="noStrike" kern="1200" noProof="0" dirty="0">
                        <a:solidFill>
                          <a:schemeClr val="tx1"/>
                        </a:solidFill>
                        <a:highlight>
                          <a:srgbClr val="FFFF00"/>
                        </a:highlight>
                        <a:latin typeface="Arial"/>
                      </a:endParaRPr>
                    </a:p>
                  </a:txBody>
                  <a:tcPr>
                    <a:lnL w="12700">
                      <a:solidFill>
                        <a:srgbClr val="00B050"/>
                      </a:solidFill>
                    </a:lnL>
                    <a:lnR w="0">
                      <a:noFill/>
                    </a:lnR>
                    <a:lnT w="0">
                      <a:noFill/>
                    </a:lnT>
                    <a:lnB w="0">
                      <a:noFill/>
                    </a:lnB>
                  </a:tcPr>
                </a:tc>
                <a:tc>
                  <a:txBody>
                    <a:bodyPr/>
                    <a:lstStyle/>
                    <a:p>
                      <a:pPr marL="285750" lvl="0" indent="-285750">
                        <a:buFont typeface="Arial"/>
                        <a:buChar char="•"/>
                      </a:pPr>
                      <a:r>
                        <a:rPr lang="en-US" sz="1500" u="none" strike="noStrike" kern="1200" noProof="0" dirty="0">
                          <a:solidFill>
                            <a:schemeClr val="tx1"/>
                          </a:solidFill>
                          <a:latin typeface="+mn-lt"/>
                          <a:ea typeface="+mn-ea"/>
                          <a:cs typeface="+mn-cs"/>
                        </a:rPr>
                        <a:t>Data Taxonomy / Semantics</a:t>
                      </a:r>
                    </a:p>
                    <a:p>
                      <a:pPr marL="285750" lvl="0" indent="-285750">
                        <a:buFont typeface="Arial"/>
                        <a:buChar char="•"/>
                      </a:pPr>
                      <a:r>
                        <a:rPr lang="en-US" sz="1500" u="none" strike="noStrike" kern="1200" noProof="0" dirty="0">
                          <a:solidFill>
                            <a:schemeClr val="tx1"/>
                          </a:solidFill>
                          <a:latin typeface="+mn-lt"/>
                          <a:ea typeface="+mn-ea"/>
                          <a:cs typeface="+mn-cs"/>
                        </a:rPr>
                        <a:t>Regulatory alignment</a:t>
                      </a:r>
                    </a:p>
                  </a:txBody>
                  <a:tcPr>
                    <a:lnL w="0">
                      <a:noFill/>
                    </a:lnL>
                    <a:lnR w="0">
                      <a:noFill/>
                    </a:lnR>
                    <a:lnT w="0">
                      <a:noFill/>
                    </a:lnT>
                    <a:lnB w="0">
                      <a:noFill/>
                    </a:lnB>
                  </a:tcPr>
                </a:tc>
                <a:extLst>
                  <a:ext uri="{0D108BD9-81ED-4DB2-BD59-A6C34878D82A}">
                    <a16:rowId xmlns:a16="http://schemas.microsoft.com/office/drawing/2014/main" val="1829606288"/>
                  </a:ext>
                </a:extLst>
              </a:tr>
              <a:tr h="626886">
                <a:tc vMerge="1">
                  <a:txBody>
                    <a:bodyPr/>
                    <a:lstStyle/>
                    <a:p>
                      <a:endParaRPr lang="en-US"/>
                    </a:p>
                  </a:txBody>
                  <a:tcPr/>
                </a:tc>
                <a:tc>
                  <a:txBody>
                    <a:bodyPr/>
                    <a:lstStyle/>
                    <a:p>
                      <a:pPr marL="0" lvl="0" indent="0" algn="l">
                        <a:lnSpc>
                          <a:spcPct val="109000"/>
                        </a:lnSpc>
                        <a:spcBef>
                          <a:spcPts val="0"/>
                        </a:spcBef>
                        <a:spcAft>
                          <a:spcPts val="0"/>
                        </a:spcAft>
                        <a:buNone/>
                      </a:pPr>
                      <a:r>
                        <a:rPr lang="en-US" sz="1500" b="0" i="0" u="none" strike="noStrike" kern="1200" noProof="0" dirty="0">
                          <a:solidFill>
                            <a:schemeClr val="tx1"/>
                          </a:solidFill>
                        </a:rPr>
                        <a:t>Digital Transformation authority mandate</a:t>
                      </a:r>
                    </a:p>
                  </a:txBody>
                  <a:tcPr>
                    <a:lnL w="12700">
                      <a:solidFill>
                        <a:srgbClr val="00B050"/>
                      </a:solidFill>
                    </a:lnL>
                    <a:lnR w="0">
                      <a:noFill/>
                    </a:lnR>
                    <a:lnT w="0">
                      <a:noFill/>
                    </a:lnT>
                    <a:lnB w="0">
                      <a:noFill/>
                    </a:lnB>
                  </a:tcPr>
                </a:tc>
                <a:tc>
                  <a:txBody>
                    <a:bodyPr/>
                    <a:lstStyle/>
                    <a:p>
                      <a:pPr marL="285750" lvl="0" indent="-285750">
                        <a:buFont typeface="Arial"/>
                        <a:buChar char="•"/>
                      </a:pPr>
                      <a:r>
                        <a:rPr lang="en-US" sz="1500" u="none" strike="noStrike" kern="1200" noProof="0" dirty="0">
                          <a:solidFill>
                            <a:schemeClr val="tx1"/>
                          </a:solidFill>
                          <a:latin typeface="+mn-lt"/>
                          <a:ea typeface="+mn-ea"/>
                          <a:cs typeface="+mn-cs"/>
                        </a:rPr>
                        <a:t>Digital transformation mandate</a:t>
                      </a:r>
                      <a:endParaRPr lang="en-US" sz="1500" u="none" strike="noStrike" kern="1200" noProof="0" dirty="0" err="1">
                        <a:solidFill>
                          <a:schemeClr val="tx1"/>
                        </a:solidFill>
                        <a:latin typeface="+mn-lt"/>
                        <a:ea typeface="+mn-ea"/>
                        <a:cs typeface="+mn-cs"/>
                      </a:endParaRPr>
                    </a:p>
                  </a:txBody>
                  <a:tcPr>
                    <a:lnL w="0">
                      <a:noFill/>
                    </a:lnL>
                    <a:lnR w="0">
                      <a:noFill/>
                    </a:lnR>
                    <a:lnT w="0">
                      <a:noFill/>
                    </a:lnT>
                    <a:lnB w="0">
                      <a:noFill/>
                    </a:lnB>
                  </a:tcPr>
                </a:tc>
                <a:extLst>
                  <a:ext uri="{0D108BD9-81ED-4DB2-BD59-A6C34878D82A}">
                    <a16:rowId xmlns:a16="http://schemas.microsoft.com/office/drawing/2014/main" val="2131128725"/>
                  </a:ext>
                </a:extLst>
              </a:tr>
              <a:tr h="571896">
                <a:tc vMerge="1">
                  <a:txBody>
                    <a:bodyPr/>
                    <a:lstStyle/>
                    <a:p>
                      <a:endParaRPr lang="en-US"/>
                    </a:p>
                  </a:txBody>
                  <a:tcPr/>
                </a:tc>
                <a:tc>
                  <a:txBody>
                    <a:bodyPr/>
                    <a:lstStyle/>
                    <a:p>
                      <a:pPr marL="0" lvl="0" indent="0" algn="l" defTabSz="914400" rtl="0" eaLnBrk="1" latinLnBrk="0" hangingPunct="1">
                        <a:lnSpc>
                          <a:spcPct val="109000"/>
                        </a:lnSpc>
                        <a:spcBef>
                          <a:spcPts val="0"/>
                        </a:spcBef>
                        <a:spcAft>
                          <a:spcPts val="0"/>
                        </a:spcAft>
                        <a:buNone/>
                      </a:pPr>
                      <a:r>
                        <a:rPr lang="en-US" sz="1500" b="0" i="0" u="none" strike="noStrike" kern="1200" noProof="0" dirty="0">
                          <a:solidFill>
                            <a:schemeClr val="tx1"/>
                          </a:solidFill>
                          <a:latin typeface="+mn-lt"/>
                          <a:ea typeface="+mn-ea"/>
                          <a:cs typeface="+mn-cs"/>
                        </a:rPr>
                        <a:t>Stakeholder consensus </a:t>
                      </a:r>
                      <a:endParaRPr lang="en-US" sz="1500" b="0" i="0" u="none" strike="noStrike" kern="1200" dirty="0">
                        <a:solidFill>
                          <a:schemeClr val="tx1"/>
                        </a:solidFill>
                        <a:latin typeface="+mn-lt"/>
                        <a:ea typeface="+mn-ea"/>
                        <a:cs typeface="+mn-cs"/>
                      </a:endParaRPr>
                    </a:p>
                  </a:txBody>
                  <a:tcPr anchor="ctr">
                    <a:lnL w="12700">
                      <a:solidFill>
                        <a:srgbClr val="00B050"/>
                      </a:solidFill>
                    </a:lnL>
                    <a:lnR w="0">
                      <a:noFill/>
                    </a:lnR>
                    <a:lnT w="0">
                      <a:noFill/>
                    </a:lnT>
                    <a:lnB w="0">
                      <a:noFill/>
                    </a:lnB>
                  </a:tcPr>
                </a:tc>
                <a:tc>
                  <a:txBody>
                    <a:bodyPr/>
                    <a:lstStyle/>
                    <a:p>
                      <a:pPr marL="285750" lvl="0" indent="-285750">
                        <a:buClr>
                          <a:srgbClr val="0539E3"/>
                        </a:buClr>
                        <a:buFont typeface="Arial"/>
                        <a:buChar char="•"/>
                      </a:pPr>
                      <a:r>
                        <a:rPr lang="en-US" sz="1500" u="none" strike="noStrike" kern="1200" noProof="0" dirty="0">
                          <a:solidFill>
                            <a:schemeClr val="tx1"/>
                          </a:solidFill>
                          <a:latin typeface="+mn-lt"/>
                          <a:ea typeface="+mn-ea"/>
                          <a:cs typeface="+mn-cs"/>
                        </a:rPr>
                        <a:t>Number of Govt agencies involved </a:t>
                      </a:r>
                    </a:p>
                    <a:p>
                      <a:pPr marL="285750" lvl="0" indent="-285750">
                        <a:buClr>
                          <a:srgbClr val="0539E3"/>
                        </a:buClr>
                        <a:buFont typeface="Arial"/>
                        <a:buChar char="•"/>
                      </a:pPr>
                      <a:endParaRPr lang="en-US" sz="1500" u="none" strike="noStrike" kern="1200" noProof="0">
                        <a:solidFill>
                          <a:schemeClr val="tx1"/>
                        </a:solidFill>
                        <a:latin typeface="+mn-lt"/>
                        <a:ea typeface="+mn-ea"/>
                        <a:cs typeface="+mn-cs"/>
                      </a:endParaRPr>
                    </a:p>
                  </a:txBody>
                  <a:tcPr anchor="ctr">
                    <a:lnL w="0">
                      <a:noFill/>
                    </a:lnL>
                    <a:lnR w="0">
                      <a:noFill/>
                    </a:lnR>
                    <a:lnT w="0">
                      <a:noFill/>
                    </a:lnT>
                    <a:lnB w="0">
                      <a:noFill/>
                    </a:lnB>
                  </a:tcPr>
                </a:tc>
                <a:extLst>
                  <a:ext uri="{0D108BD9-81ED-4DB2-BD59-A6C34878D82A}">
                    <a16:rowId xmlns:a16="http://schemas.microsoft.com/office/drawing/2014/main" val="1686580382"/>
                  </a:ext>
                </a:extLst>
              </a:tr>
            </a:tbl>
          </a:graphicData>
        </a:graphic>
      </p:graphicFrame>
      <p:sp>
        <p:nvSpPr>
          <p:cNvPr id="5" name="Slide Number Placeholder 4">
            <a:extLst>
              <a:ext uri="{FF2B5EF4-FFF2-40B4-BE49-F238E27FC236}">
                <a16:creationId xmlns:a16="http://schemas.microsoft.com/office/drawing/2014/main" id="{0D485DD7-7E73-ADE8-7EA8-8F19DBC20776}"/>
              </a:ext>
            </a:extLst>
          </p:cNvPr>
          <p:cNvSpPr>
            <a:spLocks noGrp="1"/>
          </p:cNvSpPr>
          <p:nvPr>
            <p:ph type="sldNum" sz="quarter" idx="10"/>
          </p:nvPr>
        </p:nvSpPr>
        <p:spPr/>
        <p:txBody>
          <a:bodyPr/>
          <a:lstStyle/>
          <a:p>
            <a:pPr>
              <a:defRPr/>
            </a:pPr>
            <a:fld id="{D86952AE-CCA5-426C-8725-F6FE71C5FE4B}" type="slidenum">
              <a:rPr lang="en-GB" altLang="en-US"/>
              <a:pPr>
                <a:defRPr/>
              </a:pPr>
              <a:t>20</a:t>
            </a:fld>
            <a:endParaRPr lang="en-GB" altLang="en-US"/>
          </a:p>
        </p:txBody>
      </p:sp>
      <p:pic>
        <p:nvPicPr>
          <p:cNvPr id="3" name="Picture 3" descr="Graphical user interface, text&#10;&#10;Description automatically generated">
            <a:extLst>
              <a:ext uri="{FF2B5EF4-FFF2-40B4-BE49-F238E27FC236}">
                <a16:creationId xmlns:a16="http://schemas.microsoft.com/office/drawing/2014/main" id="{206E16BD-A842-EAA8-72D0-4D4D7448B46C}"/>
              </a:ext>
            </a:extLst>
          </p:cNvPr>
          <p:cNvPicPr>
            <a:picLocks noChangeAspect="1"/>
          </p:cNvPicPr>
          <p:nvPr/>
        </p:nvPicPr>
        <p:blipFill>
          <a:blip r:embed="rId2"/>
          <a:stretch>
            <a:fillRect/>
          </a:stretch>
        </p:blipFill>
        <p:spPr>
          <a:xfrm>
            <a:off x="10614003" y="319423"/>
            <a:ext cx="1095375" cy="552450"/>
          </a:xfrm>
          <a:prstGeom prst="rect">
            <a:avLst/>
          </a:prstGeom>
        </p:spPr>
      </p:pic>
    </p:spTree>
    <p:extLst>
      <p:ext uri="{BB962C8B-B14F-4D97-AF65-F5344CB8AC3E}">
        <p14:creationId xmlns:p14="http://schemas.microsoft.com/office/powerpoint/2010/main" val="32269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B0F8-16E1-5F69-F60C-35643B17F864}"/>
              </a:ext>
            </a:extLst>
          </p:cNvPr>
          <p:cNvSpPr>
            <a:spLocks noGrp="1"/>
          </p:cNvSpPr>
          <p:nvPr>
            <p:ph type="title"/>
          </p:nvPr>
        </p:nvSpPr>
        <p:spPr>
          <a:xfrm>
            <a:off x="509926" y="319086"/>
            <a:ext cx="10241201" cy="388220"/>
          </a:xfrm>
        </p:spPr>
        <p:txBody>
          <a:bodyPr/>
          <a:lstStyle/>
          <a:p>
            <a:r>
              <a:rPr lang="en-US" sz="3200"/>
              <a:t>Prioritize the </a:t>
            </a:r>
            <a:r>
              <a:rPr lang="en-US" sz="3200" u="sng"/>
              <a:t>implementation</a:t>
            </a:r>
            <a:r>
              <a:rPr lang="en-US" sz="3200"/>
              <a:t> of the high importance / high feasibility services​</a:t>
            </a:r>
            <a:endParaRPr lang="en-RW" sz="3200"/>
          </a:p>
        </p:txBody>
      </p:sp>
      <p:sp>
        <p:nvSpPr>
          <p:cNvPr id="3" name="Content Placeholder 2">
            <a:extLst>
              <a:ext uri="{FF2B5EF4-FFF2-40B4-BE49-F238E27FC236}">
                <a16:creationId xmlns:a16="http://schemas.microsoft.com/office/drawing/2014/main" id="{6B182EFE-C296-10CF-67F1-77145E8A6198}"/>
              </a:ext>
            </a:extLst>
          </p:cNvPr>
          <p:cNvSpPr>
            <a:spLocks noGrp="1"/>
          </p:cNvSpPr>
          <p:nvPr>
            <p:ph idx="1"/>
          </p:nvPr>
        </p:nvSpPr>
        <p:spPr/>
        <p:txBody>
          <a:bodyPr/>
          <a:lstStyle/>
          <a:p>
            <a:pPr marL="514350" indent="-285750">
              <a:buClr>
                <a:schemeClr val="accent1"/>
              </a:buClr>
              <a:buFont typeface="Arial" panose="020B0604020202020204" pitchFamily="34" charset="0"/>
              <a:buChar char="•"/>
            </a:pPr>
            <a:endParaRPr lang="en-US" sz="2000" b="0">
              <a:solidFill>
                <a:schemeClr val="accent1"/>
              </a:solidFill>
            </a:endParaRPr>
          </a:p>
          <a:p>
            <a:pPr marL="514350" indent="-285750">
              <a:buClr>
                <a:schemeClr val="accent1"/>
              </a:buClr>
              <a:buFont typeface="Arial" panose="020B0604020202020204" pitchFamily="34" charset="0"/>
              <a:buChar char="•"/>
            </a:pPr>
            <a:r>
              <a:rPr lang="en-US" sz="2000" b="0">
                <a:solidFill>
                  <a:schemeClr val="accent1"/>
                </a:solidFill>
              </a:rPr>
              <a:t>Identify </a:t>
            </a:r>
            <a:r>
              <a:rPr lang="en-US" sz="2000">
                <a:solidFill>
                  <a:schemeClr val="accent1"/>
                </a:solidFill>
              </a:rPr>
              <a:t>when to implement</a:t>
            </a:r>
            <a:r>
              <a:rPr lang="en-US" sz="2000" b="0">
                <a:solidFill>
                  <a:schemeClr val="accent1"/>
                </a:solidFill>
              </a:rPr>
              <a:t> each of the high importance / high feasibility services identified for the department</a:t>
            </a:r>
          </a:p>
          <a:p>
            <a:pPr marL="514350" indent="-285750">
              <a:buClr>
                <a:schemeClr val="accent1"/>
              </a:buClr>
              <a:buFont typeface="Arial" panose="020B0604020202020204" pitchFamily="34" charset="0"/>
              <a:buChar char="•"/>
            </a:pPr>
            <a:r>
              <a:rPr lang="en-US" sz="2000" b="0">
                <a:solidFill>
                  <a:schemeClr val="accent1"/>
                </a:solidFill>
              </a:rPr>
              <a:t>The implementation priority for each high value service was defined based on the analysis of service importance and service feasibility</a:t>
            </a:r>
          </a:p>
          <a:p>
            <a:endParaRPr lang="en-RW"/>
          </a:p>
        </p:txBody>
      </p:sp>
      <p:sp>
        <p:nvSpPr>
          <p:cNvPr id="5" name="Slide Number Placeholder 4">
            <a:extLst>
              <a:ext uri="{FF2B5EF4-FFF2-40B4-BE49-F238E27FC236}">
                <a16:creationId xmlns:a16="http://schemas.microsoft.com/office/drawing/2014/main" id="{6AD3CA16-FA94-E84D-357E-AC52E7E648EC}"/>
              </a:ext>
            </a:extLst>
          </p:cNvPr>
          <p:cNvSpPr>
            <a:spLocks noGrp="1"/>
          </p:cNvSpPr>
          <p:nvPr>
            <p:ph type="sldNum" sz="quarter" idx="16"/>
          </p:nvPr>
        </p:nvSpPr>
        <p:spPr/>
        <p:txBody>
          <a:bodyPr/>
          <a:lstStyle/>
          <a:p>
            <a:pPr>
              <a:defRPr/>
            </a:pPr>
            <a:fld id="{D86952AE-CCA5-426C-8725-F6FE71C5FE4B}" type="slidenum">
              <a:rPr lang="en-GB" altLang="en-US" smtClean="0"/>
              <a:pPr>
                <a:defRPr/>
              </a:pPr>
              <a:t>21</a:t>
            </a:fld>
            <a:endParaRPr lang="en-GB" altLang="en-US"/>
          </a:p>
        </p:txBody>
      </p:sp>
      <p:pic>
        <p:nvPicPr>
          <p:cNvPr id="6" name="Picture 6">
            <a:extLst>
              <a:ext uri="{FF2B5EF4-FFF2-40B4-BE49-F238E27FC236}">
                <a16:creationId xmlns:a16="http://schemas.microsoft.com/office/drawing/2014/main" id="{2BAE5965-E6DB-94A4-A7C9-A46BEF5B3F5F}"/>
              </a:ext>
            </a:extLst>
          </p:cNvPr>
          <p:cNvPicPr>
            <a:picLocks noChangeAspect="1"/>
          </p:cNvPicPr>
          <p:nvPr/>
        </p:nvPicPr>
        <p:blipFill>
          <a:blip r:embed="rId2"/>
          <a:stretch>
            <a:fillRect/>
          </a:stretch>
        </p:blipFill>
        <p:spPr>
          <a:xfrm>
            <a:off x="10673484" y="313172"/>
            <a:ext cx="1095375" cy="552450"/>
          </a:xfrm>
          <a:prstGeom prst="rect">
            <a:avLst/>
          </a:prstGeom>
          <a:noFill/>
          <a:ln>
            <a:noFill/>
          </a:ln>
        </p:spPr>
      </p:pic>
    </p:spTree>
    <p:extLst>
      <p:ext uri="{BB962C8B-B14F-4D97-AF65-F5344CB8AC3E}">
        <p14:creationId xmlns:p14="http://schemas.microsoft.com/office/powerpoint/2010/main" val="3070350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1"/>
          <p:cNvSpPr/>
          <p:nvPr/>
        </p:nvSpPr>
        <p:spPr>
          <a:xfrm>
            <a:off x="1524000" y="274321"/>
            <a:ext cx="105410" cy="693419"/>
          </a:xfrm>
          <a:custGeom>
            <a:avLst/>
            <a:gdLst/>
            <a:ahLst/>
            <a:cxnLst/>
            <a:rect l="l" t="t" r="r" b="b"/>
            <a:pathLst>
              <a:path w="105410" h="693419" extrusionOk="0">
                <a:moveTo>
                  <a:pt x="105155" y="0"/>
                </a:moveTo>
                <a:lnTo>
                  <a:pt x="0" y="0"/>
                </a:lnTo>
                <a:lnTo>
                  <a:pt x="0" y="693419"/>
                </a:lnTo>
                <a:lnTo>
                  <a:pt x="105155" y="693419"/>
                </a:lnTo>
                <a:lnTo>
                  <a:pt x="105155" y="0"/>
                </a:lnTo>
                <a:close/>
              </a:path>
            </a:pathLst>
          </a:custGeom>
          <a:solidFill>
            <a:srgbClr val="0070B7"/>
          </a:solidFill>
          <a:ln>
            <a:noFill/>
          </a:ln>
        </p:spPr>
        <p:txBody>
          <a:bodyPr spcFirstLastPara="1" wrap="square" lIns="0" tIns="0" rIns="0" bIns="0" anchor="t" anchorCtr="0">
            <a:noAutofit/>
          </a:bodyPr>
          <a:lstStyle/>
          <a:p>
            <a:pPr>
              <a:spcBef>
                <a:spcPts val="0"/>
              </a:spcBef>
            </a:pPr>
            <a:endParaRPr/>
          </a:p>
        </p:txBody>
      </p:sp>
      <p:sp>
        <p:nvSpPr>
          <p:cNvPr id="76" name="Google Shape;76;p11"/>
          <p:cNvSpPr/>
          <p:nvPr/>
        </p:nvSpPr>
        <p:spPr>
          <a:xfrm>
            <a:off x="1524000" y="6781798"/>
            <a:ext cx="9144000" cy="76200"/>
          </a:xfrm>
          <a:custGeom>
            <a:avLst/>
            <a:gdLst/>
            <a:ahLst/>
            <a:cxnLst/>
            <a:rect l="l" t="t" r="r" b="b"/>
            <a:pathLst>
              <a:path w="9144000" h="76200" extrusionOk="0">
                <a:moveTo>
                  <a:pt x="9144000" y="0"/>
                </a:moveTo>
                <a:lnTo>
                  <a:pt x="0" y="0"/>
                </a:lnTo>
                <a:lnTo>
                  <a:pt x="0" y="76198"/>
                </a:lnTo>
                <a:lnTo>
                  <a:pt x="9144000" y="76198"/>
                </a:lnTo>
                <a:lnTo>
                  <a:pt x="9144000" y="0"/>
                </a:lnTo>
                <a:close/>
              </a:path>
            </a:pathLst>
          </a:custGeom>
          <a:solidFill>
            <a:srgbClr val="005488"/>
          </a:solidFill>
          <a:ln>
            <a:noFill/>
          </a:ln>
        </p:spPr>
        <p:txBody>
          <a:bodyPr spcFirstLastPara="1" wrap="square" lIns="0" tIns="0" rIns="0" bIns="0" anchor="t" anchorCtr="0">
            <a:noAutofit/>
          </a:bodyPr>
          <a:lstStyle/>
          <a:p>
            <a:pPr>
              <a:spcBef>
                <a:spcPts val="0"/>
              </a:spcBef>
            </a:pPr>
            <a:endParaRPr/>
          </a:p>
        </p:txBody>
      </p:sp>
      <p:sp>
        <p:nvSpPr>
          <p:cNvPr id="77" name="Google Shape;77;p11"/>
          <p:cNvSpPr txBox="1">
            <a:spLocks noGrp="1"/>
          </p:cNvSpPr>
          <p:nvPr>
            <p:ph type="sldNum" idx="12"/>
          </p:nvPr>
        </p:nvSpPr>
        <p:spPr>
          <a:xfrm>
            <a:off x="10014204" y="6397881"/>
            <a:ext cx="232500" cy="212366"/>
          </a:xfrm>
          <a:prstGeom prst="rect">
            <a:avLst/>
          </a:prstGeom>
          <a:noFill/>
          <a:ln>
            <a:noFill/>
          </a:ln>
        </p:spPr>
        <p:txBody>
          <a:bodyPr spcFirstLastPara="1" vert="horz" wrap="square" lIns="0" tIns="0" rIns="0" bIns="0" rtlCol="0" anchor="t" anchorCtr="0">
            <a:spAutoFit/>
          </a:bodyPr>
          <a:lstStyle/>
          <a:p>
            <a:pPr algn="l"/>
            <a:fld id="{00000000-1234-1234-1234-123412341234}" type="slidenum">
              <a:rPr lang="en-US"/>
              <a:pPr algn="l"/>
              <a:t>22</a:t>
            </a:fld>
            <a:endParaRPr/>
          </a:p>
        </p:txBody>
      </p:sp>
      <p:pic>
        <p:nvPicPr>
          <p:cNvPr id="78" name="Google Shape;78;p11"/>
          <p:cNvPicPr preferRelativeResize="0"/>
          <p:nvPr/>
        </p:nvPicPr>
        <p:blipFill>
          <a:blip r:embed="rId3">
            <a:alphaModFix/>
          </a:blip>
          <a:stretch>
            <a:fillRect/>
          </a:stretch>
        </p:blipFill>
        <p:spPr>
          <a:xfrm>
            <a:off x="2057410" y="1581650"/>
            <a:ext cx="5791200" cy="4552950"/>
          </a:xfrm>
          <a:prstGeom prst="rect">
            <a:avLst/>
          </a:prstGeom>
          <a:noFill/>
          <a:ln>
            <a:noFill/>
          </a:ln>
        </p:spPr>
      </p:pic>
      <p:sp>
        <p:nvSpPr>
          <p:cNvPr id="79" name="Google Shape;79;p11"/>
          <p:cNvSpPr txBox="1"/>
          <p:nvPr/>
        </p:nvSpPr>
        <p:spPr>
          <a:xfrm>
            <a:off x="1734820" y="182012"/>
            <a:ext cx="8933180" cy="855589"/>
          </a:xfrm>
          <a:prstGeom prst="rect">
            <a:avLst/>
          </a:prstGeom>
          <a:noFill/>
          <a:ln>
            <a:noFill/>
          </a:ln>
        </p:spPr>
        <p:txBody>
          <a:bodyPr spcFirstLastPara="1" wrap="square" lIns="91425" tIns="91425" rIns="91425" bIns="91425" anchor="t" anchorCtr="0">
            <a:spAutoFit/>
          </a:bodyPr>
          <a:lstStyle/>
          <a:p>
            <a:pPr>
              <a:spcBef>
                <a:spcPts val="0"/>
              </a:spcBef>
            </a:pPr>
            <a:r>
              <a:rPr lang="en-US">
                <a:solidFill>
                  <a:schemeClr val="bg1"/>
                </a:solidFill>
                <a:latin typeface="+mj-lt"/>
                <a:ea typeface="Times New Roman"/>
                <a:cs typeface="Times New Roman"/>
                <a:sym typeface="Times New Roman"/>
              </a:rPr>
              <a:t>The resulting priorities evaluated for each candidate solution have been mapped to a chart according to the following figure</a:t>
            </a:r>
            <a:endParaRPr sz="2800">
              <a:solidFill>
                <a:schemeClr val="bg1"/>
              </a:solidFill>
              <a:latin typeface="+mj-lt"/>
            </a:endParaRPr>
          </a:p>
        </p:txBody>
      </p:sp>
      <p:pic>
        <p:nvPicPr>
          <p:cNvPr id="2" name="Picture 2" descr="Graphical user interface, text&#10;&#10;Description automatically generated">
            <a:extLst>
              <a:ext uri="{FF2B5EF4-FFF2-40B4-BE49-F238E27FC236}">
                <a16:creationId xmlns:a16="http://schemas.microsoft.com/office/drawing/2014/main" id="{EA348E9B-E0B6-8A51-46CB-2D25C32B9E38}"/>
              </a:ext>
            </a:extLst>
          </p:cNvPr>
          <p:cNvPicPr>
            <a:picLocks noChangeAspect="1"/>
          </p:cNvPicPr>
          <p:nvPr/>
        </p:nvPicPr>
        <p:blipFill>
          <a:blip r:embed="rId4"/>
          <a:stretch>
            <a:fillRect/>
          </a:stretch>
        </p:blipFill>
        <p:spPr>
          <a:xfrm>
            <a:off x="10721327" y="276493"/>
            <a:ext cx="1095375" cy="552450"/>
          </a:xfrm>
          <a:prstGeom prst="rect">
            <a:avLst/>
          </a:prstGeom>
        </p:spPr>
      </p:pic>
    </p:spTree>
    <p:extLst>
      <p:ext uri="{BB962C8B-B14F-4D97-AF65-F5344CB8AC3E}">
        <p14:creationId xmlns:p14="http://schemas.microsoft.com/office/powerpoint/2010/main" val="85768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749B1B-D1B3-437F-A6A3-25D01A4E0C45}"/>
              </a:ext>
            </a:extLst>
          </p:cNvPr>
          <p:cNvSpPr>
            <a:spLocks noGrp="1"/>
          </p:cNvSpPr>
          <p:nvPr>
            <p:ph type="title"/>
          </p:nvPr>
        </p:nvSpPr>
        <p:spPr>
          <a:xfrm>
            <a:off x="534989" y="2926760"/>
            <a:ext cx="5016499" cy="1004479"/>
          </a:xfrm>
        </p:spPr>
        <p:txBody>
          <a:bodyPr/>
          <a:lstStyle/>
          <a:p>
            <a:r>
              <a:rPr lang="en-US"/>
              <a:t>Validation</a:t>
            </a:r>
          </a:p>
        </p:txBody>
      </p:sp>
    </p:spTree>
    <p:extLst>
      <p:ext uri="{BB962C8B-B14F-4D97-AF65-F5344CB8AC3E}">
        <p14:creationId xmlns:p14="http://schemas.microsoft.com/office/powerpoint/2010/main" val="53937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B0F8-16E1-5F69-F60C-35643B17F864}"/>
              </a:ext>
            </a:extLst>
          </p:cNvPr>
          <p:cNvSpPr>
            <a:spLocks noGrp="1"/>
          </p:cNvSpPr>
          <p:nvPr>
            <p:ph type="title"/>
          </p:nvPr>
        </p:nvSpPr>
        <p:spPr>
          <a:xfrm>
            <a:off x="509926" y="319086"/>
            <a:ext cx="10241201" cy="388220"/>
          </a:xfrm>
        </p:spPr>
        <p:txBody>
          <a:bodyPr/>
          <a:lstStyle/>
          <a:p>
            <a:r>
              <a:rPr lang="en-US" sz="3200"/>
              <a:t>Validate and rationalize the results</a:t>
            </a:r>
            <a:endParaRPr lang="en-RW" sz="3200"/>
          </a:p>
        </p:txBody>
      </p:sp>
      <p:sp>
        <p:nvSpPr>
          <p:cNvPr id="3" name="Content Placeholder 2">
            <a:extLst>
              <a:ext uri="{FF2B5EF4-FFF2-40B4-BE49-F238E27FC236}">
                <a16:creationId xmlns:a16="http://schemas.microsoft.com/office/drawing/2014/main" id="{6B182EFE-C296-10CF-67F1-77145E8A6198}"/>
              </a:ext>
            </a:extLst>
          </p:cNvPr>
          <p:cNvSpPr>
            <a:spLocks noGrp="1"/>
          </p:cNvSpPr>
          <p:nvPr>
            <p:ph idx="1"/>
          </p:nvPr>
        </p:nvSpPr>
        <p:spPr/>
        <p:txBody>
          <a:bodyPr/>
          <a:lstStyle/>
          <a:p>
            <a:pPr marL="514350" indent="-285750">
              <a:buClr>
                <a:schemeClr val="accent1"/>
              </a:buClr>
              <a:buFont typeface="Arial" panose="020B0604020202020204" pitchFamily="34" charset="0"/>
              <a:buChar char="•"/>
            </a:pPr>
            <a:endParaRPr lang="en-US" sz="2000" b="0">
              <a:solidFill>
                <a:schemeClr val="accent1"/>
              </a:solidFill>
            </a:endParaRPr>
          </a:p>
          <a:p>
            <a:pPr marL="514350" indent="-285750">
              <a:buClr>
                <a:schemeClr val="accent1"/>
              </a:buClr>
              <a:buFont typeface="Arial" panose="020B0604020202020204" pitchFamily="34" charset="0"/>
              <a:buChar char="•"/>
            </a:pPr>
            <a:r>
              <a:rPr lang="en-US" sz="2000" b="0">
                <a:solidFill>
                  <a:schemeClr val="accent1"/>
                </a:solidFill>
              </a:rPr>
              <a:t>Validate the identified services / projects for e-Governance through department’s survey,  experience and knowledge of the customers</a:t>
            </a:r>
          </a:p>
          <a:p>
            <a:pPr marL="514350" indent="-285750">
              <a:buClr>
                <a:schemeClr val="accent1"/>
              </a:buClr>
              <a:buFont typeface="Arial" panose="020B0604020202020204" pitchFamily="34" charset="0"/>
              <a:buChar char="•"/>
            </a:pPr>
            <a:r>
              <a:rPr lang="en-US" sz="2000" b="0">
                <a:solidFill>
                  <a:schemeClr val="accent1"/>
                </a:solidFill>
              </a:rPr>
              <a:t>Verify that the high-value services can deliver benefits through digitization</a:t>
            </a:r>
          </a:p>
          <a:p>
            <a:pPr marL="514350" indent="-285750">
              <a:buClr>
                <a:schemeClr val="accent1"/>
              </a:buClr>
              <a:buFont typeface="Arial" panose="020B0604020202020204" pitchFamily="34" charset="0"/>
              <a:buChar char="•"/>
            </a:pPr>
            <a:r>
              <a:rPr lang="en-US" sz="2000" b="0">
                <a:solidFill>
                  <a:schemeClr val="accent1"/>
                </a:solidFill>
              </a:rPr>
              <a:t>Verify the feasibility of the implementation priorities assigned to the high-value services</a:t>
            </a:r>
          </a:p>
          <a:p>
            <a:endParaRPr lang="en-RW"/>
          </a:p>
        </p:txBody>
      </p:sp>
      <p:sp>
        <p:nvSpPr>
          <p:cNvPr id="5" name="Slide Number Placeholder 4">
            <a:extLst>
              <a:ext uri="{FF2B5EF4-FFF2-40B4-BE49-F238E27FC236}">
                <a16:creationId xmlns:a16="http://schemas.microsoft.com/office/drawing/2014/main" id="{6AD3CA16-FA94-E84D-357E-AC52E7E648EC}"/>
              </a:ext>
            </a:extLst>
          </p:cNvPr>
          <p:cNvSpPr>
            <a:spLocks noGrp="1"/>
          </p:cNvSpPr>
          <p:nvPr>
            <p:ph type="sldNum" sz="quarter" idx="16"/>
          </p:nvPr>
        </p:nvSpPr>
        <p:spPr/>
        <p:txBody>
          <a:bodyPr/>
          <a:lstStyle/>
          <a:p>
            <a:pPr>
              <a:defRPr/>
            </a:pPr>
            <a:fld id="{D86952AE-CCA5-426C-8725-F6FE71C5FE4B}" type="slidenum">
              <a:rPr lang="en-GB" altLang="en-US" smtClean="0"/>
              <a:pPr>
                <a:defRPr/>
              </a:pPr>
              <a:t>24</a:t>
            </a:fld>
            <a:endParaRPr lang="en-GB" altLang="en-US"/>
          </a:p>
        </p:txBody>
      </p:sp>
      <p:pic>
        <p:nvPicPr>
          <p:cNvPr id="6" name="Picture 6">
            <a:extLst>
              <a:ext uri="{FF2B5EF4-FFF2-40B4-BE49-F238E27FC236}">
                <a16:creationId xmlns:a16="http://schemas.microsoft.com/office/drawing/2014/main" id="{F1B4A59A-6444-5773-2E0C-7A75058C821B}"/>
              </a:ext>
            </a:extLst>
          </p:cNvPr>
          <p:cNvPicPr>
            <a:picLocks noChangeAspect="1"/>
          </p:cNvPicPr>
          <p:nvPr/>
        </p:nvPicPr>
        <p:blipFill>
          <a:blip r:embed="rId2"/>
          <a:stretch>
            <a:fillRect/>
          </a:stretch>
        </p:blipFill>
        <p:spPr>
          <a:xfrm>
            <a:off x="10673484" y="313172"/>
            <a:ext cx="1095375" cy="552450"/>
          </a:xfrm>
          <a:prstGeom prst="rect">
            <a:avLst/>
          </a:prstGeom>
          <a:noFill/>
          <a:ln>
            <a:noFill/>
          </a:ln>
        </p:spPr>
      </p:pic>
    </p:spTree>
    <p:extLst>
      <p:ext uri="{BB962C8B-B14F-4D97-AF65-F5344CB8AC3E}">
        <p14:creationId xmlns:p14="http://schemas.microsoft.com/office/powerpoint/2010/main" val="255608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749B1B-D1B3-437F-A6A3-25D01A4E0C45}"/>
              </a:ext>
            </a:extLst>
          </p:cNvPr>
          <p:cNvSpPr>
            <a:spLocks noGrp="1"/>
          </p:cNvSpPr>
          <p:nvPr>
            <p:ph type="title"/>
          </p:nvPr>
        </p:nvSpPr>
        <p:spPr>
          <a:xfrm>
            <a:off x="534989" y="2926760"/>
            <a:ext cx="5016499" cy="1004479"/>
          </a:xfrm>
        </p:spPr>
        <p:txBody>
          <a:bodyPr/>
          <a:lstStyle/>
          <a:p>
            <a:r>
              <a:rPr lang="en-US" sz="3600"/>
              <a:t>What is a Government service</a:t>
            </a:r>
          </a:p>
        </p:txBody>
      </p:sp>
    </p:spTree>
    <p:extLst>
      <p:ext uri="{BB962C8B-B14F-4D97-AF65-F5344CB8AC3E}">
        <p14:creationId xmlns:p14="http://schemas.microsoft.com/office/powerpoint/2010/main" val="417316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2F9C-885D-0205-1427-CCE783053787}"/>
              </a:ext>
            </a:extLst>
          </p:cNvPr>
          <p:cNvSpPr>
            <a:spLocks noGrp="1"/>
          </p:cNvSpPr>
          <p:nvPr>
            <p:ph type="title"/>
          </p:nvPr>
        </p:nvSpPr>
        <p:spPr/>
        <p:txBody>
          <a:bodyPr/>
          <a:lstStyle/>
          <a:p>
            <a:r>
              <a:rPr lang="en-US" sz="3200"/>
              <a:t>What is a Government service?</a:t>
            </a:r>
            <a:endParaRPr lang="en-RW" sz="3200"/>
          </a:p>
        </p:txBody>
      </p:sp>
      <p:sp>
        <p:nvSpPr>
          <p:cNvPr id="3" name="Content Placeholder 2">
            <a:extLst>
              <a:ext uri="{FF2B5EF4-FFF2-40B4-BE49-F238E27FC236}">
                <a16:creationId xmlns:a16="http://schemas.microsoft.com/office/drawing/2014/main" id="{255B943F-9D39-B9A0-65D7-9AD173C00572}"/>
              </a:ext>
            </a:extLst>
          </p:cNvPr>
          <p:cNvSpPr>
            <a:spLocks noGrp="1"/>
          </p:cNvSpPr>
          <p:nvPr>
            <p:ph idx="1"/>
          </p:nvPr>
        </p:nvSpPr>
        <p:spPr/>
        <p:txBody>
          <a:bodyPr/>
          <a:lstStyle/>
          <a:p>
            <a:pPr marL="514350" indent="-285750">
              <a:buFont typeface="Arial" panose="020B0604020202020204" pitchFamily="34" charset="0"/>
              <a:buChar char="•"/>
            </a:pPr>
            <a:endParaRPr lang="en-US">
              <a:solidFill>
                <a:schemeClr val="accent1"/>
              </a:solidFill>
            </a:endParaRPr>
          </a:p>
          <a:p>
            <a:pPr marL="514350" indent="-285750">
              <a:buClr>
                <a:schemeClr val="accent1"/>
              </a:buClr>
              <a:buFont typeface="Arial" panose="020B0604020202020204" pitchFamily="34" charset="0"/>
              <a:buChar char="•"/>
            </a:pPr>
            <a:r>
              <a:rPr lang="en-US" sz="2000" b="0">
                <a:solidFill>
                  <a:schemeClr val="accent1"/>
                </a:solidFill>
              </a:rPr>
              <a:t>Service  is  the  ‘action  or  process  of  serving’  or  ‘an  act  of assistance’ or ‘a system providing a public need’</a:t>
            </a:r>
          </a:p>
          <a:p>
            <a:pPr marL="514350" indent="-285750">
              <a:buClr>
                <a:schemeClr val="accent1"/>
              </a:buClr>
              <a:buFont typeface="Arial" panose="020B0604020202020204" pitchFamily="34" charset="0"/>
              <a:buChar char="•"/>
            </a:pPr>
            <a:r>
              <a:rPr lang="en-US" sz="2000" b="0">
                <a:solidFill>
                  <a:schemeClr val="accent1"/>
                </a:solidFill>
              </a:rPr>
              <a:t>Process consisting of a series of intangible activities that normally, but not necessarily   always, takes place in interactions between the provider and consumer</a:t>
            </a:r>
          </a:p>
          <a:p>
            <a:pPr marL="514350" indent="-285750">
              <a:buClr>
                <a:schemeClr val="accent1"/>
              </a:buClr>
              <a:buFont typeface="Arial" panose="020B0604020202020204" pitchFamily="34" charset="0"/>
              <a:buChar char="•"/>
            </a:pPr>
            <a:r>
              <a:rPr lang="en-US" sz="2000" b="0">
                <a:solidFill>
                  <a:schemeClr val="accent1"/>
                </a:solidFill>
              </a:rPr>
              <a:t>Government is into the business of addressing the needs of citizen through the lifecycle</a:t>
            </a:r>
          </a:p>
          <a:p>
            <a:pPr marL="514350" indent="-285750">
              <a:buClr>
                <a:schemeClr val="accent1"/>
              </a:buClr>
              <a:buFont typeface="Arial" panose="020B0604020202020204" pitchFamily="34" charset="0"/>
              <a:buChar char="•"/>
            </a:pPr>
            <a:r>
              <a:rPr lang="en-US" sz="2000" b="0">
                <a:solidFill>
                  <a:schemeClr val="accent1"/>
                </a:solidFill>
              </a:rPr>
              <a:t>Governments interact with citizens to provide ‘services’</a:t>
            </a:r>
          </a:p>
          <a:p>
            <a:pPr marL="514350" indent="-285750">
              <a:buClr>
                <a:schemeClr val="accent1"/>
              </a:buClr>
              <a:buFont typeface="Arial" panose="020B0604020202020204" pitchFamily="34" charset="0"/>
              <a:buChar char="•"/>
            </a:pPr>
            <a:r>
              <a:rPr lang="en-US" sz="2000" b="0">
                <a:solidFill>
                  <a:schemeClr val="accent1"/>
                </a:solidFill>
              </a:rPr>
              <a:t>Every government department provides a set of services to its identified customer base.</a:t>
            </a:r>
          </a:p>
          <a:p>
            <a:pPr marL="514350" indent="-285750">
              <a:buClr>
                <a:schemeClr val="accent1"/>
              </a:buClr>
              <a:buFont typeface="Arial" panose="020B0604020202020204" pitchFamily="34" charset="0"/>
              <a:buChar char="•"/>
            </a:pPr>
            <a:r>
              <a:rPr lang="en-US" sz="2000" b="0">
                <a:solidFill>
                  <a:schemeClr val="accent1"/>
                </a:solidFill>
              </a:rPr>
              <a:t>The delivery of such services would develop an image of the government among the customers and so making the delivery of services customer-friendly</a:t>
            </a:r>
          </a:p>
          <a:p>
            <a:endParaRPr lang="en-RW"/>
          </a:p>
        </p:txBody>
      </p:sp>
      <p:sp>
        <p:nvSpPr>
          <p:cNvPr id="5" name="Slide Number Placeholder 4">
            <a:extLst>
              <a:ext uri="{FF2B5EF4-FFF2-40B4-BE49-F238E27FC236}">
                <a16:creationId xmlns:a16="http://schemas.microsoft.com/office/drawing/2014/main" id="{63F6CBC7-D290-22EA-43B0-A7EBD284465E}"/>
              </a:ext>
            </a:extLst>
          </p:cNvPr>
          <p:cNvSpPr>
            <a:spLocks noGrp="1"/>
          </p:cNvSpPr>
          <p:nvPr>
            <p:ph type="sldNum" sz="quarter" idx="16"/>
          </p:nvPr>
        </p:nvSpPr>
        <p:spPr/>
        <p:txBody>
          <a:bodyPr/>
          <a:lstStyle/>
          <a:p>
            <a:pPr>
              <a:defRPr/>
            </a:pPr>
            <a:fld id="{D86952AE-CCA5-426C-8725-F6FE71C5FE4B}" type="slidenum">
              <a:rPr lang="en-GB" altLang="en-US" dirty="0" smtClean="0"/>
              <a:pPr>
                <a:defRPr/>
              </a:pPr>
              <a:t>4</a:t>
            </a:fld>
            <a:endParaRPr lang="en-GB" altLang="en-US"/>
          </a:p>
        </p:txBody>
      </p:sp>
      <p:pic>
        <p:nvPicPr>
          <p:cNvPr id="7" name="Picture 6">
            <a:extLst>
              <a:ext uri="{FF2B5EF4-FFF2-40B4-BE49-F238E27FC236}">
                <a16:creationId xmlns:a16="http://schemas.microsoft.com/office/drawing/2014/main" id="{24998227-10DF-00EC-D750-6E6C1E3A2BA9}"/>
              </a:ext>
            </a:extLst>
          </p:cNvPr>
          <p:cNvPicPr>
            <a:picLocks noChangeAspect="1"/>
          </p:cNvPicPr>
          <p:nvPr/>
        </p:nvPicPr>
        <p:blipFill>
          <a:blip r:embed="rId2"/>
          <a:stretch>
            <a:fillRect/>
          </a:stretch>
        </p:blipFill>
        <p:spPr>
          <a:xfrm>
            <a:off x="10673484" y="313172"/>
            <a:ext cx="1095375" cy="552450"/>
          </a:xfrm>
          <a:prstGeom prst="rect">
            <a:avLst/>
          </a:prstGeom>
          <a:noFill/>
          <a:ln>
            <a:noFill/>
          </a:ln>
        </p:spPr>
      </p:pic>
    </p:spTree>
    <p:extLst>
      <p:ext uri="{BB962C8B-B14F-4D97-AF65-F5344CB8AC3E}">
        <p14:creationId xmlns:p14="http://schemas.microsoft.com/office/powerpoint/2010/main" val="311579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57BC-23D9-4A75-A9B1-DCC16D8227EF}"/>
              </a:ext>
            </a:extLst>
          </p:cNvPr>
          <p:cNvSpPr>
            <a:spLocks noGrp="1"/>
          </p:cNvSpPr>
          <p:nvPr>
            <p:ph type="title"/>
          </p:nvPr>
        </p:nvSpPr>
        <p:spPr/>
        <p:txBody>
          <a:bodyPr/>
          <a:lstStyle/>
          <a:p>
            <a:r>
              <a:rPr lang="en-US" sz="3200"/>
              <a:t>Service classification</a:t>
            </a:r>
          </a:p>
        </p:txBody>
      </p:sp>
      <p:graphicFrame>
        <p:nvGraphicFramePr>
          <p:cNvPr id="4" name="Table 5">
            <a:extLst>
              <a:ext uri="{FF2B5EF4-FFF2-40B4-BE49-F238E27FC236}">
                <a16:creationId xmlns:a16="http://schemas.microsoft.com/office/drawing/2014/main" id="{282D3CF2-A9B5-53D7-B54B-228DAF1F530A}"/>
              </a:ext>
            </a:extLst>
          </p:cNvPr>
          <p:cNvGraphicFramePr>
            <a:graphicFrameLocks noGrp="1"/>
          </p:cNvGraphicFramePr>
          <p:nvPr>
            <p:ph idx="1"/>
            <p:extLst>
              <p:ext uri="{D42A27DB-BD31-4B8C-83A1-F6EECF244321}">
                <p14:modId xmlns:p14="http://schemas.microsoft.com/office/powerpoint/2010/main" val="300016808"/>
              </p:ext>
            </p:extLst>
          </p:nvPr>
        </p:nvGraphicFramePr>
        <p:xfrm>
          <a:off x="527050" y="2180345"/>
          <a:ext cx="11106150" cy="2372360"/>
        </p:xfrm>
        <a:graphic>
          <a:graphicData uri="http://schemas.openxmlformats.org/drawingml/2006/table">
            <a:tbl>
              <a:tblPr firstRow="1" bandRow="1"/>
              <a:tblGrid>
                <a:gridCol w="5553075">
                  <a:extLst>
                    <a:ext uri="{9D8B030D-6E8A-4147-A177-3AD203B41FA5}">
                      <a16:colId xmlns:a16="http://schemas.microsoft.com/office/drawing/2014/main" val="1724519334"/>
                    </a:ext>
                  </a:extLst>
                </a:gridCol>
                <a:gridCol w="5553075">
                  <a:extLst>
                    <a:ext uri="{9D8B030D-6E8A-4147-A177-3AD203B41FA5}">
                      <a16:colId xmlns:a16="http://schemas.microsoft.com/office/drawing/2014/main" val="3081020336"/>
                    </a:ext>
                  </a:extLst>
                </a:gridCol>
              </a:tblGrid>
              <a:tr h="370840">
                <a:tc>
                  <a:txBody>
                    <a:bodyPr/>
                    <a:lstStyle/>
                    <a:p>
                      <a:pPr>
                        <a:lnSpc>
                          <a:spcPct val="150000"/>
                        </a:lnSpc>
                      </a:pPr>
                      <a:r>
                        <a:rPr lang="en-RW" sz="1800" b="1">
                          <a:solidFill>
                            <a:schemeClr val="bg2"/>
                          </a:solidFill>
                        </a:rPr>
                        <a:t>Information services</a:t>
                      </a:r>
                    </a:p>
                  </a:txBody>
                  <a:tcPr/>
                </a:tc>
                <a:tc>
                  <a:txBody>
                    <a:bodyPr/>
                    <a:lstStyle/>
                    <a:p>
                      <a:pPr>
                        <a:lnSpc>
                          <a:spcPct val="150000"/>
                        </a:lnSpc>
                      </a:pPr>
                      <a:r>
                        <a:rPr lang="en-RW" sz="1800" b="1">
                          <a:solidFill>
                            <a:schemeClr val="bg2"/>
                          </a:solidFill>
                        </a:rPr>
                        <a:t>Transactional services</a:t>
                      </a:r>
                    </a:p>
                  </a:txBody>
                  <a:tcPr/>
                </a:tc>
                <a:extLst>
                  <a:ext uri="{0D108BD9-81ED-4DB2-BD59-A6C34878D82A}">
                    <a16:rowId xmlns:a16="http://schemas.microsoft.com/office/drawing/2014/main" val="2931607525"/>
                  </a:ext>
                </a:extLst>
              </a:tr>
              <a:tr h="370840">
                <a:tc>
                  <a:txBody>
                    <a:bodyPr/>
                    <a:lstStyle/>
                    <a:p>
                      <a:pPr marL="285750" marR="0" indent="-285750" algn="l" rtl="0">
                        <a:lnSpc>
                          <a:spcPct val="100000"/>
                        </a:lnSpc>
                        <a:spcBef>
                          <a:spcPts val="0"/>
                        </a:spcBef>
                        <a:spcAft>
                          <a:spcPts val="0"/>
                        </a:spcAft>
                        <a:buClr>
                          <a:schemeClr val="accent1"/>
                        </a:buClr>
                        <a:buFont typeface="Wingdings" pitchFamily="2" charset="2"/>
                        <a:buChar char="ü"/>
                      </a:pPr>
                      <a:r>
                        <a:rPr lang="en-US" sz="2000" b="0" i="0" u="none" strike="noStrike" cap="none">
                          <a:solidFill>
                            <a:schemeClr val="accent1"/>
                          </a:solidFill>
                          <a:latin typeface="Arial"/>
                          <a:ea typeface="+mn-ea"/>
                          <a:cs typeface="Arial"/>
                          <a:sym typeface="Arial"/>
                        </a:rPr>
                        <a:t>Provide ‘information’ to  customers </a:t>
                      </a:r>
                    </a:p>
                    <a:p>
                      <a:pPr marL="285750" marR="0" indent="-285750" algn="l" rtl="0">
                        <a:lnSpc>
                          <a:spcPct val="100000"/>
                        </a:lnSpc>
                        <a:spcBef>
                          <a:spcPts val="0"/>
                        </a:spcBef>
                        <a:spcAft>
                          <a:spcPts val="0"/>
                        </a:spcAft>
                        <a:buClr>
                          <a:schemeClr val="accent1"/>
                        </a:buClr>
                        <a:buFont typeface="Wingdings" pitchFamily="2" charset="2"/>
                        <a:buChar char="ü"/>
                      </a:pPr>
                      <a:r>
                        <a:rPr lang="en-US" sz="2000" b="0" i="0" u="none" strike="noStrike" cap="none">
                          <a:solidFill>
                            <a:schemeClr val="accent1"/>
                          </a:solidFill>
                          <a:latin typeface="Arial"/>
                          <a:ea typeface="+mn-ea"/>
                          <a:cs typeface="Arial"/>
                          <a:sym typeface="Arial"/>
                        </a:rPr>
                        <a:t>Does  process  any transactions / documents</a:t>
                      </a:r>
                    </a:p>
                    <a:p>
                      <a:pPr marL="285750" marR="0" indent="-285750" algn="l" rtl="0">
                        <a:lnSpc>
                          <a:spcPct val="100000"/>
                        </a:lnSpc>
                        <a:spcBef>
                          <a:spcPts val="0"/>
                        </a:spcBef>
                        <a:spcAft>
                          <a:spcPts val="0"/>
                        </a:spcAft>
                        <a:buClr>
                          <a:schemeClr val="accent1"/>
                        </a:buClr>
                        <a:buFont typeface="Wingdings" pitchFamily="2" charset="2"/>
                        <a:buChar char="ü"/>
                      </a:pPr>
                      <a:r>
                        <a:rPr lang="en-US" sz="2000" b="0" i="0" u="none" strike="noStrike" cap="none">
                          <a:solidFill>
                            <a:schemeClr val="accent1"/>
                          </a:solidFill>
                          <a:latin typeface="Arial"/>
                          <a:ea typeface="+mn-ea"/>
                          <a:cs typeface="Arial"/>
                          <a:sym typeface="Arial"/>
                        </a:rPr>
                        <a:t>Relatively simple back-office operations </a:t>
                      </a:r>
                    </a:p>
                    <a:p>
                      <a:pPr marL="285750" marR="0" indent="-285750" algn="l" rtl="0">
                        <a:lnSpc>
                          <a:spcPct val="100000"/>
                        </a:lnSpc>
                        <a:spcBef>
                          <a:spcPts val="0"/>
                        </a:spcBef>
                        <a:spcAft>
                          <a:spcPts val="0"/>
                        </a:spcAft>
                        <a:buClr>
                          <a:schemeClr val="accent1"/>
                        </a:buClr>
                        <a:buFont typeface="Wingdings" pitchFamily="2" charset="2"/>
                        <a:buChar char="ü"/>
                      </a:pPr>
                      <a:r>
                        <a:rPr lang="en-US" sz="2000" b="0" i="0" u="none" strike="noStrike" cap="none">
                          <a:solidFill>
                            <a:schemeClr val="accent1"/>
                          </a:solidFill>
                          <a:latin typeface="Arial"/>
                          <a:ea typeface="+mn-ea"/>
                          <a:cs typeface="Arial"/>
                          <a:sym typeface="Arial"/>
                        </a:rPr>
                        <a:t>Can be easily be e-Government-enabled</a:t>
                      </a:r>
                    </a:p>
                    <a:p>
                      <a:pPr marL="285750" indent="-285750">
                        <a:lnSpc>
                          <a:spcPct val="150000"/>
                        </a:lnSpc>
                        <a:buClr>
                          <a:schemeClr val="accent1"/>
                        </a:buClr>
                        <a:buFont typeface="Arial" panose="020B0604020202020204" pitchFamily="34" charset="0"/>
                        <a:buChar char="•"/>
                      </a:pPr>
                      <a:endParaRPr lang="en-RW">
                        <a:solidFill>
                          <a:schemeClr val="accent1"/>
                        </a:solidFill>
                      </a:endParaRPr>
                    </a:p>
                  </a:txBody>
                  <a:tcPr/>
                </a:tc>
                <a:tc>
                  <a:txBody>
                    <a:bodyPr/>
                    <a:lstStyle/>
                    <a:p>
                      <a:pPr marL="285750" indent="-285750">
                        <a:lnSpc>
                          <a:spcPct val="100000"/>
                        </a:lnSpc>
                        <a:buClr>
                          <a:schemeClr val="accent1"/>
                        </a:buClr>
                        <a:buFont typeface="Wingdings" pitchFamily="2" charset="2"/>
                        <a:buChar char="ü"/>
                      </a:pPr>
                      <a:r>
                        <a:rPr lang="en-US" sz="2000" b="0" i="0" u="none" strike="noStrike" cap="none">
                          <a:solidFill>
                            <a:schemeClr val="accent1"/>
                          </a:solidFill>
                          <a:latin typeface="Arial"/>
                          <a:ea typeface="+mn-ea"/>
                          <a:cs typeface="Arial"/>
                          <a:sym typeface="Arial"/>
                        </a:rPr>
                        <a:t>Customers  require  specific  actions  from the provider</a:t>
                      </a:r>
                    </a:p>
                    <a:p>
                      <a:pPr marL="285750" indent="-285750">
                        <a:lnSpc>
                          <a:spcPct val="100000"/>
                        </a:lnSpc>
                        <a:buClr>
                          <a:schemeClr val="accent1"/>
                        </a:buClr>
                        <a:buFont typeface="Wingdings" pitchFamily="2" charset="2"/>
                        <a:buChar char="ü"/>
                      </a:pPr>
                      <a:r>
                        <a:rPr lang="en-US" sz="2000" b="0" i="0" u="none" strike="noStrike" cap="none">
                          <a:solidFill>
                            <a:schemeClr val="accent1"/>
                          </a:solidFill>
                          <a:latin typeface="Arial"/>
                          <a:ea typeface="+mn-ea"/>
                          <a:cs typeface="Arial"/>
                          <a:sym typeface="Arial"/>
                        </a:rPr>
                        <a:t>Requires a higher degree of customer  interaction  </a:t>
                      </a:r>
                    </a:p>
                    <a:p>
                      <a:pPr marL="285750" indent="-285750">
                        <a:lnSpc>
                          <a:spcPct val="100000"/>
                        </a:lnSpc>
                        <a:buClr>
                          <a:schemeClr val="accent1"/>
                        </a:buClr>
                        <a:buFont typeface="Wingdings" pitchFamily="2" charset="2"/>
                        <a:buChar char="ü"/>
                      </a:pPr>
                      <a:r>
                        <a:rPr lang="en-US" sz="2000" b="0" i="0" u="none" strike="noStrike" cap="none">
                          <a:solidFill>
                            <a:schemeClr val="accent1"/>
                          </a:solidFill>
                          <a:latin typeface="Arial"/>
                          <a:ea typeface="+mn-ea"/>
                          <a:cs typeface="Arial"/>
                          <a:sym typeface="Arial"/>
                        </a:rPr>
                        <a:t>Implies more complex  delivery operations than informational services</a:t>
                      </a:r>
                    </a:p>
                  </a:txBody>
                  <a:tcPr/>
                </a:tc>
                <a:extLst>
                  <a:ext uri="{0D108BD9-81ED-4DB2-BD59-A6C34878D82A}">
                    <a16:rowId xmlns:a16="http://schemas.microsoft.com/office/drawing/2014/main" val="1366944904"/>
                  </a:ext>
                </a:extLst>
              </a:tr>
            </a:tbl>
          </a:graphicData>
        </a:graphic>
      </p:graphicFrame>
      <p:sp>
        <p:nvSpPr>
          <p:cNvPr id="5" name="Slide Number Placeholder 4">
            <a:extLst>
              <a:ext uri="{FF2B5EF4-FFF2-40B4-BE49-F238E27FC236}">
                <a16:creationId xmlns:a16="http://schemas.microsoft.com/office/drawing/2014/main" id="{4D8EA387-0103-B01D-AB35-4FF7D87B6BBD}"/>
              </a:ext>
            </a:extLst>
          </p:cNvPr>
          <p:cNvSpPr>
            <a:spLocks noGrp="1"/>
          </p:cNvSpPr>
          <p:nvPr>
            <p:ph type="sldNum" sz="quarter" idx="16"/>
          </p:nvPr>
        </p:nvSpPr>
        <p:spPr/>
        <p:txBody>
          <a:bodyPr/>
          <a:lstStyle/>
          <a:p>
            <a:pPr>
              <a:defRPr/>
            </a:pPr>
            <a:fld id="{D86952AE-CCA5-426C-8725-F6FE71C5FE4B}" type="slidenum">
              <a:rPr lang="en-GB" altLang="en-US" smtClean="0"/>
              <a:pPr>
                <a:defRPr/>
              </a:pPr>
              <a:t>5</a:t>
            </a:fld>
            <a:endParaRPr lang="en-GB" altLang="en-US"/>
          </a:p>
        </p:txBody>
      </p:sp>
      <p:sp>
        <p:nvSpPr>
          <p:cNvPr id="7" name="AutoShape 2" descr="Regulation n° 002 of 26/4/2018 governing e-waste management in Rwanda">
            <a:hlinkClick r:id="rId2" tooltip="Regulation n° 002 of 26/4/2018 governing e-waste management in Rwanda"/>
            <a:extLst>
              <a:ext uri="{FF2B5EF4-FFF2-40B4-BE49-F238E27FC236}">
                <a16:creationId xmlns:a16="http://schemas.microsoft.com/office/drawing/2014/main" id="{8858474D-A70E-2CE1-65D3-4576FD751C3E}"/>
              </a:ext>
            </a:extLst>
          </p:cNvPr>
          <p:cNvSpPr>
            <a:spLocks noChangeAspect="1" noChangeArrowheads="1"/>
          </p:cNvSpPr>
          <p:nvPr/>
        </p:nvSpPr>
        <p:spPr bwMode="auto">
          <a:xfrm>
            <a:off x="6985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RW"/>
          </a:p>
        </p:txBody>
      </p:sp>
      <p:sp>
        <p:nvSpPr>
          <p:cNvPr id="9" name="AutoShape 4" descr="Regulation n° 002 of 26/4/2018 governing e-waste management in Rwanda">
            <a:hlinkClick r:id="rId2" tooltip="Regulation n° 002 of 26/4/2018 governing e-waste management in Rwanda"/>
            <a:extLst>
              <a:ext uri="{FF2B5EF4-FFF2-40B4-BE49-F238E27FC236}">
                <a16:creationId xmlns:a16="http://schemas.microsoft.com/office/drawing/2014/main" id="{A89F7163-C127-0F41-6E2E-4A70CCB2A22E}"/>
              </a:ext>
            </a:extLst>
          </p:cNvPr>
          <p:cNvSpPr>
            <a:spLocks noChangeAspect="1" noChangeArrowheads="1"/>
          </p:cNvSpPr>
          <p:nvPr/>
        </p:nvSpPr>
        <p:spPr bwMode="auto">
          <a:xfrm>
            <a:off x="222250"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RW"/>
          </a:p>
        </p:txBody>
      </p:sp>
      <p:pic>
        <p:nvPicPr>
          <p:cNvPr id="6" name="Picture 6">
            <a:extLst>
              <a:ext uri="{FF2B5EF4-FFF2-40B4-BE49-F238E27FC236}">
                <a16:creationId xmlns:a16="http://schemas.microsoft.com/office/drawing/2014/main" id="{FDC6123E-C91B-42CA-2637-B2F0C26C757F}"/>
              </a:ext>
            </a:extLst>
          </p:cNvPr>
          <p:cNvPicPr>
            <a:picLocks noChangeAspect="1"/>
          </p:cNvPicPr>
          <p:nvPr/>
        </p:nvPicPr>
        <p:blipFill>
          <a:blip r:embed="rId3"/>
          <a:stretch>
            <a:fillRect/>
          </a:stretch>
        </p:blipFill>
        <p:spPr>
          <a:xfrm>
            <a:off x="10673484" y="313172"/>
            <a:ext cx="1095375" cy="552450"/>
          </a:xfrm>
          <a:prstGeom prst="rect">
            <a:avLst/>
          </a:prstGeom>
          <a:noFill/>
          <a:ln>
            <a:noFill/>
          </a:ln>
        </p:spPr>
      </p:pic>
    </p:spTree>
    <p:extLst>
      <p:ext uri="{BB962C8B-B14F-4D97-AF65-F5344CB8AC3E}">
        <p14:creationId xmlns:p14="http://schemas.microsoft.com/office/powerpoint/2010/main" val="362602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552893" y="327247"/>
            <a:ext cx="10015870" cy="505267"/>
          </a:xfrm>
          <a:prstGeom prst="rect">
            <a:avLst/>
          </a:prstGeom>
          <a:noFill/>
          <a:ln>
            <a:noFill/>
          </a:ln>
        </p:spPr>
        <p:txBody>
          <a:bodyPr spcFirstLastPara="1" wrap="square" lIns="0" tIns="12700" rIns="0" bIns="0" anchor="t" anchorCtr="0">
            <a:spAutoFit/>
          </a:bodyPr>
          <a:lstStyle/>
          <a:p>
            <a:pPr marL="2411730" marR="5080" indent="-2399665">
              <a:lnSpc>
                <a:spcPct val="100000"/>
              </a:lnSpc>
            </a:pPr>
            <a:r>
              <a:rPr lang="en-US" sz="3200" b="1">
                <a:solidFill>
                  <a:schemeClr val="bg1"/>
                </a:solidFill>
                <a:latin typeface="+mj-lt"/>
              </a:rPr>
              <a:t>Types of government services</a:t>
            </a:r>
            <a:endParaRPr sz="3200" b="1">
              <a:solidFill>
                <a:schemeClr val="bg1"/>
              </a:solidFill>
              <a:latin typeface="+mj-lt"/>
            </a:endParaRPr>
          </a:p>
        </p:txBody>
      </p:sp>
      <p:pic>
        <p:nvPicPr>
          <p:cNvPr id="85" name="Google Shape;85;p12"/>
          <p:cNvPicPr preferRelativeResize="0"/>
          <p:nvPr/>
        </p:nvPicPr>
        <p:blipFill rotWithShape="1">
          <a:blip r:embed="rId3">
            <a:alphaModFix/>
          </a:blip>
          <a:srcRect/>
          <a:stretch/>
        </p:blipFill>
        <p:spPr>
          <a:xfrm>
            <a:off x="3444143" y="1522549"/>
            <a:ext cx="5303520" cy="4936999"/>
          </a:xfrm>
          <a:prstGeom prst="rect">
            <a:avLst/>
          </a:prstGeom>
          <a:noFill/>
          <a:ln>
            <a:noFill/>
          </a:ln>
        </p:spPr>
      </p:pic>
      <p:sp>
        <p:nvSpPr>
          <p:cNvPr id="86" name="Google Shape;86;p12"/>
          <p:cNvSpPr txBox="1">
            <a:spLocks noGrp="1"/>
          </p:cNvSpPr>
          <p:nvPr>
            <p:ph type="sldNum" idx="12"/>
          </p:nvPr>
        </p:nvSpPr>
        <p:spPr>
          <a:xfrm>
            <a:off x="11697979" y="6459333"/>
            <a:ext cx="232409" cy="212366"/>
          </a:xfrm>
          <a:prstGeom prst="rect">
            <a:avLst/>
          </a:prstGeom>
          <a:noFill/>
          <a:ln>
            <a:noFill/>
          </a:ln>
        </p:spPr>
        <p:txBody>
          <a:bodyPr spcFirstLastPara="1" wrap="square" lIns="0" tIns="0" rIns="0" bIns="0" anchor="t" anchorCtr="0">
            <a:spAutoFit/>
          </a:bodyPr>
          <a:lstStyle/>
          <a:p>
            <a:pPr algn="l"/>
            <a:fld id="{00000000-1234-1234-1234-123412341234}" type="slidenum">
              <a:rPr lang="en-US" b="0"/>
              <a:pPr algn="l"/>
              <a:t>6</a:t>
            </a:fld>
            <a:endParaRPr b="0"/>
          </a:p>
        </p:txBody>
      </p:sp>
      <p:pic>
        <p:nvPicPr>
          <p:cNvPr id="3" name="Picture 6">
            <a:extLst>
              <a:ext uri="{FF2B5EF4-FFF2-40B4-BE49-F238E27FC236}">
                <a16:creationId xmlns:a16="http://schemas.microsoft.com/office/drawing/2014/main" id="{AD03D76A-5EF0-5E49-7506-B9417171C77D}"/>
              </a:ext>
            </a:extLst>
          </p:cNvPr>
          <p:cNvPicPr>
            <a:picLocks noChangeAspect="1"/>
          </p:cNvPicPr>
          <p:nvPr/>
        </p:nvPicPr>
        <p:blipFill>
          <a:blip r:embed="rId4"/>
          <a:stretch>
            <a:fillRect/>
          </a:stretch>
        </p:blipFill>
        <p:spPr>
          <a:xfrm>
            <a:off x="10673484" y="313172"/>
            <a:ext cx="1095375" cy="552450"/>
          </a:xfrm>
          <a:prstGeom prst="rect">
            <a:avLst/>
          </a:prstGeom>
        </p:spPr>
      </p:pic>
    </p:spTree>
    <p:extLst>
      <p:ext uri="{BB962C8B-B14F-4D97-AF65-F5344CB8AC3E}">
        <p14:creationId xmlns:p14="http://schemas.microsoft.com/office/powerpoint/2010/main" val="26391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749B1B-D1B3-437F-A6A3-25D01A4E0C45}"/>
              </a:ext>
            </a:extLst>
          </p:cNvPr>
          <p:cNvSpPr>
            <a:spLocks noGrp="1"/>
          </p:cNvSpPr>
          <p:nvPr>
            <p:ph type="title"/>
          </p:nvPr>
        </p:nvSpPr>
        <p:spPr>
          <a:xfrm>
            <a:off x="534989" y="2926760"/>
            <a:ext cx="5016499" cy="1004479"/>
          </a:xfrm>
        </p:spPr>
        <p:txBody>
          <a:bodyPr/>
          <a:lstStyle/>
          <a:p>
            <a:r>
              <a:rPr lang="en-US" sz="3600"/>
              <a:t>Services identification</a:t>
            </a:r>
          </a:p>
        </p:txBody>
      </p:sp>
    </p:spTree>
    <p:extLst>
      <p:ext uri="{BB962C8B-B14F-4D97-AF65-F5344CB8AC3E}">
        <p14:creationId xmlns:p14="http://schemas.microsoft.com/office/powerpoint/2010/main" val="261026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57BC-23D9-4A75-A9B1-DCC16D8227EF}"/>
              </a:ext>
            </a:extLst>
          </p:cNvPr>
          <p:cNvSpPr>
            <a:spLocks noGrp="1"/>
          </p:cNvSpPr>
          <p:nvPr>
            <p:ph type="title"/>
          </p:nvPr>
        </p:nvSpPr>
        <p:spPr/>
        <p:txBody>
          <a:bodyPr/>
          <a:lstStyle/>
          <a:p>
            <a:r>
              <a:rPr lang="en-US" sz="3200"/>
              <a:t>Tools &amp; Methods</a:t>
            </a:r>
          </a:p>
        </p:txBody>
      </p:sp>
      <p:sp>
        <p:nvSpPr>
          <p:cNvPr id="3" name="Content Placeholder 2">
            <a:extLst>
              <a:ext uri="{FF2B5EF4-FFF2-40B4-BE49-F238E27FC236}">
                <a16:creationId xmlns:a16="http://schemas.microsoft.com/office/drawing/2014/main" id="{3464CFC0-C63B-E7FB-F6F0-0C2B28B79F58}"/>
              </a:ext>
            </a:extLst>
          </p:cNvPr>
          <p:cNvSpPr>
            <a:spLocks noGrp="1"/>
          </p:cNvSpPr>
          <p:nvPr>
            <p:ph idx="1"/>
          </p:nvPr>
        </p:nvSpPr>
        <p:spPr/>
        <p:txBody>
          <a:bodyPr/>
          <a:lstStyle/>
          <a:p>
            <a:pPr marL="1143000" lvl="1" indent="-457200">
              <a:buFont typeface="Arial" panose="020B0604020202020204" pitchFamily="34" charset="0"/>
              <a:buChar char="•"/>
            </a:pPr>
            <a:endParaRPr lang="en-US" sz="2000" b="1">
              <a:solidFill>
                <a:schemeClr val="tx1"/>
              </a:solidFill>
            </a:endParaRPr>
          </a:p>
          <a:p>
            <a:pPr marL="1143000" lvl="1" indent="-457200">
              <a:buFont typeface="Arial" panose="020B0604020202020204" pitchFamily="34" charset="0"/>
              <a:buChar char="•"/>
            </a:pPr>
            <a:r>
              <a:rPr lang="en-US" sz="2000" b="1">
                <a:solidFill>
                  <a:schemeClr val="accent1"/>
                </a:solidFill>
              </a:rPr>
              <a:t>Target</a:t>
            </a:r>
            <a:r>
              <a:rPr lang="en-US" sz="2000">
                <a:solidFill>
                  <a:schemeClr val="accent1"/>
                </a:solidFill>
              </a:rPr>
              <a:t>: at minimum 10 government services must be selected per country</a:t>
            </a:r>
          </a:p>
          <a:p>
            <a:pPr marL="1143000" lvl="1" indent="-457200">
              <a:buFont typeface="Arial" panose="020B0604020202020204" pitchFamily="34" charset="0"/>
              <a:buChar char="•"/>
            </a:pPr>
            <a:r>
              <a:rPr lang="en-US" sz="2000" b="1">
                <a:solidFill>
                  <a:schemeClr val="accent1"/>
                </a:solidFill>
              </a:rPr>
              <a:t>Approach</a:t>
            </a:r>
            <a:r>
              <a:rPr lang="en-US" sz="2000">
                <a:solidFill>
                  <a:schemeClr val="accent1"/>
                </a:solidFill>
              </a:rPr>
              <a:t>: co-design session with country focal points / scoping meetings</a:t>
            </a:r>
          </a:p>
          <a:p>
            <a:pPr marL="1143000" lvl="1" indent="-457200">
              <a:buFont typeface="Arial" panose="020B0604020202020204" pitchFamily="34" charset="0"/>
              <a:buChar char="•"/>
            </a:pPr>
            <a:r>
              <a:rPr lang="en-US" sz="2000" b="1">
                <a:solidFill>
                  <a:schemeClr val="accent1"/>
                </a:solidFill>
              </a:rPr>
              <a:t>Resources</a:t>
            </a:r>
            <a:r>
              <a:rPr lang="en-US" sz="2000">
                <a:solidFill>
                  <a:schemeClr val="accent1"/>
                </a:solidFill>
              </a:rPr>
              <a:t>:</a:t>
            </a:r>
          </a:p>
          <a:p>
            <a:pPr marL="2057400" lvl="3" indent="-457200">
              <a:buFont typeface="Wingdings"/>
              <a:buChar char="ü"/>
            </a:pPr>
            <a:r>
              <a:rPr lang="en-US" sz="2000">
                <a:solidFill>
                  <a:schemeClr val="accent1"/>
                </a:solidFill>
              </a:rPr>
              <a:t>Digital readiness study</a:t>
            </a:r>
          </a:p>
          <a:p>
            <a:pPr marL="2057400" lvl="3" indent="-457200">
              <a:buFont typeface="Wingdings"/>
              <a:buChar char="ü"/>
            </a:pPr>
            <a:r>
              <a:rPr lang="en-US" sz="2000">
                <a:solidFill>
                  <a:schemeClr val="accent1"/>
                </a:solidFill>
              </a:rPr>
              <a:t>Digital masterplan / roadmap / strategy</a:t>
            </a:r>
          </a:p>
          <a:p>
            <a:pPr marL="2057400" lvl="3" indent="-457200">
              <a:buFont typeface="Wingdings"/>
              <a:buChar char="ü"/>
            </a:pPr>
            <a:r>
              <a:rPr lang="en-US" sz="2000">
                <a:solidFill>
                  <a:schemeClr val="accent1"/>
                </a:solidFill>
              </a:rPr>
              <a:t>Stakeholders input</a:t>
            </a:r>
            <a:endParaRPr lang="en-US" sz="2000" b="1">
              <a:solidFill>
                <a:schemeClr val="accent1"/>
              </a:solidFill>
            </a:endParaRPr>
          </a:p>
          <a:p>
            <a:pPr marL="1143000" lvl="1" indent="-457200">
              <a:buFont typeface="Arial" panose="020B0604020202020204" pitchFamily="34" charset="0"/>
              <a:buChar char="•"/>
            </a:pPr>
            <a:r>
              <a:rPr lang="en-US" sz="2000" b="1">
                <a:solidFill>
                  <a:schemeClr val="accent1"/>
                </a:solidFill>
              </a:rPr>
              <a:t>Tools: </a:t>
            </a:r>
          </a:p>
          <a:p>
            <a:pPr marL="2057400" lvl="3" indent="-457200">
              <a:buFont typeface="Wingdings" pitchFamily="2" charset="2"/>
              <a:buChar char="ü"/>
            </a:pPr>
            <a:r>
              <a:rPr lang="en-US" sz="2000">
                <a:solidFill>
                  <a:schemeClr val="accent1"/>
                </a:solidFill>
              </a:rPr>
              <a:t>RFI I - II</a:t>
            </a:r>
            <a:endParaRPr lang="en-US" sz="2000" b="0">
              <a:solidFill>
                <a:schemeClr val="accent1"/>
              </a:solidFill>
            </a:endParaRPr>
          </a:p>
          <a:p>
            <a:pPr marL="1028700" lvl="1" indent="-342900">
              <a:buFont typeface="Wingdings" pitchFamily="2" charset="2"/>
              <a:buChar char="ü"/>
            </a:pPr>
            <a:endParaRPr lang="en-US" sz="2000" b="0">
              <a:solidFill>
                <a:schemeClr val="tx1"/>
              </a:solidFill>
            </a:endParaRPr>
          </a:p>
        </p:txBody>
      </p:sp>
      <p:sp>
        <p:nvSpPr>
          <p:cNvPr id="5" name="Slide Number Placeholder 4">
            <a:extLst>
              <a:ext uri="{FF2B5EF4-FFF2-40B4-BE49-F238E27FC236}">
                <a16:creationId xmlns:a16="http://schemas.microsoft.com/office/drawing/2014/main" id="{4D8EA387-0103-B01D-AB35-4FF7D87B6BBD}"/>
              </a:ext>
            </a:extLst>
          </p:cNvPr>
          <p:cNvSpPr>
            <a:spLocks noGrp="1"/>
          </p:cNvSpPr>
          <p:nvPr>
            <p:ph type="sldNum" sz="quarter" idx="16"/>
          </p:nvPr>
        </p:nvSpPr>
        <p:spPr/>
        <p:txBody>
          <a:bodyPr/>
          <a:lstStyle/>
          <a:p>
            <a:pPr>
              <a:defRPr/>
            </a:pPr>
            <a:fld id="{D86952AE-CCA5-426C-8725-F6FE71C5FE4B}" type="slidenum">
              <a:rPr lang="en-GB" altLang="en-US" smtClean="0"/>
              <a:pPr>
                <a:defRPr/>
              </a:pPr>
              <a:t>8</a:t>
            </a:fld>
            <a:endParaRPr lang="en-GB" altLang="en-US"/>
          </a:p>
        </p:txBody>
      </p:sp>
      <p:sp>
        <p:nvSpPr>
          <p:cNvPr id="7" name="AutoShape 2" descr="Regulation n° 002 of 26/4/2018 governing e-waste management in Rwanda">
            <a:hlinkClick r:id="rId2" tooltip="Regulation n° 002 of 26/4/2018 governing e-waste management in Rwanda"/>
            <a:extLst>
              <a:ext uri="{FF2B5EF4-FFF2-40B4-BE49-F238E27FC236}">
                <a16:creationId xmlns:a16="http://schemas.microsoft.com/office/drawing/2014/main" id="{8858474D-A70E-2CE1-65D3-4576FD751C3E}"/>
              </a:ext>
            </a:extLst>
          </p:cNvPr>
          <p:cNvSpPr>
            <a:spLocks noChangeAspect="1" noChangeArrowheads="1"/>
          </p:cNvSpPr>
          <p:nvPr/>
        </p:nvSpPr>
        <p:spPr bwMode="auto">
          <a:xfrm>
            <a:off x="6985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RW"/>
          </a:p>
        </p:txBody>
      </p:sp>
      <p:sp>
        <p:nvSpPr>
          <p:cNvPr id="9" name="AutoShape 4" descr="Regulation n° 002 of 26/4/2018 governing e-waste management in Rwanda">
            <a:hlinkClick r:id="rId2" tooltip="Regulation n° 002 of 26/4/2018 governing e-waste management in Rwanda"/>
            <a:extLst>
              <a:ext uri="{FF2B5EF4-FFF2-40B4-BE49-F238E27FC236}">
                <a16:creationId xmlns:a16="http://schemas.microsoft.com/office/drawing/2014/main" id="{A89F7163-C127-0F41-6E2E-4A70CCB2A22E}"/>
              </a:ext>
            </a:extLst>
          </p:cNvPr>
          <p:cNvSpPr>
            <a:spLocks noChangeAspect="1" noChangeArrowheads="1"/>
          </p:cNvSpPr>
          <p:nvPr/>
        </p:nvSpPr>
        <p:spPr bwMode="auto">
          <a:xfrm>
            <a:off x="222250"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RW"/>
          </a:p>
        </p:txBody>
      </p:sp>
      <p:pic>
        <p:nvPicPr>
          <p:cNvPr id="6" name="Picture 6">
            <a:extLst>
              <a:ext uri="{FF2B5EF4-FFF2-40B4-BE49-F238E27FC236}">
                <a16:creationId xmlns:a16="http://schemas.microsoft.com/office/drawing/2014/main" id="{B042244D-0D0B-07F0-E1AD-FDA7065BCCF3}"/>
              </a:ext>
            </a:extLst>
          </p:cNvPr>
          <p:cNvPicPr>
            <a:picLocks noChangeAspect="1"/>
          </p:cNvPicPr>
          <p:nvPr/>
        </p:nvPicPr>
        <p:blipFill>
          <a:blip r:embed="rId3"/>
          <a:stretch>
            <a:fillRect/>
          </a:stretch>
        </p:blipFill>
        <p:spPr>
          <a:xfrm>
            <a:off x="10673484" y="313172"/>
            <a:ext cx="1095375" cy="552450"/>
          </a:xfrm>
          <a:prstGeom prst="rect">
            <a:avLst/>
          </a:prstGeom>
          <a:noFill/>
          <a:ln>
            <a:noFill/>
          </a:ln>
        </p:spPr>
      </p:pic>
    </p:spTree>
    <p:extLst>
      <p:ext uri="{BB962C8B-B14F-4D97-AF65-F5344CB8AC3E}">
        <p14:creationId xmlns:p14="http://schemas.microsoft.com/office/powerpoint/2010/main" val="416847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9247-33CB-DF36-BB3C-D84C7EF50935}"/>
              </a:ext>
            </a:extLst>
          </p:cNvPr>
          <p:cNvSpPr>
            <a:spLocks noGrp="1"/>
          </p:cNvSpPr>
          <p:nvPr>
            <p:ph type="title"/>
          </p:nvPr>
        </p:nvSpPr>
        <p:spPr/>
        <p:txBody>
          <a:bodyPr/>
          <a:lstStyle/>
          <a:p>
            <a:r>
              <a:rPr lang="en-US" sz="3200"/>
              <a:t>Recap: main events </a:t>
            </a:r>
            <a:endParaRPr lang="en-US"/>
          </a:p>
        </p:txBody>
      </p:sp>
      <p:sp>
        <p:nvSpPr>
          <p:cNvPr id="5" name="Slide Number Placeholder 4">
            <a:extLst>
              <a:ext uri="{FF2B5EF4-FFF2-40B4-BE49-F238E27FC236}">
                <a16:creationId xmlns:a16="http://schemas.microsoft.com/office/drawing/2014/main" id="{38672216-16FF-4952-85CD-E82EA6F28DE3}"/>
              </a:ext>
            </a:extLst>
          </p:cNvPr>
          <p:cNvSpPr>
            <a:spLocks noGrp="1"/>
          </p:cNvSpPr>
          <p:nvPr>
            <p:ph type="sldNum" sz="quarter" idx="16"/>
          </p:nvPr>
        </p:nvSpPr>
        <p:spPr/>
        <p:txBody>
          <a:bodyPr/>
          <a:lstStyle/>
          <a:p>
            <a:pPr>
              <a:defRPr/>
            </a:pPr>
            <a:fld id="{D86952AE-CCA5-426C-8725-F6FE71C5FE4B}" type="slidenum">
              <a:rPr lang="en-GB" altLang="en-US"/>
              <a:pPr>
                <a:defRPr/>
              </a:pPr>
              <a:t>9</a:t>
            </a:fld>
            <a:endParaRPr lang="en-GB" altLang="en-US"/>
          </a:p>
        </p:txBody>
      </p:sp>
      <p:pic>
        <p:nvPicPr>
          <p:cNvPr id="8" name="Picture 6">
            <a:extLst>
              <a:ext uri="{FF2B5EF4-FFF2-40B4-BE49-F238E27FC236}">
                <a16:creationId xmlns:a16="http://schemas.microsoft.com/office/drawing/2014/main" id="{8F170013-6991-85B9-A29A-541E1D713DB8}"/>
              </a:ext>
            </a:extLst>
          </p:cNvPr>
          <p:cNvPicPr>
            <a:picLocks noChangeAspect="1"/>
          </p:cNvPicPr>
          <p:nvPr/>
        </p:nvPicPr>
        <p:blipFill>
          <a:blip r:embed="rId2"/>
          <a:stretch>
            <a:fillRect/>
          </a:stretch>
        </p:blipFill>
        <p:spPr>
          <a:xfrm>
            <a:off x="10673484" y="313172"/>
            <a:ext cx="1095375" cy="552450"/>
          </a:xfrm>
          <a:prstGeom prst="rect">
            <a:avLst/>
          </a:prstGeom>
          <a:noFill/>
          <a:ln>
            <a:noFill/>
          </a:ln>
        </p:spPr>
      </p:pic>
      <p:sp>
        <p:nvSpPr>
          <p:cNvPr id="10" name="Content Placeholder 9">
            <a:extLst>
              <a:ext uri="{FF2B5EF4-FFF2-40B4-BE49-F238E27FC236}">
                <a16:creationId xmlns:a16="http://schemas.microsoft.com/office/drawing/2014/main" id="{70427D49-A37A-6DC7-D2C2-907F2DB0996E}"/>
              </a:ext>
            </a:extLst>
          </p:cNvPr>
          <p:cNvSpPr>
            <a:spLocks noGrp="1"/>
          </p:cNvSpPr>
          <p:nvPr>
            <p:ph idx="1"/>
          </p:nvPr>
        </p:nvSpPr>
        <p:spPr/>
        <p:txBody>
          <a:bodyPr/>
          <a:lstStyle/>
          <a:p>
            <a:pPr marL="514350" indent="-285750">
              <a:buFont typeface="Arial,Sans-Serif"/>
              <a:buChar char="•"/>
            </a:pPr>
            <a:endParaRPr lang="en-US" b="0" dirty="0"/>
          </a:p>
          <a:p>
            <a:pPr lvl="1">
              <a:buAutoNum type="arabicPeriod"/>
            </a:pPr>
            <a:r>
              <a:rPr lang="en-US" sz="2000" dirty="0">
                <a:solidFill>
                  <a:schemeClr val="accent1"/>
                </a:solidFill>
              </a:rPr>
              <a:t>  </a:t>
            </a:r>
            <a:r>
              <a:rPr lang="en-US" sz="2000" b="0" dirty="0">
                <a:solidFill>
                  <a:schemeClr val="accent1"/>
                </a:solidFill>
              </a:rPr>
              <a:t>1st co-design call: </a:t>
            </a:r>
            <a:r>
              <a:rPr lang="et-EE" sz="2000" b="0" i="1" dirty="0">
                <a:solidFill>
                  <a:schemeClr val="accent1"/>
                </a:solidFill>
              </a:rPr>
              <a:t>(</a:t>
            </a:r>
            <a:r>
              <a:rPr lang="et-EE" sz="2000" b="0" i="1" dirty="0" err="1">
                <a:solidFill>
                  <a:schemeClr val="accent1"/>
                </a:solidFill>
              </a:rPr>
              <a:t>Date</a:t>
            </a:r>
            <a:r>
              <a:rPr lang="et-EE" sz="2000" b="0" i="1" dirty="0">
                <a:solidFill>
                  <a:schemeClr val="accent1"/>
                </a:solidFill>
              </a:rPr>
              <a:t>)</a:t>
            </a:r>
            <a:endParaRPr lang="en-US" i="1" dirty="0">
              <a:solidFill>
                <a:schemeClr val="accent1"/>
              </a:solidFill>
            </a:endParaRPr>
          </a:p>
          <a:p>
            <a:pPr lvl="3">
              <a:buFont typeface="Wingdings"/>
              <a:buChar char="ü"/>
            </a:pPr>
            <a:r>
              <a:rPr lang="en-US" sz="2000" dirty="0">
                <a:solidFill>
                  <a:schemeClr val="accent1"/>
                </a:solidFill>
              </a:rPr>
              <a:t>Understanding the status quo</a:t>
            </a:r>
          </a:p>
          <a:p>
            <a:pPr lvl="3">
              <a:buFont typeface="Wingdings"/>
              <a:buChar char="ü"/>
            </a:pPr>
            <a:r>
              <a:rPr lang="en-US" sz="2000" dirty="0">
                <a:solidFill>
                  <a:schemeClr val="accent1"/>
                </a:solidFill>
              </a:rPr>
              <a:t>Introducing the GovStack approach to digitization</a:t>
            </a:r>
          </a:p>
          <a:p>
            <a:pPr lvl="1">
              <a:buAutoNum type="arabicPeriod"/>
            </a:pPr>
            <a:r>
              <a:rPr lang="en-US" sz="2000" dirty="0">
                <a:solidFill>
                  <a:schemeClr val="accent1"/>
                </a:solidFill>
              </a:rPr>
              <a:t>  </a:t>
            </a:r>
            <a:r>
              <a:rPr lang="en-US" sz="2000" b="0" dirty="0">
                <a:solidFill>
                  <a:schemeClr val="accent1"/>
                </a:solidFill>
              </a:rPr>
              <a:t>RFI I response: </a:t>
            </a:r>
            <a:r>
              <a:rPr lang="et-EE" sz="2000" b="0" i="1" dirty="0">
                <a:solidFill>
                  <a:schemeClr val="accent1"/>
                </a:solidFill>
              </a:rPr>
              <a:t>(</a:t>
            </a:r>
            <a:r>
              <a:rPr lang="et-EE" sz="2000" b="0" i="1" dirty="0" err="1">
                <a:solidFill>
                  <a:schemeClr val="accent1"/>
                </a:solidFill>
              </a:rPr>
              <a:t>Date</a:t>
            </a:r>
            <a:r>
              <a:rPr lang="et-EE" sz="2000" b="0" i="1" dirty="0">
                <a:solidFill>
                  <a:schemeClr val="accent1"/>
                </a:solidFill>
              </a:rPr>
              <a:t>)</a:t>
            </a:r>
            <a:endParaRPr lang="en-US" sz="2000" i="1" dirty="0">
              <a:solidFill>
                <a:schemeClr val="accent1"/>
              </a:solidFill>
            </a:endParaRPr>
          </a:p>
          <a:p>
            <a:pPr lvl="1">
              <a:buAutoNum type="arabicPeriod"/>
            </a:pPr>
            <a:r>
              <a:rPr lang="en-US" sz="2000" dirty="0">
                <a:solidFill>
                  <a:schemeClr val="accent1"/>
                </a:solidFill>
              </a:rPr>
              <a:t>  </a:t>
            </a:r>
            <a:r>
              <a:rPr lang="en-US" sz="2000" b="0" dirty="0">
                <a:solidFill>
                  <a:schemeClr val="accent1"/>
                </a:solidFill>
              </a:rPr>
              <a:t>10 preselected services: </a:t>
            </a:r>
            <a:r>
              <a:rPr lang="et-EE" sz="2000" b="0" i="1" dirty="0">
                <a:solidFill>
                  <a:schemeClr val="accent1"/>
                </a:solidFill>
              </a:rPr>
              <a:t>(</a:t>
            </a:r>
            <a:r>
              <a:rPr lang="et-EE" sz="2000" b="0" i="1" dirty="0" err="1">
                <a:solidFill>
                  <a:schemeClr val="accent1"/>
                </a:solidFill>
              </a:rPr>
              <a:t>Date</a:t>
            </a:r>
            <a:r>
              <a:rPr lang="et-EE" sz="2000" b="0" i="1" dirty="0">
                <a:solidFill>
                  <a:schemeClr val="accent1"/>
                </a:solidFill>
              </a:rPr>
              <a:t>)</a:t>
            </a:r>
            <a:endParaRPr lang="en-US" sz="2000" i="1" dirty="0">
              <a:solidFill>
                <a:schemeClr val="accent1"/>
              </a:solidFill>
            </a:endParaRPr>
          </a:p>
          <a:p>
            <a:pPr lvl="1">
              <a:buAutoNum type="arabicPeriod"/>
            </a:pPr>
            <a:r>
              <a:rPr lang="en-US" sz="2000" dirty="0">
                <a:solidFill>
                  <a:schemeClr val="accent1"/>
                </a:solidFill>
              </a:rPr>
              <a:t>  2nd country co-design call: </a:t>
            </a:r>
            <a:r>
              <a:rPr lang="et-EE" sz="2000" b="0" i="1" dirty="0">
                <a:solidFill>
                  <a:schemeClr val="accent1"/>
                </a:solidFill>
              </a:rPr>
              <a:t>(</a:t>
            </a:r>
            <a:r>
              <a:rPr lang="et-EE" sz="2000" b="0" i="1" dirty="0" err="1">
                <a:solidFill>
                  <a:schemeClr val="accent1"/>
                </a:solidFill>
              </a:rPr>
              <a:t>Date</a:t>
            </a:r>
            <a:r>
              <a:rPr lang="et-EE" sz="2000" b="0" i="1" dirty="0">
                <a:solidFill>
                  <a:schemeClr val="accent1"/>
                </a:solidFill>
              </a:rPr>
              <a:t>)</a:t>
            </a:r>
            <a:endParaRPr lang="en-US" sz="2000" i="1" dirty="0">
              <a:solidFill>
                <a:schemeClr val="accent1"/>
              </a:solidFill>
            </a:endParaRPr>
          </a:p>
          <a:p>
            <a:pPr lvl="3">
              <a:buFont typeface="Wingdings"/>
              <a:buChar char="ü"/>
            </a:pPr>
            <a:r>
              <a:rPr lang="en-US" sz="2000" b="0" dirty="0">
                <a:solidFill>
                  <a:schemeClr val="accent1"/>
                </a:solidFill>
              </a:rPr>
              <a:t>GovStack approach to Prioritization </a:t>
            </a:r>
            <a:r>
              <a:rPr lang="en-US" sz="2000" dirty="0">
                <a:solidFill>
                  <a:schemeClr val="accent1"/>
                </a:solidFill>
              </a:rPr>
              <a:t>&amp; </a:t>
            </a:r>
            <a:r>
              <a:rPr lang="en-US" sz="2000" b="0" dirty="0">
                <a:solidFill>
                  <a:schemeClr val="accent1"/>
                </a:solidFill>
              </a:rPr>
              <a:t>Ranking of </a:t>
            </a:r>
            <a:r>
              <a:rPr lang="en-US" sz="2000" dirty="0">
                <a:solidFill>
                  <a:schemeClr val="accent1"/>
                </a:solidFill>
              </a:rPr>
              <a:t>gov</a:t>
            </a:r>
            <a:r>
              <a:rPr lang="en-US" sz="2000" b="0" dirty="0">
                <a:solidFill>
                  <a:schemeClr val="accent1"/>
                </a:solidFill>
              </a:rPr>
              <a:t> </a:t>
            </a:r>
            <a:r>
              <a:rPr lang="en-US" sz="2000" dirty="0">
                <a:solidFill>
                  <a:schemeClr val="accent1"/>
                </a:solidFill>
              </a:rPr>
              <a:t>services</a:t>
            </a:r>
            <a:endParaRPr lang="en-US" sz="2000" b="0" dirty="0">
              <a:solidFill>
                <a:schemeClr val="accent1"/>
              </a:solidFill>
            </a:endParaRPr>
          </a:p>
          <a:p>
            <a:pPr lvl="3">
              <a:buFont typeface="Wingdings"/>
              <a:buChar char="ü"/>
            </a:pPr>
            <a:r>
              <a:rPr lang="en-US" sz="2000" dirty="0">
                <a:solidFill>
                  <a:schemeClr val="accent1"/>
                </a:solidFill>
              </a:rPr>
              <a:t>Introducing RFI II, III &amp; IV</a:t>
            </a:r>
          </a:p>
          <a:p>
            <a:pPr lvl="3">
              <a:buFont typeface="Wingdings"/>
              <a:buChar char="ü"/>
            </a:pPr>
            <a:r>
              <a:rPr lang="en-US" sz="2000" dirty="0">
                <a:solidFill>
                  <a:schemeClr val="accent1"/>
                </a:solidFill>
              </a:rPr>
              <a:t>Prioritization &amp; ranking mission</a:t>
            </a:r>
            <a:r>
              <a:rPr lang="en-US" sz="2000" b="0" dirty="0">
                <a:solidFill>
                  <a:schemeClr val="accent1"/>
                </a:solidFill>
              </a:rPr>
              <a:t> calendar </a:t>
            </a:r>
          </a:p>
          <a:p>
            <a:pPr marL="1143000" lvl="1" indent="-457200">
              <a:buClr>
                <a:srgbClr val="000000"/>
              </a:buClr>
              <a:buAutoNum type="arabicPeriod"/>
            </a:pPr>
            <a:r>
              <a:rPr lang="en-US" sz="2000" dirty="0">
                <a:solidFill>
                  <a:schemeClr val="accent1"/>
                </a:solidFill>
              </a:rPr>
              <a:t>Ongoing calls to collect responses to RFI II from FPs</a:t>
            </a:r>
            <a:endParaRPr lang="en-US" sz="2000" b="0" dirty="0">
              <a:solidFill>
                <a:schemeClr val="accent1"/>
              </a:solidFill>
            </a:endParaRPr>
          </a:p>
          <a:p>
            <a:pPr lvl="1">
              <a:buClr>
                <a:srgbClr val="000000"/>
              </a:buClr>
              <a:buFont typeface="Arial"/>
              <a:buAutoNum type="arabicPeriod"/>
            </a:pPr>
            <a:endParaRPr lang="en-US" sz="2000" b="0" dirty="0">
              <a:solidFill>
                <a:schemeClr val="accent1"/>
              </a:solidFill>
            </a:endParaRPr>
          </a:p>
          <a:p>
            <a:pPr lvl="2">
              <a:buClr>
                <a:srgbClr val="000000"/>
              </a:buClr>
              <a:buFont typeface="Arial"/>
              <a:buAutoNum type="arabicPeriod"/>
            </a:pPr>
            <a:endParaRPr lang="en-US" sz="2000" b="0" dirty="0">
              <a:solidFill>
                <a:schemeClr val="accent1"/>
              </a:solidFill>
            </a:endParaRPr>
          </a:p>
          <a:p>
            <a:pPr lvl="2">
              <a:buClr>
                <a:srgbClr val="000000"/>
              </a:buClr>
              <a:buFont typeface="Arial"/>
              <a:buChar char="•"/>
            </a:pPr>
            <a:endParaRPr lang="en-US" sz="2000" b="0" dirty="0">
              <a:solidFill>
                <a:schemeClr val="accent1"/>
              </a:solidFill>
            </a:endParaRPr>
          </a:p>
          <a:p>
            <a:pPr lvl="2">
              <a:buClr>
                <a:srgbClr val="000000"/>
              </a:buClr>
              <a:buFont typeface="Arial,Sans-Serif"/>
              <a:buChar char="•"/>
            </a:pPr>
            <a:endParaRPr lang="en-US" sz="2000" b="0" dirty="0">
              <a:solidFill>
                <a:schemeClr val="accent1"/>
              </a:solidFill>
            </a:endParaRPr>
          </a:p>
          <a:p>
            <a:pPr marL="514350" indent="-285750">
              <a:buFont typeface="Arial,Sans-Serif"/>
              <a:buChar char="•"/>
            </a:pPr>
            <a:endParaRPr lang="en-US" sz="2000" b="0" dirty="0">
              <a:solidFill>
                <a:schemeClr val="accent1"/>
              </a:solidFill>
            </a:endParaRPr>
          </a:p>
        </p:txBody>
      </p:sp>
    </p:spTree>
    <p:extLst>
      <p:ext uri="{BB962C8B-B14F-4D97-AF65-F5344CB8AC3E}">
        <p14:creationId xmlns:p14="http://schemas.microsoft.com/office/powerpoint/2010/main" val="22992213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ovStack">
  <a:themeElements>
    <a:clrScheme name="GovStack_V01">
      <a:dk1>
        <a:srgbClr val="000000"/>
      </a:dk1>
      <a:lt1>
        <a:srgbClr val="FFFFFF"/>
      </a:lt1>
      <a:dk2>
        <a:srgbClr val="0A0050"/>
      </a:dk2>
      <a:lt2>
        <a:srgbClr val="FFFFFF"/>
      </a:lt2>
      <a:accent1>
        <a:srgbClr val="0A0050"/>
      </a:accent1>
      <a:accent2>
        <a:srgbClr val="2BC582"/>
      </a:accent2>
      <a:accent3>
        <a:srgbClr val="0539E3"/>
      </a:accent3>
      <a:accent4>
        <a:srgbClr val="FEC800"/>
      </a:accent4>
      <a:accent5>
        <a:srgbClr val="FF4042"/>
      </a:accent5>
      <a:accent6>
        <a:srgbClr val="C0C0C0"/>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ovStack">
  <a:themeElements>
    <a:clrScheme name="GovStack_V01">
      <a:dk1>
        <a:sysClr val="windowText" lastClr="000000"/>
      </a:dk1>
      <a:lt1>
        <a:sysClr val="window" lastClr="FFFFFF"/>
      </a:lt1>
      <a:dk2>
        <a:srgbClr val="0A0050"/>
      </a:dk2>
      <a:lt2>
        <a:srgbClr val="FFFFFF"/>
      </a:lt2>
      <a:accent1>
        <a:srgbClr val="0A0050"/>
      </a:accent1>
      <a:accent2>
        <a:srgbClr val="2BC582"/>
      </a:accent2>
      <a:accent3>
        <a:srgbClr val="0539E3"/>
      </a:accent3>
      <a:accent4>
        <a:srgbClr val="FEC800"/>
      </a:accent4>
      <a:accent5>
        <a:srgbClr val="FF4042"/>
      </a:accent5>
      <a:accent6>
        <a:srgbClr val="C0C0C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dirty="0"/>
        </a:defPPr>
      </a:lstStyle>
    </a:txDef>
  </a:objectDefaults>
  <a:extraClrSchemeLst/>
  <a:extLst>
    <a:ext uri="{05A4C25C-085E-4340-85A3-A5531E510DB2}">
      <thm15:themeFamily xmlns:thm15="http://schemas.microsoft.com/office/thememl/2012/main" name="GovStack_PPT_V07" id="{77E43CB3-4798-491E-AE5D-39A36F7139B4}" vid="{6788205E-1F02-42DC-A5BC-4008FFAA95D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e58c661-37c7-4936-bd61-64aa89230a46">
      <Terms xmlns="http://schemas.microsoft.com/office/infopath/2007/PartnerControls"/>
    </lcf76f155ced4ddcb4097134ff3c332f>
    <TaxCatchAll xmlns="5d0c0531-6303-4ea4-a3c6-627204459c6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CCA376798024CA49A3A797C0E05D78D8" ma:contentTypeVersion="15" ma:contentTypeDescription="Ein neues Dokument erstellen." ma:contentTypeScope="" ma:versionID="18bc0c63d4a938e68822b2f00ce4dd48">
  <xsd:schema xmlns:xsd="http://www.w3.org/2001/XMLSchema" xmlns:xs="http://www.w3.org/2001/XMLSchema" xmlns:p="http://schemas.microsoft.com/office/2006/metadata/properties" xmlns:ns2="5e58c661-37c7-4936-bd61-64aa89230a46" xmlns:ns3="5d0c0531-6303-4ea4-a3c6-627204459c6b" targetNamespace="http://schemas.microsoft.com/office/2006/metadata/properties" ma:root="true" ma:fieldsID="2a12d8a363384923fb32eeffc18e0a30" ns2:_="" ns3:_="">
    <xsd:import namespace="5e58c661-37c7-4936-bd61-64aa89230a46"/>
    <xsd:import namespace="5d0c0531-6303-4ea4-a3c6-627204459c6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58c661-37c7-4936-bd61-64aa89230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ildmarkierungen" ma:readOnly="false" ma:fieldId="{5cf76f15-5ced-4ddc-b409-7134ff3c332f}" ma:taxonomyMulti="true" ma:sspId="0aed264e-563a-469a-8ebe-271e849ec10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d0c0531-6303-4ea4-a3c6-627204459c6b"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2" nillable="true" ma:displayName="Taxonomy Catch All Column" ma:hidden="true" ma:list="{f44388a3-0e3f-4387-ab5d-143183455153}" ma:internalName="TaxCatchAll" ma:showField="CatchAllData" ma:web="5d0c0531-6303-4ea4-a3c6-627204459c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283402-67A5-4904-9533-99940C859EE2}">
  <ds:schemaRefs>
    <ds:schemaRef ds:uri="5d0c0531-6303-4ea4-a3c6-627204459c6b"/>
    <ds:schemaRef ds:uri="5e58c661-37c7-4936-bd61-64aa89230a46"/>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7F04369-E1C6-4B63-A051-4AE299B67808}">
  <ds:schemaRefs>
    <ds:schemaRef ds:uri="5d0c0531-6303-4ea4-a3c6-627204459c6b"/>
    <ds:schemaRef ds:uri="5e58c661-37c7-4936-bd61-64aa89230a4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6AD2403-25A8-400B-A07E-643937E967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1237</Words>
  <Application>Microsoft Office PowerPoint</Application>
  <PresentationFormat>Widescreen</PresentationFormat>
  <Paragraphs>208</Paragraphs>
  <Slides>24</Slides>
  <Notes>11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24</vt:i4>
      </vt:variant>
    </vt:vector>
  </HeadingPairs>
  <TitlesOfParts>
    <vt:vector size="34" baseType="lpstr">
      <vt:lpstr>Arial</vt:lpstr>
      <vt:lpstr>Arial,Sans-Serif</vt:lpstr>
      <vt:lpstr>Calibri</vt:lpstr>
      <vt:lpstr>Calibri Light</vt:lpstr>
      <vt:lpstr>Times New Roman</vt:lpstr>
      <vt:lpstr>Times New Roman,Serif</vt:lpstr>
      <vt:lpstr>Wingdings</vt:lpstr>
      <vt:lpstr>office theme</vt:lpstr>
      <vt:lpstr>GovStack</vt:lpstr>
      <vt:lpstr>GovStack</vt:lpstr>
      <vt:lpstr> GovStack guide to Services Identification, Prioritization &amp; Ranking </vt:lpstr>
      <vt:lpstr>Agenda</vt:lpstr>
      <vt:lpstr>What is a Government service</vt:lpstr>
      <vt:lpstr>What is a Government service?</vt:lpstr>
      <vt:lpstr>Service classification</vt:lpstr>
      <vt:lpstr>Types of government services</vt:lpstr>
      <vt:lpstr>Services identification</vt:lpstr>
      <vt:lpstr>Tools &amp; Methods</vt:lpstr>
      <vt:lpstr>Recap: main events </vt:lpstr>
      <vt:lpstr>PowerPoint Presentation</vt:lpstr>
      <vt:lpstr>Considerations for service prioritization</vt:lpstr>
      <vt:lpstr>Collect information &amp; statistics about the services</vt:lpstr>
      <vt:lpstr>RFI – I </vt:lpstr>
      <vt:lpstr>RFI – II  </vt:lpstr>
      <vt:lpstr>RFI – III   User + Business Life Event Board</vt:lpstr>
      <vt:lpstr>RFI – IV </vt:lpstr>
      <vt:lpstr>Prioritization and Ranking of Gov Services</vt:lpstr>
      <vt:lpstr>Prioritization and Ranking of Gov Services Evaluation criteria</vt:lpstr>
      <vt:lpstr>Prioritization and Ranking of Gov Services –Evaluation criteria</vt:lpstr>
      <vt:lpstr>Prioritization and Ranking of Gov Services –Evaluation criteria</vt:lpstr>
      <vt:lpstr>Prioritize the implementation of the high importance / high feasibility services​</vt:lpstr>
      <vt:lpstr>PowerPoint Presentation</vt:lpstr>
      <vt:lpstr>Validation</vt:lpstr>
      <vt:lpstr>Validate and rationalize the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Josephine Adhiambo Lusi</cp:lastModifiedBy>
  <cp:revision>49</cp:revision>
  <dcterms:created xsi:type="dcterms:W3CDTF">2022-08-04T14:03:00Z</dcterms:created>
  <dcterms:modified xsi:type="dcterms:W3CDTF">2022-10-31T15:16:19Z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0x010100CCA376798024CA49A3A797C0E05D78D8</vt:lpwstr>
  </property>
  <property fmtid="{D5CDD505-2E9C-101B-9397-08002B2CF9AE}" pid="3" name="MediaServiceImageTags">
    <vt:lpwstr/>
  </property>
</Properties>
</file>