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4"/>
    <p:sldMasterId id="2147483660" r:id="rId5"/>
  </p:sldMasterIdLst>
  <p:notesMasterIdLst>
    <p:notesMasterId r:id="rId15"/>
  </p:notesMasterIdLst>
  <p:sldIdLst>
    <p:sldId id="1097" r:id="rId6"/>
    <p:sldId id="1054" r:id="rId7"/>
    <p:sldId id="1070" r:id="rId8"/>
    <p:sldId id="1056" r:id="rId9"/>
    <p:sldId id="1080" r:id="rId10"/>
    <p:sldId id="1068" r:id="rId11"/>
    <p:sldId id="1100" r:id="rId12"/>
    <p:sldId id="1099" r:id="rId13"/>
    <p:sldId id="1095" r:id="rId14"/>
  </p:sldIdLst>
  <p:sldSz cx="12192000" cy="6858000"/>
  <p:notesSz cx="6858000" cy="9144000"/>
  <p:defaultTextStyle>
    <a:defPPr>
      <a:defRPr lang="de-DE"/>
    </a:defPPr>
    <a:lvl1pPr marL="0" indent="0" algn="l" defTabSz="914400" rtl="0" eaLnBrk="1" latinLnBrk="0" hangingPunct="1">
      <a:lnSpc>
        <a:spcPct val="109000"/>
      </a:lnSpc>
      <a:spcBef>
        <a:spcPts val="1000"/>
      </a:spcBef>
      <a:spcAft>
        <a:spcPts val="0"/>
      </a:spcAft>
      <a:buFontTx/>
      <a:buNone/>
      <a:defRPr sz="2000" b="1" kern="1200">
        <a:solidFill>
          <a:schemeClr val="accent3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lnSpc>
        <a:spcPct val="109000"/>
      </a:lnSpc>
      <a:spcBef>
        <a:spcPts val="1000"/>
      </a:spcBef>
      <a:spcAft>
        <a:spcPts val="0"/>
      </a:spcAft>
      <a:buFontTx/>
      <a:buNone/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360000" indent="-360000" algn="l" defTabSz="914400" rtl="0" eaLnBrk="1" latinLnBrk="0" hangingPunct="1">
      <a:lnSpc>
        <a:spcPct val="109000"/>
      </a:lnSpc>
      <a:spcBef>
        <a:spcPts val="500"/>
      </a:spcBef>
      <a:spcAft>
        <a:spcPts val="0"/>
      </a:spcAft>
      <a:buFont typeface="Arial" panose="020B0604020202020204" pitchFamily="34" charset="0"/>
      <a:buChar char="•"/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720000" indent="-360000" algn="l" defTabSz="914400" rtl="0" eaLnBrk="1" latinLnBrk="0" hangingPunct="1">
      <a:lnSpc>
        <a:spcPct val="109000"/>
      </a:lnSpc>
      <a:spcBef>
        <a:spcPts val="500"/>
      </a:spcBef>
      <a:spcAft>
        <a:spcPts val="0"/>
      </a:spcAft>
      <a:buFont typeface="Arial" panose="020B0604020202020204" pitchFamily="34" charset="0"/>
      <a:buChar char="•"/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0" indent="0" algn="l" defTabSz="914400" rtl="0" eaLnBrk="1" latinLnBrk="0" hangingPunct="1">
      <a:lnSpc>
        <a:spcPct val="109000"/>
      </a:lnSpc>
      <a:spcBef>
        <a:spcPts val="800"/>
      </a:spcBef>
      <a:spcAft>
        <a:spcPts val="0"/>
      </a:spcAft>
      <a:buFontTx/>
      <a:buNone/>
      <a:defRPr sz="1700" b="1" kern="1200">
        <a:solidFill>
          <a:schemeClr val="accent3"/>
        </a:solidFill>
        <a:latin typeface="+mn-lt"/>
        <a:ea typeface="+mn-ea"/>
        <a:cs typeface="+mn-cs"/>
      </a:defRPr>
    </a:lvl5pPr>
    <a:lvl6pPr marL="0" indent="0" algn="l" defTabSz="914400" rtl="0" eaLnBrk="1" latinLnBrk="0" hangingPunct="1">
      <a:lnSpc>
        <a:spcPct val="109000"/>
      </a:lnSpc>
      <a:spcBef>
        <a:spcPts val="800"/>
      </a:spcBef>
      <a:spcAft>
        <a:spcPts val="0"/>
      </a:spcAft>
      <a:buFontTx/>
      <a:buNone/>
      <a:defRPr sz="1700" kern="1200" baseline="0">
        <a:solidFill>
          <a:schemeClr val="tx1"/>
        </a:solidFill>
        <a:latin typeface="+mn-lt"/>
        <a:ea typeface="+mn-ea"/>
        <a:cs typeface="+mn-cs"/>
      </a:defRPr>
    </a:lvl6pPr>
    <a:lvl7pPr marL="360000" indent="-360000" algn="l" defTabSz="914400" rtl="0" eaLnBrk="1" latinLnBrk="0" hangingPunct="1">
      <a:lnSpc>
        <a:spcPct val="109000"/>
      </a:lnSpc>
      <a:spcBef>
        <a:spcPts val="400"/>
      </a:spcBef>
      <a:spcAft>
        <a:spcPts val="0"/>
      </a:spcAft>
      <a:buFont typeface="Arial" panose="020B0604020202020204" pitchFamily="34" charset="0"/>
      <a:buChar char="•"/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720000" indent="-360000" algn="l" defTabSz="914400" rtl="0" eaLnBrk="1" latinLnBrk="0" hangingPunct="1">
      <a:lnSpc>
        <a:spcPct val="109000"/>
      </a:lnSpc>
      <a:spcBef>
        <a:spcPts val="400"/>
      </a:spcBef>
      <a:spcAft>
        <a:spcPts val="0"/>
      </a:spcAft>
      <a:buFont typeface="Arial" panose="020B0604020202020204" pitchFamily="34" charset="0"/>
      <a:buChar char="•"/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lnSpc>
        <a:spcPct val="109000"/>
      </a:lnSpc>
      <a:spcBef>
        <a:spcPts val="0"/>
      </a:spcBef>
      <a:buFontTx/>
      <a:buNone/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9E93F40-F2C6-0382-CB17-626B12EB6185}" name="Kong, Sherman" initials="KS" userId="S::sherman.kong_gmail.com#ext#@gizonline.onmicrosoft.com::73dce5aa-2951-4431-a151-43e6e586aa96" providerId="AD"/>
  <p188:author id="{CEF52EAD-931C-9AA9-1CE1-AC7D56BE8AD0}" name="Sherman Kong" initials="SK" userId="S::skong@unfoundation.org::17c2f438-2019-4fb0-9d66-c76d0c06b35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rman Kong" initials="SK" lastIdx="16" clrIdx="0">
    <p:extLst>
      <p:ext uri="{19B8F6BF-5375-455C-9EA6-DF929625EA0E}">
        <p15:presenceInfo xmlns:p15="http://schemas.microsoft.com/office/powerpoint/2012/main" userId="S::SKong@unfoundation.org::17c2f438-2019-4fb0-9d66-c76d0c06b35a" providerId="AD"/>
      </p:ext>
    </p:extLst>
  </p:cmAuthor>
  <p:cmAuthor id="2" name="Caitlin Flattery" initials="CF" lastIdx="2" clrIdx="1">
    <p:extLst>
      <p:ext uri="{19B8F6BF-5375-455C-9EA6-DF929625EA0E}">
        <p15:presenceInfo xmlns:p15="http://schemas.microsoft.com/office/powerpoint/2012/main" userId="S::CFlattery@unfoundation.org::28a972eb-33e9-40ca-ade0-982b2c3f2c80" providerId="AD"/>
      </p:ext>
    </p:extLst>
  </p:cmAuthor>
  <p:cmAuthor id="3" name="Kate Wilson" initials="KW" lastIdx="1" clrIdx="2">
    <p:extLst>
      <p:ext uri="{19B8F6BF-5375-455C-9EA6-DF929625EA0E}">
        <p15:presenceInfo xmlns:p15="http://schemas.microsoft.com/office/powerpoint/2012/main" userId="S::kwilson@unfoundation.org::a5aeceb1-8b8a-4415-be6a-90d9c1428e04" providerId="AD"/>
      </p:ext>
    </p:extLst>
  </p:cmAuthor>
  <p:cmAuthor id="4" name="Seiffarth, Pia GIZ" initials="SPG" lastIdx="1" clrIdx="3">
    <p:extLst>
      <p:ext uri="{19B8F6BF-5375-455C-9EA6-DF929625EA0E}">
        <p15:presenceInfo xmlns:p15="http://schemas.microsoft.com/office/powerpoint/2012/main" userId="S::pia.seiffarth@giz.de::010363c9-7a2d-4229-9ee8-ed7e1b3cc7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800"/>
    <a:srgbClr val="0D0461"/>
    <a:srgbClr val="0E0562"/>
    <a:srgbClr val="0538E2"/>
    <a:srgbClr val="D5D5D5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AED85-48B9-431D-BF89-742D3DBA29FF}" v="1" dt="2022-08-29T07:16:26.977"/>
    <p1510:client id="{3DADCD56-2BCD-83CD-7160-FA744ED69BE8}" v="2" dt="2022-08-29T07:12:11.371"/>
    <p1510:client id="{EF44BACE-2AD4-0D12-D63E-7C69F3544AB6}" v="225" dt="2022-08-29T06:11:15.008"/>
  </p1510:revLst>
</p1510:revInfo>
</file>

<file path=ppt/tableStyles.xml><?xml version="1.0" encoding="utf-8"?>
<a:tblStyleLst xmlns:a="http://schemas.openxmlformats.org/drawingml/2006/main" def="{9237E8A4-4A49-4836-8184-16D3FCB2987B}">
  <a:tblStyle styleId="{9237E8A4-4A49-4836-8184-16D3FCB2987B}" styleName="GovStack Table">
    <a:tblBg/>
    <a:wholeTbl>
      <a:tcTxStyle b="off" i="off">
        <a:fontRef idx="minor"/>
        <a:schemeClr val="accent3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38100" cap="flat" cmpd="sng" algn="ctr">
              <a:solidFill>
                <a:schemeClr val="accent3"/>
              </a:solidFill>
              <a:prstDash val="solid"/>
            </a:ln>
          </a:top>
          <a:bottom>
            <a:ln>
              <a:noFill/>
            </a:ln>
          </a:bottom>
          <a:insideH>
            <a:ln w="6350" cap="flat" cmpd="sng" algn="ctr">
              <a:solidFill>
                <a:schemeClr val="accent3"/>
              </a:solidFill>
              <a:prstDash val="solid"/>
            </a:ln>
          </a:insideH>
          <a:insideV>
            <a:ln w="6350" cap="flat" cmpd="sng" algn="ctr">
              <a:solidFill>
                <a:schemeClr val="accent3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TxStyle b="on" i="off">
        <a:fontRef idx="major"/>
      </a:tcTxStyle>
      <a:tcStyle>
        <a:tcBdr/>
      </a:tcStyle>
    </a:lastRow>
    <a:seCell>
      <a:tcStyle>
        <a:tcBdr/>
      </a:tcStyle>
    </a:seCell>
    <a:swCell>
      <a:tcStyle>
        <a:tcBdr/>
      </a:tcStyle>
    </a:swCell>
    <a:firstRow>
      <a:tcTxStyle b="on" i="off">
        <a:fontRef idx="major"/>
      </a:tcTxStyle>
      <a:tcStyle>
        <a:tcBdr/>
      </a:tcStyle>
    </a:firstRow>
    <a:neCell>
      <a:tcStyle>
        <a:tcBdr/>
      </a:tcStyle>
    </a:neCell>
    <a:nwCell>
      <a:tcStyle>
        <a:tcBdr/>
      </a:tcStyle>
    </a:nwCell>
    <a:extLst/>
  </a:tblStyle>
  <a:tblStyle styleId="{A98AB009-C835-406C-8BDB-10D3BC2021F7}" styleName="GovStack Heavy Table">
    <a:tblBg/>
    <a:wholeTbl>
      <a:tcTxStyle b="on" i="off">
        <a:fontRef idx="major"/>
        <a:schemeClr val="accent3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38100" cap="flat" cmpd="sng" algn="ctr">
              <a:solidFill>
                <a:schemeClr val="accent3"/>
              </a:solidFill>
              <a:prstDash val="solid"/>
            </a:ln>
          </a:top>
          <a:bottom>
            <a:ln w="38100" cap="flat" cmpd="sng" algn="ctr">
              <a:solidFill>
                <a:schemeClr val="accent3"/>
              </a:solidFill>
              <a:prstDash val="solid"/>
            </a:ln>
          </a:bottom>
          <a:insideH>
            <a:ln w="38100" cap="flat" cmpd="sng" algn="ctr">
              <a:solidFill>
                <a:schemeClr val="accent3"/>
              </a:solidFill>
              <a:prstDash val="solid"/>
            </a:ln>
          </a:insideH>
          <a:insideV>
            <a:ln w="6350" cap="flat" cmpd="sng" algn="ctr">
              <a:solidFill>
                <a:schemeClr val="accent3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  <a:extLst/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app.leverist.de/opportunities/capabilities-to-develop-integrated-digital-government-services-and-platforms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app.leverist.de/opportunities/capabilities-to-develop-integrated-digital-government-services-and-platform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56F00-A948-4CE0-AC96-B706617920E9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991A3F-71EC-4BE6-83D0-DDE50F27D0BC}">
      <dgm:prSet phldrT="[Text]" custT="1"/>
      <dgm:spPr/>
      <dgm:t>
        <a:bodyPr/>
        <a:lstStyle/>
        <a:p>
          <a:pPr marL="0" algn="ctr">
            <a:lnSpc>
              <a:spcPct val="100000"/>
            </a:lnSpc>
            <a:spcAft>
              <a:spcPts val="0"/>
            </a:spcAft>
          </a:pPr>
          <a:r>
            <a:rPr lang="en-US" sz="1200" b="1" dirty="0"/>
            <a:t>PHASE iii:</a:t>
          </a:r>
        </a:p>
        <a:p>
          <a:pPr marL="0" algn="ctr">
            <a:lnSpc>
              <a:spcPct val="100000"/>
            </a:lnSpc>
            <a:spcAft>
              <a:spcPts val="0"/>
            </a:spcAft>
          </a:pPr>
          <a:r>
            <a:rPr lang="en-US" sz="1200" b="1" dirty="0"/>
            <a:t>Platform</a:t>
          </a:r>
        </a:p>
      </dgm:t>
    </dgm:pt>
    <dgm:pt modelId="{0F36B2AD-2263-4D65-995E-AF696A960BFF}" type="parTrans" cxnId="{275DD062-7224-44B7-A66A-47F8F86EB642}">
      <dgm:prSet/>
      <dgm:spPr/>
      <dgm:t>
        <a:bodyPr/>
        <a:lstStyle/>
        <a:p>
          <a:endParaRPr lang="en-US" sz="1400"/>
        </a:p>
      </dgm:t>
    </dgm:pt>
    <dgm:pt modelId="{979AC672-394C-4CFC-B3B1-BA5462FE168A}" type="sibTrans" cxnId="{275DD062-7224-44B7-A66A-47F8F86EB642}">
      <dgm:prSet/>
      <dgm:spPr/>
      <dgm:t>
        <a:bodyPr/>
        <a:lstStyle/>
        <a:p>
          <a:endParaRPr lang="en-US" sz="1400"/>
        </a:p>
      </dgm:t>
    </dgm:pt>
    <dgm:pt modelId="{56D9B020-D55C-4B6C-9677-89AAD3CC5BB6}">
      <dgm:prSet phldrT="[Text]" custT="1"/>
      <dgm:spPr/>
      <dgm:t>
        <a:bodyPr/>
        <a:lstStyle/>
        <a:p>
          <a:pPr marL="0" algn="ctr">
            <a:lnSpc>
              <a:spcPct val="100000"/>
            </a:lnSpc>
          </a:pPr>
          <a:r>
            <a:rPr lang="en-US" sz="1200" b="1" dirty="0"/>
            <a:t>Phase ii: Procurement</a:t>
          </a:r>
        </a:p>
      </dgm:t>
    </dgm:pt>
    <dgm:pt modelId="{16F0FCE2-1D22-4172-B585-A1D8EB481A73}" type="sibTrans" cxnId="{70DDEC05-B9E1-49C5-AB3F-F3047B78757A}">
      <dgm:prSet/>
      <dgm:spPr/>
      <dgm:t>
        <a:bodyPr/>
        <a:lstStyle/>
        <a:p>
          <a:endParaRPr lang="en-US" sz="1400"/>
        </a:p>
      </dgm:t>
    </dgm:pt>
    <dgm:pt modelId="{21A39A80-0ED9-4BBC-A5F4-BAD306F7B185}" type="parTrans" cxnId="{70DDEC05-B9E1-49C5-AB3F-F3047B78757A}">
      <dgm:prSet/>
      <dgm:spPr/>
      <dgm:t>
        <a:bodyPr/>
        <a:lstStyle/>
        <a:p>
          <a:endParaRPr lang="en-US" sz="1400"/>
        </a:p>
      </dgm:t>
    </dgm:pt>
    <dgm:pt modelId="{7FB5D11D-B520-476D-9912-BA2B83F7DFFD}">
      <dgm:prSet custT="1"/>
      <dgm:spPr/>
      <dgm:t>
        <a:bodyPr/>
        <a:lstStyle/>
        <a:p>
          <a:r>
            <a:rPr lang="en-US" sz="1400" dirty="0">
              <a:solidFill>
                <a:schemeClr val="tx2"/>
              </a:solidFill>
            </a:rPr>
            <a:t>Architecture blueprint</a:t>
          </a:r>
        </a:p>
      </dgm:t>
    </dgm:pt>
    <dgm:pt modelId="{91079DC3-C811-4430-A8FF-EA8D68D66D77}" type="parTrans" cxnId="{23897F16-A863-41BF-ACC4-09D4F1625B6C}">
      <dgm:prSet/>
      <dgm:spPr/>
      <dgm:t>
        <a:bodyPr/>
        <a:lstStyle/>
        <a:p>
          <a:endParaRPr lang="en-US" sz="1400"/>
        </a:p>
      </dgm:t>
    </dgm:pt>
    <dgm:pt modelId="{10A66C4D-A60E-4E8F-8B8E-BBF9A8D27C20}" type="sibTrans" cxnId="{23897F16-A863-41BF-ACC4-09D4F1625B6C}">
      <dgm:prSet/>
      <dgm:spPr/>
      <dgm:t>
        <a:bodyPr/>
        <a:lstStyle/>
        <a:p>
          <a:endParaRPr lang="en-US" sz="1400"/>
        </a:p>
      </dgm:t>
    </dgm:pt>
    <dgm:pt modelId="{B6CCB62F-E3A3-40BC-A3A0-F82C60486138}">
      <dgm:prSet custT="1"/>
      <dgm:spPr/>
      <dgm:t>
        <a:bodyPr/>
        <a:lstStyle/>
        <a:p>
          <a:r>
            <a:rPr lang="en-US" sz="1400" dirty="0">
              <a:solidFill>
                <a:schemeClr val="tx2"/>
              </a:solidFill>
            </a:rPr>
            <a:t>Business requirements and technical specifications for 10-12 </a:t>
          </a:r>
          <a:r>
            <a:rPr lang="en-US" sz="1400" i="1" dirty="0">
              <a:solidFill>
                <a:schemeClr val="tx2"/>
              </a:solidFill>
            </a:rPr>
            <a:t>Building Blocks</a:t>
          </a:r>
        </a:p>
      </dgm:t>
    </dgm:pt>
    <dgm:pt modelId="{3321864F-265C-4759-8D8B-C17163CAF8EC}" type="parTrans" cxnId="{62829CBE-8D9F-458A-A63C-1DD4AF1EE4D3}">
      <dgm:prSet/>
      <dgm:spPr/>
      <dgm:t>
        <a:bodyPr/>
        <a:lstStyle/>
        <a:p>
          <a:endParaRPr lang="en-US" sz="1400"/>
        </a:p>
      </dgm:t>
    </dgm:pt>
    <dgm:pt modelId="{7B853042-AEEE-4897-9989-92A7613A4183}" type="sibTrans" cxnId="{62829CBE-8D9F-458A-A63C-1DD4AF1EE4D3}">
      <dgm:prSet/>
      <dgm:spPr/>
      <dgm:t>
        <a:bodyPr/>
        <a:lstStyle/>
        <a:p>
          <a:endParaRPr lang="en-US" sz="1400"/>
        </a:p>
      </dgm:t>
    </dgm:pt>
    <dgm:pt modelId="{5F93CD30-5B84-4863-96CE-101D0AD58436}">
      <dgm:prSet custT="1"/>
      <dgm:spPr/>
      <dgm:t>
        <a:bodyPr/>
        <a:lstStyle/>
        <a:p>
          <a:r>
            <a:rPr lang="en-US" sz="1400" i="0" dirty="0">
              <a:solidFill>
                <a:schemeClr val="tx2"/>
              </a:solidFill>
            </a:rPr>
            <a:t>Accompanying open API conditions</a:t>
          </a:r>
          <a:endParaRPr lang="en-US" sz="1400" dirty="0">
            <a:solidFill>
              <a:schemeClr val="tx2"/>
            </a:solidFill>
          </a:endParaRPr>
        </a:p>
      </dgm:t>
    </dgm:pt>
    <dgm:pt modelId="{AB659306-6A0D-4D52-AA2B-CB51AF92E299}" type="parTrans" cxnId="{D8B37BAE-2764-4671-8466-D354341244E4}">
      <dgm:prSet/>
      <dgm:spPr/>
      <dgm:t>
        <a:bodyPr/>
        <a:lstStyle/>
        <a:p>
          <a:endParaRPr lang="en-US" sz="1400"/>
        </a:p>
      </dgm:t>
    </dgm:pt>
    <dgm:pt modelId="{4E07B7CD-305A-4DD3-AB21-FA08B6B9B876}" type="sibTrans" cxnId="{D8B37BAE-2764-4671-8466-D354341244E4}">
      <dgm:prSet/>
      <dgm:spPr/>
      <dgm:t>
        <a:bodyPr/>
        <a:lstStyle/>
        <a:p>
          <a:endParaRPr lang="en-US" sz="1400"/>
        </a:p>
      </dgm:t>
    </dgm:pt>
    <dgm:pt modelId="{812C0F0E-5FCE-40B3-B2FC-9663AB0C3E46}">
      <dgm:prSet custT="1"/>
      <dgm:spPr/>
      <dgm:t>
        <a:bodyPr/>
        <a:lstStyle/>
        <a:p>
          <a:pPr>
            <a:buNone/>
          </a:pPr>
          <a:r>
            <a:rPr lang="en-US" sz="1400" b="1" dirty="0">
              <a:solidFill>
                <a:schemeClr val="tx2"/>
              </a:solidFill>
            </a:rPr>
            <a:t>OUTPUTS</a:t>
          </a:r>
          <a:endParaRPr lang="en-US" sz="1400" dirty="0">
            <a:solidFill>
              <a:schemeClr val="tx2"/>
            </a:solidFill>
          </a:endParaRPr>
        </a:p>
      </dgm:t>
    </dgm:pt>
    <dgm:pt modelId="{75A7BD84-E5C9-4A27-9FFA-3C8058F0F5B5}" type="parTrans" cxnId="{70EDBC4D-AB83-4E55-AFFD-48A950D612D1}">
      <dgm:prSet/>
      <dgm:spPr/>
      <dgm:t>
        <a:bodyPr/>
        <a:lstStyle/>
        <a:p>
          <a:endParaRPr lang="en-US" sz="1400"/>
        </a:p>
      </dgm:t>
    </dgm:pt>
    <dgm:pt modelId="{788778EC-CDC4-44A7-BF33-10BCEEE513DD}" type="sibTrans" cxnId="{70EDBC4D-AB83-4E55-AFFD-48A950D612D1}">
      <dgm:prSet/>
      <dgm:spPr/>
      <dgm:t>
        <a:bodyPr/>
        <a:lstStyle/>
        <a:p>
          <a:endParaRPr lang="en-US" sz="1400"/>
        </a:p>
      </dgm:t>
    </dgm:pt>
    <dgm:pt modelId="{F597F4B4-5391-4445-9D06-FC5EC22D0EC5}">
      <dgm:prSet custT="1"/>
      <dgm:spPr/>
      <dgm:t>
        <a:bodyPr/>
        <a:lstStyle/>
        <a:p>
          <a:r>
            <a:rPr lang="en-US" sz="1400" dirty="0">
              <a:solidFill>
                <a:schemeClr val="tx2"/>
              </a:solidFill>
            </a:rPr>
            <a:t>Launch and execution of procurement tender to solicit service in delivering a first </a:t>
          </a:r>
          <a:r>
            <a:rPr lang="en-US" sz="1400" i="0" dirty="0" err="1">
              <a:solidFill>
                <a:schemeClr val="tx2"/>
              </a:solidFill>
            </a:rPr>
            <a:t>GovStack</a:t>
          </a:r>
          <a:r>
            <a:rPr lang="en-US" sz="1400" i="0" dirty="0">
              <a:solidFill>
                <a:schemeClr val="tx2"/>
              </a:solidFill>
            </a:rPr>
            <a:t> model</a:t>
          </a:r>
        </a:p>
      </dgm:t>
    </dgm:pt>
    <dgm:pt modelId="{4EE8296D-6191-4A7C-B0DF-9DC34494CE8C}" type="parTrans" cxnId="{F6F20F7D-8745-49D0-85FE-23488729EF49}">
      <dgm:prSet/>
      <dgm:spPr/>
      <dgm:t>
        <a:bodyPr/>
        <a:lstStyle/>
        <a:p>
          <a:endParaRPr lang="en-US" sz="1400"/>
        </a:p>
      </dgm:t>
    </dgm:pt>
    <dgm:pt modelId="{DE83F227-1678-4355-BDC1-7EDA0AF98AF1}" type="sibTrans" cxnId="{F6F20F7D-8745-49D0-85FE-23488729EF49}">
      <dgm:prSet/>
      <dgm:spPr/>
      <dgm:t>
        <a:bodyPr/>
        <a:lstStyle/>
        <a:p>
          <a:endParaRPr lang="en-US" sz="1400"/>
        </a:p>
      </dgm:t>
    </dgm:pt>
    <dgm:pt modelId="{BDE04738-A7AB-4372-A30D-7DCCAF4814FB}">
      <dgm:prSet custT="1"/>
      <dgm:spPr/>
      <dgm:t>
        <a:bodyPr/>
        <a:lstStyle/>
        <a:p>
          <a:r>
            <a:rPr lang="en-US" sz="1400" i="0" dirty="0">
              <a:solidFill>
                <a:schemeClr val="tx2"/>
              </a:solidFill>
            </a:rPr>
            <a:t>Starting w. survey market capabilities: see </a:t>
          </a:r>
          <a:r>
            <a:rPr lang="en-US" sz="1400" i="0" dirty="0">
              <a:solidFill>
                <a:schemeClr val="tx2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RFI call</a:t>
          </a:r>
          <a:endParaRPr lang="en-US" sz="1400" dirty="0">
            <a:solidFill>
              <a:schemeClr val="tx2"/>
            </a:solidFill>
          </a:endParaRPr>
        </a:p>
      </dgm:t>
    </dgm:pt>
    <dgm:pt modelId="{54F9C2D6-3011-4651-BC5D-06B164742601}" type="parTrans" cxnId="{EF9E997E-0497-4E69-84F8-BB13A744F8D2}">
      <dgm:prSet/>
      <dgm:spPr/>
      <dgm:t>
        <a:bodyPr/>
        <a:lstStyle/>
        <a:p>
          <a:endParaRPr lang="en-US" sz="1400"/>
        </a:p>
      </dgm:t>
    </dgm:pt>
    <dgm:pt modelId="{751F31FF-C2BE-4560-B227-82C981368491}" type="sibTrans" cxnId="{EF9E997E-0497-4E69-84F8-BB13A744F8D2}">
      <dgm:prSet/>
      <dgm:spPr/>
      <dgm:t>
        <a:bodyPr/>
        <a:lstStyle/>
        <a:p>
          <a:endParaRPr lang="en-US" sz="1400"/>
        </a:p>
      </dgm:t>
    </dgm:pt>
    <dgm:pt modelId="{6A2D989C-2E28-4AEA-A76B-4B36B83D9B6F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400" b="1" dirty="0">
              <a:solidFill>
                <a:schemeClr val="tx2"/>
              </a:solidFill>
            </a:rPr>
            <a:t>OUTPUTS</a:t>
          </a:r>
        </a:p>
      </dgm:t>
    </dgm:pt>
    <dgm:pt modelId="{90D3BF0C-B734-4CD7-96E0-91B9942640E8}" type="parTrans" cxnId="{B86A39A3-2833-43A7-AB57-7B52324B8D19}">
      <dgm:prSet/>
      <dgm:spPr/>
      <dgm:t>
        <a:bodyPr/>
        <a:lstStyle/>
        <a:p>
          <a:endParaRPr lang="en-US" sz="1400"/>
        </a:p>
      </dgm:t>
    </dgm:pt>
    <dgm:pt modelId="{0DDFC2BB-DEBF-488F-8E43-84BBD30B57AD}" type="sibTrans" cxnId="{B86A39A3-2833-43A7-AB57-7B52324B8D19}">
      <dgm:prSet/>
      <dgm:spPr/>
      <dgm:t>
        <a:bodyPr/>
        <a:lstStyle/>
        <a:p>
          <a:endParaRPr lang="en-US" sz="1400"/>
        </a:p>
      </dgm:t>
    </dgm:pt>
    <dgm:pt modelId="{010B4292-E7DB-476D-B64D-268731E4D226}">
      <dgm:prSet custT="1"/>
      <dgm:spPr/>
      <dgm:t>
        <a:bodyPr/>
        <a:lstStyle/>
        <a:p>
          <a:pPr>
            <a:buNone/>
          </a:pPr>
          <a:r>
            <a:rPr lang="en-US" sz="1400" b="1" dirty="0">
              <a:solidFill>
                <a:schemeClr val="tx2"/>
              </a:solidFill>
            </a:rPr>
            <a:t>OUTPUTS</a:t>
          </a:r>
        </a:p>
      </dgm:t>
    </dgm:pt>
    <dgm:pt modelId="{AD8BF11B-8FC4-4758-9A2C-01F129DC0BC2}" type="parTrans" cxnId="{0CB8D235-CC46-45A3-B38E-AABF9DC2F7C8}">
      <dgm:prSet/>
      <dgm:spPr/>
      <dgm:t>
        <a:bodyPr/>
        <a:lstStyle/>
        <a:p>
          <a:endParaRPr lang="en-US" sz="1400"/>
        </a:p>
      </dgm:t>
    </dgm:pt>
    <dgm:pt modelId="{520823A7-361E-47E0-9F27-1F139356FC10}" type="sibTrans" cxnId="{0CB8D235-CC46-45A3-B38E-AABF9DC2F7C8}">
      <dgm:prSet/>
      <dgm:spPr/>
      <dgm:t>
        <a:bodyPr/>
        <a:lstStyle/>
        <a:p>
          <a:endParaRPr lang="en-US" sz="1400"/>
        </a:p>
      </dgm:t>
    </dgm:pt>
    <dgm:pt modelId="{88C7B39F-84EB-41F4-A22F-79D0AF12F4D3}">
      <dgm:prSet custT="1"/>
      <dgm:spPr/>
      <dgm:t>
        <a:bodyPr/>
        <a:lstStyle/>
        <a:p>
          <a:r>
            <a:rPr lang="en-US" sz="1400" dirty="0">
              <a:solidFill>
                <a:schemeClr val="tx2"/>
              </a:solidFill>
            </a:rPr>
            <a:t>Functional software environment demonstrating models / approaches to implementing </a:t>
          </a:r>
          <a:r>
            <a:rPr lang="en-US" sz="1400" i="0" dirty="0" err="1">
              <a:solidFill>
                <a:schemeClr val="tx2"/>
              </a:solidFill>
            </a:rPr>
            <a:t>GovStack</a:t>
          </a:r>
          <a:r>
            <a:rPr lang="en-US" sz="1400" i="0" dirty="0">
              <a:solidFill>
                <a:schemeClr val="tx2"/>
              </a:solidFill>
            </a:rPr>
            <a:t> by addressing multiple cross-sectoral use cases</a:t>
          </a:r>
          <a:endParaRPr lang="en-US" sz="1400" dirty="0">
            <a:solidFill>
              <a:schemeClr val="tx2"/>
            </a:solidFill>
          </a:endParaRPr>
        </a:p>
      </dgm:t>
    </dgm:pt>
    <dgm:pt modelId="{560B17DE-C20A-485E-BA64-D744859AE4FE}" type="parTrans" cxnId="{2E344492-790C-4281-9671-1999997DCAC5}">
      <dgm:prSet/>
      <dgm:spPr/>
      <dgm:t>
        <a:bodyPr/>
        <a:lstStyle/>
        <a:p>
          <a:endParaRPr lang="en-US" sz="1400"/>
        </a:p>
      </dgm:t>
    </dgm:pt>
    <dgm:pt modelId="{5EF8EC97-BE9A-4510-9679-13FEED9EDD4D}" type="sibTrans" cxnId="{2E344492-790C-4281-9671-1999997DCAC5}">
      <dgm:prSet/>
      <dgm:spPr/>
      <dgm:t>
        <a:bodyPr/>
        <a:lstStyle/>
        <a:p>
          <a:endParaRPr lang="en-US" sz="1400"/>
        </a:p>
      </dgm:t>
    </dgm:pt>
    <dgm:pt modelId="{8A1E7D78-3EFA-44C1-9320-0FC54AF2C507}">
      <dgm:prSet custT="1"/>
      <dgm:spPr/>
      <dgm:t>
        <a:bodyPr/>
        <a:lstStyle/>
        <a:p>
          <a:endParaRPr lang="en-US" sz="1400" dirty="0">
            <a:solidFill>
              <a:schemeClr val="tx2"/>
            </a:solidFill>
          </a:endParaRPr>
        </a:p>
      </dgm:t>
    </dgm:pt>
    <dgm:pt modelId="{19F50CA3-8668-4388-829D-6998B3A9C361}" type="parTrans" cxnId="{3B79576D-05F2-4320-A01E-71497EC30499}">
      <dgm:prSet/>
      <dgm:spPr/>
      <dgm:t>
        <a:bodyPr/>
        <a:lstStyle/>
        <a:p>
          <a:endParaRPr lang="en-US" sz="1400"/>
        </a:p>
      </dgm:t>
    </dgm:pt>
    <dgm:pt modelId="{30BAF0C4-C24D-4AE2-9518-E03AAE15A8F8}" type="sibTrans" cxnId="{3B79576D-05F2-4320-A01E-71497EC30499}">
      <dgm:prSet/>
      <dgm:spPr/>
      <dgm:t>
        <a:bodyPr/>
        <a:lstStyle/>
        <a:p>
          <a:endParaRPr lang="en-US" sz="1400"/>
        </a:p>
      </dgm:t>
    </dgm:pt>
    <dgm:pt modelId="{9FD762C3-754D-43F3-8386-6C2694A54A3C}">
      <dgm:prSet custT="1"/>
      <dgm:spPr/>
      <dgm:t>
        <a:bodyPr/>
        <a:lstStyle/>
        <a:p>
          <a:r>
            <a:rPr lang="en-US" sz="1400" dirty="0">
              <a:solidFill>
                <a:schemeClr val="tx2"/>
              </a:solidFill>
            </a:rPr>
            <a:t>Guidance and manuals for reuse</a:t>
          </a:r>
        </a:p>
      </dgm:t>
    </dgm:pt>
    <dgm:pt modelId="{E4822EC9-3200-4B42-A5B6-C71DDD201245}" type="parTrans" cxnId="{05FDB833-72E8-417C-8772-2E7A11905FF6}">
      <dgm:prSet/>
      <dgm:spPr/>
      <dgm:t>
        <a:bodyPr/>
        <a:lstStyle/>
        <a:p>
          <a:endParaRPr lang="en-US"/>
        </a:p>
      </dgm:t>
    </dgm:pt>
    <dgm:pt modelId="{60D1BDB1-4001-4EDE-B5B9-009E3C5C5F93}" type="sibTrans" cxnId="{05FDB833-72E8-417C-8772-2E7A11905FF6}">
      <dgm:prSet/>
      <dgm:spPr/>
      <dgm:t>
        <a:bodyPr/>
        <a:lstStyle/>
        <a:p>
          <a:endParaRPr lang="en-US"/>
        </a:p>
      </dgm:t>
    </dgm:pt>
    <dgm:pt modelId="{CBD0D69E-0AB5-4DF1-B012-A9B2FB16D951}">
      <dgm:prSet custT="1"/>
      <dgm:spPr/>
      <dgm:t>
        <a:bodyPr/>
        <a:lstStyle/>
        <a:p>
          <a:r>
            <a:rPr lang="en-US" sz="1400" i="0" dirty="0">
              <a:solidFill>
                <a:schemeClr val="tx2"/>
              </a:solidFill>
            </a:rPr>
            <a:t>Repurposed resources from procurement effort into references to support similar exercise in partner countries</a:t>
          </a:r>
          <a:endParaRPr lang="en-US" sz="1400" dirty="0">
            <a:solidFill>
              <a:schemeClr val="tx2"/>
            </a:solidFill>
          </a:endParaRPr>
        </a:p>
      </dgm:t>
    </dgm:pt>
    <dgm:pt modelId="{07265DE7-781C-45B0-BAE2-FBBE789FFBE3}" type="parTrans" cxnId="{261A5BC3-2DF6-4664-84BB-B06B6BA7F149}">
      <dgm:prSet/>
      <dgm:spPr/>
      <dgm:t>
        <a:bodyPr/>
        <a:lstStyle/>
        <a:p>
          <a:endParaRPr lang="en-US"/>
        </a:p>
      </dgm:t>
    </dgm:pt>
    <dgm:pt modelId="{49E8DA03-F7E4-4307-84FD-98DC5AAB6C6C}" type="sibTrans" cxnId="{261A5BC3-2DF6-4664-84BB-B06B6BA7F149}">
      <dgm:prSet/>
      <dgm:spPr/>
      <dgm:t>
        <a:bodyPr/>
        <a:lstStyle/>
        <a:p>
          <a:endParaRPr lang="en-US"/>
        </a:p>
      </dgm:t>
    </dgm:pt>
    <dgm:pt modelId="{93DEC3A3-2ECF-4792-834A-9036FB7F7B7A}">
      <dgm:prSet phldrT="[Text]" custT="1"/>
      <dgm:spPr/>
      <dgm:t>
        <a:bodyPr/>
        <a:lstStyle/>
        <a:p>
          <a:pPr marL="0" algn="ctr">
            <a:lnSpc>
              <a:spcPct val="100000"/>
            </a:lnSpc>
          </a:pPr>
          <a:r>
            <a:rPr lang="en-US" sz="1200" b="1" dirty="0"/>
            <a:t>Phase i: Reference(s)</a:t>
          </a:r>
        </a:p>
      </dgm:t>
    </dgm:pt>
    <dgm:pt modelId="{AC5958E7-6E57-434C-9515-BB25C55ABCAD}" type="sibTrans" cxnId="{EA606CFE-C170-4CBF-8568-5A7F9B0831E9}">
      <dgm:prSet/>
      <dgm:spPr/>
      <dgm:t>
        <a:bodyPr/>
        <a:lstStyle/>
        <a:p>
          <a:endParaRPr lang="en-US" sz="1400"/>
        </a:p>
      </dgm:t>
    </dgm:pt>
    <dgm:pt modelId="{B58F0CD8-8CA4-480E-B8B0-0C8ECFBFF866}" type="parTrans" cxnId="{EA606CFE-C170-4CBF-8568-5A7F9B0831E9}">
      <dgm:prSet/>
      <dgm:spPr/>
      <dgm:t>
        <a:bodyPr/>
        <a:lstStyle/>
        <a:p>
          <a:endParaRPr lang="en-US" sz="1400"/>
        </a:p>
      </dgm:t>
    </dgm:pt>
    <dgm:pt modelId="{001FE1DF-D08D-4805-82AE-E2A424665F7A}">
      <dgm:prSet custT="1"/>
      <dgm:spPr/>
      <dgm:t>
        <a:bodyPr/>
        <a:lstStyle/>
        <a:p>
          <a:endParaRPr lang="en-US" sz="1400" dirty="0">
            <a:solidFill>
              <a:schemeClr val="tx2"/>
            </a:solidFill>
          </a:endParaRPr>
        </a:p>
      </dgm:t>
    </dgm:pt>
    <dgm:pt modelId="{5C339BC1-631A-493F-BC6E-DE49739762C8}" type="parTrans" cxnId="{F0F4882F-F860-4290-93D4-AE523E31F005}">
      <dgm:prSet/>
      <dgm:spPr/>
      <dgm:t>
        <a:bodyPr/>
        <a:lstStyle/>
        <a:p>
          <a:endParaRPr lang="en-US"/>
        </a:p>
      </dgm:t>
    </dgm:pt>
    <dgm:pt modelId="{20753634-A950-43EF-8866-757162787045}" type="sibTrans" cxnId="{F0F4882F-F860-4290-93D4-AE523E31F005}">
      <dgm:prSet/>
      <dgm:spPr/>
      <dgm:t>
        <a:bodyPr/>
        <a:lstStyle/>
        <a:p>
          <a:endParaRPr lang="en-US"/>
        </a:p>
      </dgm:t>
    </dgm:pt>
    <dgm:pt modelId="{04E61561-AB30-4B8E-9DC8-C8FB8394B396}">
      <dgm:prSet custT="1"/>
      <dgm:spPr/>
      <dgm:t>
        <a:bodyPr/>
        <a:lstStyle/>
        <a:p>
          <a:pPr>
            <a:buNone/>
          </a:pPr>
          <a:endParaRPr lang="en-US" sz="1400" b="1" dirty="0">
            <a:solidFill>
              <a:schemeClr val="tx2"/>
            </a:solidFill>
          </a:endParaRPr>
        </a:p>
      </dgm:t>
    </dgm:pt>
    <dgm:pt modelId="{D75D38FE-47A5-41A4-8820-34DD16DCB23F}" type="parTrans" cxnId="{FD40C1DB-E10F-4018-BE21-6F869A15B7F9}">
      <dgm:prSet/>
      <dgm:spPr/>
      <dgm:t>
        <a:bodyPr/>
        <a:lstStyle/>
        <a:p>
          <a:endParaRPr lang="en-US"/>
        </a:p>
      </dgm:t>
    </dgm:pt>
    <dgm:pt modelId="{AAEE6BC8-2919-4C49-801D-B7ADC5763F88}" type="sibTrans" cxnId="{FD40C1DB-E10F-4018-BE21-6F869A15B7F9}">
      <dgm:prSet/>
      <dgm:spPr/>
      <dgm:t>
        <a:bodyPr/>
        <a:lstStyle/>
        <a:p>
          <a:endParaRPr lang="en-US"/>
        </a:p>
      </dgm:t>
    </dgm:pt>
    <dgm:pt modelId="{197D7ADF-E124-4832-911A-BF595F4BA33B}">
      <dgm:prSet custT="1"/>
      <dgm:spPr/>
      <dgm:t>
        <a:bodyPr/>
        <a:lstStyle/>
        <a:p>
          <a:pPr>
            <a:buNone/>
          </a:pPr>
          <a:endParaRPr lang="en-US" sz="1400" dirty="0">
            <a:solidFill>
              <a:schemeClr val="tx2"/>
            </a:solidFill>
          </a:endParaRPr>
        </a:p>
      </dgm:t>
    </dgm:pt>
    <dgm:pt modelId="{609081C6-6F7D-4749-A90D-02978C1597E3}" type="parTrans" cxnId="{659C32AD-A17B-4B21-9E30-295951F84826}">
      <dgm:prSet/>
      <dgm:spPr/>
      <dgm:t>
        <a:bodyPr/>
        <a:lstStyle/>
        <a:p>
          <a:endParaRPr lang="en-US"/>
        </a:p>
      </dgm:t>
    </dgm:pt>
    <dgm:pt modelId="{A692AAB7-59DD-402A-8210-B2AEE73477FA}" type="sibTrans" cxnId="{659C32AD-A17B-4B21-9E30-295951F84826}">
      <dgm:prSet/>
      <dgm:spPr/>
      <dgm:t>
        <a:bodyPr/>
        <a:lstStyle/>
        <a:p>
          <a:endParaRPr lang="en-US"/>
        </a:p>
      </dgm:t>
    </dgm:pt>
    <dgm:pt modelId="{120DAB2E-D176-427C-B561-1CFC8F79D53D}" type="pres">
      <dgm:prSet presAssocID="{29B56F00-A948-4CE0-AC96-B706617920E9}" presName="linearFlow" presStyleCnt="0">
        <dgm:presLayoutVars>
          <dgm:dir/>
          <dgm:animLvl val="lvl"/>
          <dgm:resizeHandles val="exact"/>
        </dgm:presLayoutVars>
      </dgm:prSet>
      <dgm:spPr/>
    </dgm:pt>
    <dgm:pt modelId="{33393642-745F-413D-B7D7-09DF70298489}" type="pres">
      <dgm:prSet presAssocID="{93DEC3A3-2ECF-4792-834A-9036FB7F7B7A}" presName="composite" presStyleCnt="0"/>
      <dgm:spPr/>
    </dgm:pt>
    <dgm:pt modelId="{6A403C1A-68CC-43B9-A6BB-C93DBECEC8C1}" type="pres">
      <dgm:prSet presAssocID="{93DEC3A3-2ECF-4792-834A-9036FB7F7B7A}" presName="parentText" presStyleLbl="alignNode1" presStyleIdx="0" presStyleCnt="3" custLinFactNeighborY="0">
        <dgm:presLayoutVars>
          <dgm:chMax val="1"/>
          <dgm:bulletEnabled val="1"/>
        </dgm:presLayoutVars>
      </dgm:prSet>
      <dgm:spPr/>
    </dgm:pt>
    <dgm:pt modelId="{DE962D66-7690-4AFC-97A8-7F26CC71DF3E}" type="pres">
      <dgm:prSet presAssocID="{93DEC3A3-2ECF-4792-834A-9036FB7F7B7A}" presName="descendantText" presStyleLbl="alignAcc1" presStyleIdx="0" presStyleCnt="3" custScaleY="138834">
        <dgm:presLayoutVars>
          <dgm:bulletEnabled val="1"/>
        </dgm:presLayoutVars>
      </dgm:prSet>
      <dgm:spPr/>
    </dgm:pt>
    <dgm:pt modelId="{BEC77C7C-BB79-491C-9FD8-E50A14EBF787}" type="pres">
      <dgm:prSet presAssocID="{AC5958E7-6E57-434C-9515-BB25C55ABCAD}" presName="sp" presStyleCnt="0"/>
      <dgm:spPr/>
    </dgm:pt>
    <dgm:pt modelId="{A3D572FC-0EA9-49AD-A458-E47EF1773CC0}" type="pres">
      <dgm:prSet presAssocID="{56D9B020-D55C-4B6C-9677-89AAD3CC5BB6}" presName="composite" presStyleCnt="0"/>
      <dgm:spPr/>
    </dgm:pt>
    <dgm:pt modelId="{CB60479F-EC90-421F-AF2A-DBA710E625A7}" type="pres">
      <dgm:prSet presAssocID="{56D9B020-D55C-4B6C-9677-89AAD3CC5BB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1A1DF55-50FB-4358-A580-DA5806FD7793}" type="pres">
      <dgm:prSet presAssocID="{56D9B020-D55C-4B6C-9677-89AAD3CC5BB6}" presName="descendantText" presStyleLbl="alignAcc1" presStyleIdx="1" presStyleCnt="3" custScaleY="165891">
        <dgm:presLayoutVars>
          <dgm:bulletEnabled val="1"/>
        </dgm:presLayoutVars>
      </dgm:prSet>
      <dgm:spPr/>
    </dgm:pt>
    <dgm:pt modelId="{4B7ABE01-6B49-4457-BAAB-918494A3A67A}" type="pres">
      <dgm:prSet presAssocID="{16F0FCE2-1D22-4172-B585-A1D8EB481A73}" presName="sp" presStyleCnt="0"/>
      <dgm:spPr/>
    </dgm:pt>
    <dgm:pt modelId="{EE1F5228-A489-457F-87C5-E57F9288557D}" type="pres">
      <dgm:prSet presAssocID="{DD991A3F-71EC-4BE6-83D0-DDE50F27D0BC}" presName="composite" presStyleCnt="0"/>
      <dgm:spPr/>
    </dgm:pt>
    <dgm:pt modelId="{2CDBB7E9-EA88-4991-B95F-988B783BD6D8}" type="pres">
      <dgm:prSet presAssocID="{DD991A3F-71EC-4BE6-83D0-DDE50F27D0B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EF5291E-2989-4E27-8A9A-96C3A2FD9E72}" type="pres">
      <dgm:prSet presAssocID="{DD991A3F-71EC-4BE6-83D0-DDE50F27D0BC}" presName="descendantText" presStyleLbl="alignAcc1" presStyleIdx="2" presStyleCnt="3" custScaleY="154466">
        <dgm:presLayoutVars>
          <dgm:bulletEnabled val="1"/>
        </dgm:presLayoutVars>
      </dgm:prSet>
      <dgm:spPr/>
    </dgm:pt>
  </dgm:ptLst>
  <dgm:cxnLst>
    <dgm:cxn modelId="{21BBD404-020F-4FD6-938F-FE754484ECAB}" type="presOf" srcId="{93DEC3A3-2ECF-4792-834A-9036FB7F7B7A}" destId="{6A403C1A-68CC-43B9-A6BB-C93DBECEC8C1}" srcOrd="0" destOrd="0" presId="urn:microsoft.com/office/officeart/2005/8/layout/chevron2"/>
    <dgm:cxn modelId="{70DDEC05-B9E1-49C5-AB3F-F3047B78757A}" srcId="{29B56F00-A948-4CE0-AC96-B706617920E9}" destId="{56D9B020-D55C-4B6C-9677-89AAD3CC5BB6}" srcOrd="1" destOrd="0" parTransId="{21A39A80-0ED9-4BBC-A5F4-BAD306F7B185}" sibTransId="{16F0FCE2-1D22-4172-B585-A1D8EB481A73}"/>
    <dgm:cxn modelId="{23897F16-A863-41BF-ACC4-09D4F1625B6C}" srcId="{93DEC3A3-2ECF-4792-834A-9036FB7F7B7A}" destId="{7FB5D11D-B520-476D-9912-BA2B83F7DFFD}" srcOrd="2" destOrd="0" parTransId="{91079DC3-C811-4430-A8FF-EA8D68D66D77}" sibTransId="{10A66C4D-A60E-4E8F-8B8E-BBF9A8D27C20}"/>
    <dgm:cxn modelId="{F0F4882F-F860-4290-93D4-AE523E31F005}" srcId="{93DEC3A3-2ECF-4792-834A-9036FB7F7B7A}" destId="{001FE1DF-D08D-4805-82AE-E2A424665F7A}" srcOrd="1" destOrd="0" parTransId="{5C339BC1-631A-493F-BC6E-DE49739762C8}" sibTransId="{20753634-A950-43EF-8866-757162787045}"/>
    <dgm:cxn modelId="{05FDB833-72E8-417C-8772-2E7A11905FF6}" srcId="{DD991A3F-71EC-4BE6-83D0-DDE50F27D0BC}" destId="{9FD762C3-754D-43F3-8386-6C2694A54A3C}" srcOrd="3" destOrd="0" parTransId="{E4822EC9-3200-4B42-A5B6-C71DDD201245}" sibTransId="{60D1BDB1-4001-4EDE-B5B9-009E3C5C5F93}"/>
    <dgm:cxn modelId="{0CB8D235-CC46-45A3-B38E-AABF9DC2F7C8}" srcId="{DD991A3F-71EC-4BE6-83D0-DDE50F27D0BC}" destId="{010B4292-E7DB-476D-B64D-268731E4D226}" srcOrd="0" destOrd="0" parTransId="{AD8BF11B-8FC4-4758-9A2C-01F129DC0BC2}" sibTransId="{520823A7-361E-47E0-9F27-1F139356FC10}"/>
    <dgm:cxn modelId="{F179FE35-7ECD-4FF9-95EC-F8A17F3C5B90}" type="presOf" srcId="{CBD0D69E-0AB5-4DF1-B012-A9B2FB16D951}" destId="{21A1DF55-50FB-4358-A580-DA5806FD7793}" srcOrd="0" destOrd="4" presId="urn:microsoft.com/office/officeart/2005/8/layout/chevron2"/>
    <dgm:cxn modelId="{275DD062-7224-44B7-A66A-47F8F86EB642}" srcId="{29B56F00-A948-4CE0-AC96-B706617920E9}" destId="{DD991A3F-71EC-4BE6-83D0-DDE50F27D0BC}" srcOrd="2" destOrd="0" parTransId="{0F36B2AD-2263-4D65-995E-AF696A960BFF}" sibTransId="{979AC672-394C-4CFC-B3B1-BA5462FE168A}"/>
    <dgm:cxn modelId="{C6498266-341A-4930-96AD-58444C465901}" type="presOf" srcId="{010B4292-E7DB-476D-B64D-268731E4D226}" destId="{FEF5291E-2989-4E27-8A9A-96C3A2FD9E72}" srcOrd="0" destOrd="0" presId="urn:microsoft.com/office/officeart/2005/8/layout/chevron2"/>
    <dgm:cxn modelId="{3B79576D-05F2-4320-A01E-71497EC30499}" srcId="{DD991A3F-71EC-4BE6-83D0-DDE50F27D0BC}" destId="{8A1E7D78-3EFA-44C1-9320-0FC54AF2C507}" srcOrd="4" destOrd="0" parTransId="{19F50CA3-8668-4388-829D-6998B3A9C361}" sibTransId="{30BAF0C4-C24D-4AE2-9518-E03AAE15A8F8}"/>
    <dgm:cxn modelId="{70EDBC4D-AB83-4E55-AFFD-48A950D612D1}" srcId="{56D9B020-D55C-4B6C-9677-89AAD3CC5BB6}" destId="{812C0F0E-5FCE-40B3-B2FC-9663AB0C3E46}" srcOrd="0" destOrd="0" parTransId="{75A7BD84-E5C9-4A27-9FFA-3C8058F0F5B5}" sibTransId="{788778EC-CDC4-44A7-BF33-10BCEEE513DD}"/>
    <dgm:cxn modelId="{F6F20F7D-8745-49D0-85FE-23488729EF49}" srcId="{56D9B020-D55C-4B6C-9677-89AAD3CC5BB6}" destId="{F597F4B4-5391-4445-9D06-FC5EC22D0EC5}" srcOrd="2" destOrd="0" parTransId="{4EE8296D-6191-4A7C-B0DF-9DC34494CE8C}" sibTransId="{DE83F227-1678-4355-BDC1-7EDA0AF98AF1}"/>
    <dgm:cxn modelId="{EF9E997E-0497-4E69-84F8-BB13A744F8D2}" srcId="{56D9B020-D55C-4B6C-9677-89AAD3CC5BB6}" destId="{BDE04738-A7AB-4372-A30D-7DCCAF4814FB}" srcOrd="3" destOrd="0" parTransId="{54F9C2D6-3011-4651-BC5D-06B164742601}" sibTransId="{751F31FF-C2BE-4560-B227-82C981368491}"/>
    <dgm:cxn modelId="{D74E778F-0447-48C4-A662-FB0481507AA3}" type="presOf" srcId="{04E61561-AB30-4B8E-9DC8-C8FB8394B396}" destId="{FEF5291E-2989-4E27-8A9A-96C3A2FD9E72}" srcOrd="0" destOrd="1" presId="urn:microsoft.com/office/officeart/2005/8/layout/chevron2"/>
    <dgm:cxn modelId="{7706B090-C9B3-4683-84E6-156F007DD00F}" type="presOf" srcId="{F597F4B4-5391-4445-9D06-FC5EC22D0EC5}" destId="{21A1DF55-50FB-4358-A580-DA5806FD7793}" srcOrd="0" destOrd="2" presId="urn:microsoft.com/office/officeart/2005/8/layout/chevron2"/>
    <dgm:cxn modelId="{2E344492-790C-4281-9671-1999997DCAC5}" srcId="{DD991A3F-71EC-4BE6-83D0-DDE50F27D0BC}" destId="{88C7B39F-84EB-41F4-A22F-79D0AF12F4D3}" srcOrd="2" destOrd="0" parTransId="{560B17DE-C20A-485E-BA64-D744859AE4FE}" sibTransId="{5EF8EC97-BE9A-4510-9679-13FEED9EDD4D}"/>
    <dgm:cxn modelId="{D170BD94-85F1-45A3-BBBA-D094A28D74AF}" type="presOf" srcId="{BDE04738-A7AB-4372-A30D-7DCCAF4814FB}" destId="{21A1DF55-50FB-4358-A580-DA5806FD7793}" srcOrd="0" destOrd="3" presId="urn:microsoft.com/office/officeart/2005/8/layout/chevron2"/>
    <dgm:cxn modelId="{B86A39A3-2833-43A7-AB57-7B52324B8D19}" srcId="{93DEC3A3-2ECF-4792-834A-9036FB7F7B7A}" destId="{6A2D989C-2E28-4AEA-A76B-4B36B83D9B6F}" srcOrd="0" destOrd="0" parTransId="{90D3BF0C-B734-4CD7-96E0-91B9942640E8}" sibTransId="{0DDFC2BB-DEBF-488F-8E43-84BBD30B57AD}"/>
    <dgm:cxn modelId="{FEB96DA6-0B4F-40B4-B363-A76742F939D4}" type="presOf" srcId="{8A1E7D78-3EFA-44C1-9320-0FC54AF2C507}" destId="{FEF5291E-2989-4E27-8A9A-96C3A2FD9E72}" srcOrd="0" destOrd="4" presId="urn:microsoft.com/office/officeart/2005/8/layout/chevron2"/>
    <dgm:cxn modelId="{863147A7-6158-47EA-A9C0-7C647F3CD4FF}" type="presOf" srcId="{197D7ADF-E124-4832-911A-BF595F4BA33B}" destId="{21A1DF55-50FB-4358-A580-DA5806FD7793}" srcOrd="0" destOrd="1" presId="urn:microsoft.com/office/officeart/2005/8/layout/chevron2"/>
    <dgm:cxn modelId="{659C32AD-A17B-4B21-9E30-295951F84826}" srcId="{56D9B020-D55C-4B6C-9677-89AAD3CC5BB6}" destId="{197D7ADF-E124-4832-911A-BF595F4BA33B}" srcOrd="1" destOrd="0" parTransId="{609081C6-6F7D-4749-A90D-02978C1597E3}" sibTransId="{A692AAB7-59DD-402A-8210-B2AEE73477FA}"/>
    <dgm:cxn modelId="{D8B37BAE-2764-4671-8466-D354341244E4}" srcId="{93DEC3A3-2ECF-4792-834A-9036FB7F7B7A}" destId="{5F93CD30-5B84-4863-96CE-101D0AD58436}" srcOrd="4" destOrd="0" parTransId="{AB659306-6A0D-4D52-AA2B-CB51AF92E299}" sibTransId="{4E07B7CD-305A-4DD3-AB21-FA08B6B9B876}"/>
    <dgm:cxn modelId="{7C6A4BB0-20D7-44CD-83B9-D1620A977A8D}" type="presOf" srcId="{6A2D989C-2E28-4AEA-A76B-4B36B83D9B6F}" destId="{DE962D66-7690-4AFC-97A8-7F26CC71DF3E}" srcOrd="0" destOrd="0" presId="urn:microsoft.com/office/officeart/2005/8/layout/chevron2"/>
    <dgm:cxn modelId="{7D04A6B0-5760-4A5B-BB95-E00C45328B13}" type="presOf" srcId="{56D9B020-D55C-4B6C-9677-89AAD3CC5BB6}" destId="{CB60479F-EC90-421F-AF2A-DBA710E625A7}" srcOrd="0" destOrd="0" presId="urn:microsoft.com/office/officeart/2005/8/layout/chevron2"/>
    <dgm:cxn modelId="{CB254DB6-5184-439F-85D4-181D47890CC3}" type="presOf" srcId="{812C0F0E-5FCE-40B3-B2FC-9663AB0C3E46}" destId="{21A1DF55-50FB-4358-A580-DA5806FD7793}" srcOrd="0" destOrd="0" presId="urn:microsoft.com/office/officeart/2005/8/layout/chevron2"/>
    <dgm:cxn modelId="{62829CBE-8D9F-458A-A63C-1DD4AF1EE4D3}" srcId="{93DEC3A3-2ECF-4792-834A-9036FB7F7B7A}" destId="{B6CCB62F-E3A3-40BC-A3A0-F82C60486138}" srcOrd="3" destOrd="0" parTransId="{3321864F-265C-4759-8D8B-C17163CAF8EC}" sibTransId="{7B853042-AEEE-4897-9989-92A7613A4183}"/>
    <dgm:cxn modelId="{6CBBABC2-926F-4165-9251-28193CAADA28}" type="presOf" srcId="{001FE1DF-D08D-4805-82AE-E2A424665F7A}" destId="{DE962D66-7690-4AFC-97A8-7F26CC71DF3E}" srcOrd="0" destOrd="1" presId="urn:microsoft.com/office/officeart/2005/8/layout/chevron2"/>
    <dgm:cxn modelId="{261A5BC3-2DF6-4664-84BB-B06B6BA7F149}" srcId="{56D9B020-D55C-4B6C-9677-89AAD3CC5BB6}" destId="{CBD0D69E-0AB5-4DF1-B012-A9B2FB16D951}" srcOrd="4" destOrd="0" parTransId="{07265DE7-781C-45B0-BAE2-FBBE789FFBE3}" sibTransId="{49E8DA03-F7E4-4307-84FD-98DC5AAB6C6C}"/>
    <dgm:cxn modelId="{D33ADFC3-0C70-471C-9F9B-34A42294EECD}" type="presOf" srcId="{7FB5D11D-B520-476D-9912-BA2B83F7DFFD}" destId="{DE962D66-7690-4AFC-97A8-7F26CC71DF3E}" srcOrd="0" destOrd="2" presId="urn:microsoft.com/office/officeart/2005/8/layout/chevron2"/>
    <dgm:cxn modelId="{7444E1C7-657A-46F9-AD3A-B8BDB144D375}" type="presOf" srcId="{DD991A3F-71EC-4BE6-83D0-DDE50F27D0BC}" destId="{2CDBB7E9-EA88-4991-B95F-988B783BD6D8}" srcOrd="0" destOrd="0" presId="urn:microsoft.com/office/officeart/2005/8/layout/chevron2"/>
    <dgm:cxn modelId="{46C0DCCC-4CF1-4252-B0AB-E6D79F48ED71}" type="presOf" srcId="{29B56F00-A948-4CE0-AC96-B706617920E9}" destId="{120DAB2E-D176-427C-B561-1CFC8F79D53D}" srcOrd="0" destOrd="0" presId="urn:microsoft.com/office/officeart/2005/8/layout/chevron2"/>
    <dgm:cxn modelId="{FD40C1DB-E10F-4018-BE21-6F869A15B7F9}" srcId="{DD991A3F-71EC-4BE6-83D0-DDE50F27D0BC}" destId="{04E61561-AB30-4B8E-9DC8-C8FB8394B396}" srcOrd="1" destOrd="0" parTransId="{D75D38FE-47A5-41A4-8820-34DD16DCB23F}" sibTransId="{AAEE6BC8-2919-4C49-801D-B7ADC5763F88}"/>
    <dgm:cxn modelId="{2C86C2E2-9ABF-4808-9587-F4FC10E0AFC1}" type="presOf" srcId="{B6CCB62F-E3A3-40BC-A3A0-F82C60486138}" destId="{DE962D66-7690-4AFC-97A8-7F26CC71DF3E}" srcOrd="0" destOrd="3" presId="urn:microsoft.com/office/officeart/2005/8/layout/chevron2"/>
    <dgm:cxn modelId="{26CCB7E5-11C8-498C-9867-097EE9E01F6C}" type="presOf" srcId="{5F93CD30-5B84-4863-96CE-101D0AD58436}" destId="{DE962D66-7690-4AFC-97A8-7F26CC71DF3E}" srcOrd="0" destOrd="4" presId="urn:microsoft.com/office/officeart/2005/8/layout/chevron2"/>
    <dgm:cxn modelId="{1F95A5E8-CDB7-436D-9041-AA6D735DF954}" type="presOf" srcId="{88C7B39F-84EB-41F4-A22F-79D0AF12F4D3}" destId="{FEF5291E-2989-4E27-8A9A-96C3A2FD9E72}" srcOrd="0" destOrd="2" presId="urn:microsoft.com/office/officeart/2005/8/layout/chevron2"/>
    <dgm:cxn modelId="{EA606CFE-C170-4CBF-8568-5A7F9B0831E9}" srcId="{29B56F00-A948-4CE0-AC96-B706617920E9}" destId="{93DEC3A3-2ECF-4792-834A-9036FB7F7B7A}" srcOrd="0" destOrd="0" parTransId="{B58F0CD8-8CA4-480E-B8B0-0C8ECFBFF866}" sibTransId="{AC5958E7-6E57-434C-9515-BB25C55ABCAD}"/>
    <dgm:cxn modelId="{75B16DFE-A91C-4FB1-A9A9-5A58B60C6641}" type="presOf" srcId="{9FD762C3-754D-43F3-8386-6C2694A54A3C}" destId="{FEF5291E-2989-4E27-8A9A-96C3A2FD9E72}" srcOrd="0" destOrd="3" presId="urn:microsoft.com/office/officeart/2005/8/layout/chevron2"/>
    <dgm:cxn modelId="{66831491-5DB0-471C-B3A1-FDD33AA8DCB6}" type="presParOf" srcId="{120DAB2E-D176-427C-B561-1CFC8F79D53D}" destId="{33393642-745F-413D-B7D7-09DF70298489}" srcOrd="0" destOrd="0" presId="urn:microsoft.com/office/officeart/2005/8/layout/chevron2"/>
    <dgm:cxn modelId="{D1E98FF0-1CEC-4369-B83B-3CD332BA548D}" type="presParOf" srcId="{33393642-745F-413D-B7D7-09DF70298489}" destId="{6A403C1A-68CC-43B9-A6BB-C93DBECEC8C1}" srcOrd="0" destOrd="0" presId="urn:microsoft.com/office/officeart/2005/8/layout/chevron2"/>
    <dgm:cxn modelId="{905F73A8-686B-404A-8D82-32084BC572A0}" type="presParOf" srcId="{33393642-745F-413D-B7D7-09DF70298489}" destId="{DE962D66-7690-4AFC-97A8-7F26CC71DF3E}" srcOrd="1" destOrd="0" presId="urn:microsoft.com/office/officeart/2005/8/layout/chevron2"/>
    <dgm:cxn modelId="{E8D80BC2-A5EF-4A95-9767-7FDC77E4D2A3}" type="presParOf" srcId="{120DAB2E-D176-427C-B561-1CFC8F79D53D}" destId="{BEC77C7C-BB79-491C-9FD8-E50A14EBF787}" srcOrd="1" destOrd="0" presId="urn:microsoft.com/office/officeart/2005/8/layout/chevron2"/>
    <dgm:cxn modelId="{7052D009-EFD4-426B-AB98-32A13754A050}" type="presParOf" srcId="{120DAB2E-D176-427C-B561-1CFC8F79D53D}" destId="{A3D572FC-0EA9-49AD-A458-E47EF1773CC0}" srcOrd="2" destOrd="0" presId="urn:microsoft.com/office/officeart/2005/8/layout/chevron2"/>
    <dgm:cxn modelId="{057854A5-F66B-41D6-8AF2-4CF9423A029D}" type="presParOf" srcId="{A3D572FC-0EA9-49AD-A458-E47EF1773CC0}" destId="{CB60479F-EC90-421F-AF2A-DBA710E625A7}" srcOrd="0" destOrd="0" presId="urn:microsoft.com/office/officeart/2005/8/layout/chevron2"/>
    <dgm:cxn modelId="{A36C9258-175C-4F72-8D6E-061538B8ADED}" type="presParOf" srcId="{A3D572FC-0EA9-49AD-A458-E47EF1773CC0}" destId="{21A1DF55-50FB-4358-A580-DA5806FD7793}" srcOrd="1" destOrd="0" presId="urn:microsoft.com/office/officeart/2005/8/layout/chevron2"/>
    <dgm:cxn modelId="{B329F5F2-A787-4CAD-8A23-A2BEAC986CE7}" type="presParOf" srcId="{120DAB2E-D176-427C-B561-1CFC8F79D53D}" destId="{4B7ABE01-6B49-4457-BAAB-918494A3A67A}" srcOrd="3" destOrd="0" presId="urn:microsoft.com/office/officeart/2005/8/layout/chevron2"/>
    <dgm:cxn modelId="{E091270D-7955-48D7-89DF-DB4C1E907787}" type="presParOf" srcId="{120DAB2E-D176-427C-B561-1CFC8F79D53D}" destId="{EE1F5228-A489-457F-87C5-E57F9288557D}" srcOrd="4" destOrd="0" presId="urn:microsoft.com/office/officeart/2005/8/layout/chevron2"/>
    <dgm:cxn modelId="{7DF71F25-ED72-4335-8984-503D4FCF85D5}" type="presParOf" srcId="{EE1F5228-A489-457F-87C5-E57F9288557D}" destId="{2CDBB7E9-EA88-4991-B95F-988B783BD6D8}" srcOrd="0" destOrd="0" presId="urn:microsoft.com/office/officeart/2005/8/layout/chevron2"/>
    <dgm:cxn modelId="{A806356F-F365-4AD3-87D5-4D55EB55F773}" type="presParOf" srcId="{EE1F5228-A489-457F-87C5-E57F9288557D}" destId="{FEF5291E-2989-4E27-8A9A-96C3A2FD9E72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A076F4-173E-4739-B2E6-1614419C1F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AA49F86-991A-4808-9D76-F04783F73338}">
      <dgm:prSet phldrT="[Text]"/>
      <dgm:spPr/>
      <dgm:t>
        <a:bodyPr/>
        <a:lstStyle/>
        <a:p>
          <a:r>
            <a:rPr lang="en-GB" noProof="0"/>
            <a:t>January</a:t>
          </a:r>
        </a:p>
      </dgm:t>
    </dgm:pt>
    <dgm:pt modelId="{D3A3F607-1ED0-4373-9E66-9CCF377BE69A}" type="parTrans" cxnId="{BD6505B0-01F8-45A0-B975-7121C3E75353}">
      <dgm:prSet/>
      <dgm:spPr/>
      <dgm:t>
        <a:bodyPr/>
        <a:lstStyle/>
        <a:p>
          <a:endParaRPr lang="en-GB" noProof="0"/>
        </a:p>
      </dgm:t>
    </dgm:pt>
    <dgm:pt modelId="{56615EF0-FD49-433A-8A0D-C74BD1564CE4}" type="sibTrans" cxnId="{BD6505B0-01F8-45A0-B975-7121C3E75353}">
      <dgm:prSet/>
      <dgm:spPr/>
      <dgm:t>
        <a:bodyPr/>
        <a:lstStyle/>
        <a:p>
          <a:endParaRPr lang="en-GB" noProof="0"/>
        </a:p>
      </dgm:t>
    </dgm:pt>
    <dgm:pt modelId="{5001E785-6326-4CA1-98AD-8E04841AD56F}">
      <dgm:prSet phldrT="[Text]"/>
      <dgm:spPr/>
      <dgm:t>
        <a:bodyPr/>
        <a:lstStyle/>
        <a:p>
          <a:r>
            <a:rPr lang="en-GB" noProof="0"/>
            <a:t>March</a:t>
          </a:r>
        </a:p>
      </dgm:t>
    </dgm:pt>
    <dgm:pt modelId="{FC407079-93ED-4CC6-83D8-44E2D0F06D4D}" type="parTrans" cxnId="{6FDB73BD-9E19-40AB-A9CE-F5117BA25A67}">
      <dgm:prSet/>
      <dgm:spPr/>
      <dgm:t>
        <a:bodyPr/>
        <a:lstStyle/>
        <a:p>
          <a:endParaRPr lang="en-GB" noProof="0"/>
        </a:p>
      </dgm:t>
    </dgm:pt>
    <dgm:pt modelId="{A88D74F1-0724-4581-B361-8FCE06638957}" type="sibTrans" cxnId="{6FDB73BD-9E19-40AB-A9CE-F5117BA25A67}">
      <dgm:prSet/>
      <dgm:spPr/>
      <dgm:t>
        <a:bodyPr/>
        <a:lstStyle/>
        <a:p>
          <a:endParaRPr lang="en-GB" noProof="0"/>
        </a:p>
      </dgm:t>
    </dgm:pt>
    <dgm:pt modelId="{748EDD86-2AED-468C-8323-65191064E578}">
      <dgm:prSet phldrT="[Text]"/>
      <dgm:spPr>
        <a:solidFill>
          <a:schemeClr val="tx2"/>
        </a:solidFill>
        <a:ln>
          <a:solidFill>
            <a:schemeClr val="bg2"/>
          </a:solidFill>
        </a:ln>
      </dgm:spPr>
      <dgm:t>
        <a:bodyPr/>
        <a:lstStyle/>
        <a:p>
          <a:r>
            <a:rPr lang="en-GB" noProof="0"/>
            <a:t>April</a:t>
          </a:r>
        </a:p>
      </dgm:t>
    </dgm:pt>
    <dgm:pt modelId="{DE4374AB-2620-441E-8D32-5C1F6D5A5C7A}" type="parTrans" cxnId="{9DEE5276-1CB1-428D-AF8A-A9D18C0A668E}">
      <dgm:prSet/>
      <dgm:spPr/>
      <dgm:t>
        <a:bodyPr/>
        <a:lstStyle/>
        <a:p>
          <a:endParaRPr lang="en-GB" noProof="0"/>
        </a:p>
      </dgm:t>
    </dgm:pt>
    <dgm:pt modelId="{1B2CF805-2D18-4403-9B0A-913923C7916F}" type="sibTrans" cxnId="{9DEE5276-1CB1-428D-AF8A-A9D18C0A668E}">
      <dgm:prSet/>
      <dgm:spPr/>
      <dgm:t>
        <a:bodyPr/>
        <a:lstStyle/>
        <a:p>
          <a:endParaRPr lang="en-GB" noProof="0"/>
        </a:p>
      </dgm:t>
    </dgm:pt>
    <dgm:pt modelId="{E2810F79-AE93-43CB-8DAA-D578B71B63E2}">
      <dgm:prSet/>
      <dgm:spPr>
        <a:solidFill>
          <a:schemeClr val="tx2"/>
        </a:solidFill>
        <a:ln>
          <a:solidFill>
            <a:schemeClr val="bg2"/>
          </a:solidFill>
        </a:ln>
      </dgm:spPr>
      <dgm:t>
        <a:bodyPr/>
        <a:lstStyle/>
        <a:p>
          <a:r>
            <a:rPr lang="en-GB" noProof="0"/>
            <a:t>May</a:t>
          </a:r>
        </a:p>
      </dgm:t>
    </dgm:pt>
    <dgm:pt modelId="{22A13AB2-EFDC-4C67-9CD7-74B82CF8FE62}" type="parTrans" cxnId="{9B5FFE56-813E-4740-9845-874B38318563}">
      <dgm:prSet/>
      <dgm:spPr/>
      <dgm:t>
        <a:bodyPr/>
        <a:lstStyle/>
        <a:p>
          <a:endParaRPr lang="en-GB" noProof="0"/>
        </a:p>
      </dgm:t>
    </dgm:pt>
    <dgm:pt modelId="{C718EC32-C734-46B5-8A23-C7F752896F69}" type="sibTrans" cxnId="{9B5FFE56-813E-4740-9845-874B38318563}">
      <dgm:prSet/>
      <dgm:spPr/>
      <dgm:t>
        <a:bodyPr/>
        <a:lstStyle/>
        <a:p>
          <a:endParaRPr lang="en-GB" noProof="0"/>
        </a:p>
      </dgm:t>
    </dgm:pt>
    <dgm:pt modelId="{975A4648-1900-46C9-A22C-789EFFDBDB2D}">
      <dgm:prSet/>
      <dgm:spPr>
        <a:solidFill>
          <a:schemeClr val="tx2"/>
        </a:solidFill>
        <a:ln>
          <a:solidFill>
            <a:schemeClr val="bg2"/>
          </a:solidFill>
        </a:ln>
      </dgm:spPr>
      <dgm:t>
        <a:bodyPr/>
        <a:lstStyle/>
        <a:p>
          <a:r>
            <a:rPr lang="en-GB" noProof="0"/>
            <a:t>June</a:t>
          </a:r>
        </a:p>
      </dgm:t>
    </dgm:pt>
    <dgm:pt modelId="{8DAB3C24-13FA-48B6-83C2-DA8C4630B26F}" type="parTrans" cxnId="{ACC07C12-655A-474A-B448-F01458092966}">
      <dgm:prSet/>
      <dgm:spPr/>
      <dgm:t>
        <a:bodyPr/>
        <a:lstStyle/>
        <a:p>
          <a:endParaRPr lang="en-GB" noProof="0"/>
        </a:p>
      </dgm:t>
    </dgm:pt>
    <dgm:pt modelId="{BC3DB1E5-5937-4C09-83DF-8A9782475A2A}" type="sibTrans" cxnId="{ACC07C12-655A-474A-B448-F01458092966}">
      <dgm:prSet/>
      <dgm:spPr/>
      <dgm:t>
        <a:bodyPr/>
        <a:lstStyle/>
        <a:p>
          <a:endParaRPr lang="en-GB" noProof="0"/>
        </a:p>
      </dgm:t>
    </dgm:pt>
    <dgm:pt modelId="{7CB43C26-3D36-4405-8B41-19E295C48B86}">
      <dgm:prSet/>
      <dgm:spPr>
        <a:solidFill>
          <a:schemeClr val="tx2"/>
        </a:solidFill>
        <a:ln>
          <a:solidFill>
            <a:schemeClr val="bg2"/>
          </a:solidFill>
        </a:ln>
      </dgm:spPr>
      <dgm:t>
        <a:bodyPr/>
        <a:lstStyle/>
        <a:p>
          <a:r>
            <a:rPr lang="en-GB" noProof="0"/>
            <a:t>July</a:t>
          </a:r>
        </a:p>
      </dgm:t>
    </dgm:pt>
    <dgm:pt modelId="{2C329D23-8544-4E3D-B868-A8442D0C44C5}" type="parTrans" cxnId="{443C69C1-38BB-4795-A619-8F3926E99F83}">
      <dgm:prSet/>
      <dgm:spPr/>
      <dgm:t>
        <a:bodyPr/>
        <a:lstStyle/>
        <a:p>
          <a:endParaRPr lang="en-GB" noProof="0"/>
        </a:p>
      </dgm:t>
    </dgm:pt>
    <dgm:pt modelId="{F12F238A-F425-43F1-B3B5-971FA691CB17}" type="sibTrans" cxnId="{443C69C1-38BB-4795-A619-8F3926E99F83}">
      <dgm:prSet/>
      <dgm:spPr/>
      <dgm:t>
        <a:bodyPr/>
        <a:lstStyle/>
        <a:p>
          <a:endParaRPr lang="en-GB" noProof="0"/>
        </a:p>
      </dgm:t>
    </dgm:pt>
    <dgm:pt modelId="{AD465D8F-5684-4C23-8663-9F879A2A5EAC}">
      <dgm:prSet/>
      <dgm:spPr>
        <a:solidFill>
          <a:schemeClr val="tx2"/>
        </a:solidFill>
        <a:ln>
          <a:solidFill>
            <a:schemeClr val="bg2"/>
          </a:solidFill>
        </a:ln>
      </dgm:spPr>
      <dgm:t>
        <a:bodyPr/>
        <a:lstStyle/>
        <a:p>
          <a:r>
            <a:rPr lang="en-GB" noProof="0"/>
            <a:t>August</a:t>
          </a:r>
        </a:p>
      </dgm:t>
    </dgm:pt>
    <dgm:pt modelId="{608FB1B7-E9D7-40E3-A86B-F7F4A9F860D9}" type="parTrans" cxnId="{78B8D3BB-A203-4EEB-BBC4-5B8DBA257A66}">
      <dgm:prSet/>
      <dgm:spPr/>
      <dgm:t>
        <a:bodyPr/>
        <a:lstStyle/>
        <a:p>
          <a:endParaRPr lang="en-GB" noProof="0"/>
        </a:p>
      </dgm:t>
    </dgm:pt>
    <dgm:pt modelId="{49616A13-0816-4BA4-AB39-3F332843FD44}" type="sibTrans" cxnId="{78B8D3BB-A203-4EEB-BBC4-5B8DBA257A66}">
      <dgm:prSet/>
      <dgm:spPr/>
      <dgm:t>
        <a:bodyPr/>
        <a:lstStyle/>
        <a:p>
          <a:endParaRPr lang="en-GB" noProof="0"/>
        </a:p>
      </dgm:t>
    </dgm:pt>
    <dgm:pt modelId="{ED80A592-5634-4C74-AE07-949810986D98}">
      <dgm:prSet/>
      <dgm:spPr>
        <a:solidFill>
          <a:schemeClr val="tx2"/>
        </a:solidFill>
        <a:ln>
          <a:solidFill>
            <a:schemeClr val="bg2"/>
          </a:solidFill>
        </a:ln>
      </dgm:spPr>
      <dgm:t>
        <a:bodyPr/>
        <a:lstStyle/>
        <a:p>
          <a:r>
            <a:rPr lang="en-GB" noProof="0"/>
            <a:t>September</a:t>
          </a:r>
        </a:p>
      </dgm:t>
    </dgm:pt>
    <dgm:pt modelId="{D287A389-0541-4AEE-932C-0797BB669503}" type="parTrans" cxnId="{75F017E1-BD10-40F2-845C-3C12EBAF068A}">
      <dgm:prSet/>
      <dgm:spPr/>
      <dgm:t>
        <a:bodyPr/>
        <a:lstStyle/>
        <a:p>
          <a:endParaRPr lang="en-GB" noProof="0"/>
        </a:p>
      </dgm:t>
    </dgm:pt>
    <dgm:pt modelId="{209709B7-D502-481C-A9BC-839B8B5DAB88}" type="sibTrans" cxnId="{75F017E1-BD10-40F2-845C-3C12EBAF068A}">
      <dgm:prSet/>
      <dgm:spPr/>
      <dgm:t>
        <a:bodyPr/>
        <a:lstStyle/>
        <a:p>
          <a:endParaRPr lang="en-GB" noProof="0"/>
        </a:p>
      </dgm:t>
    </dgm:pt>
    <dgm:pt modelId="{4C23AB54-B749-4A74-A126-668B082F9E1E}">
      <dgm:prSet/>
      <dgm:spPr>
        <a:solidFill>
          <a:schemeClr val="tx2"/>
        </a:solidFill>
        <a:ln>
          <a:solidFill>
            <a:schemeClr val="bg2"/>
          </a:solidFill>
        </a:ln>
      </dgm:spPr>
      <dgm:t>
        <a:bodyPr/>
        <a:lstStyle/>
        <a:p>
          <a:r>
            <a:rPr lang="en-GB" noProof="0"/>
            <a:t>October</a:t>
          </a:r>
        </a:p>
      </dgm:t>
    </dgm:pt>
    <dgm:pt modelId="{FDFC6D7B-348E-4EC8-99E3-B730EC51E916}" type="parTrans" cxnId="{D204102A-2733-442C-958B-7523875432A3}">
      <dgm:prSet/>
      <dgm:spPr/>
      <dgm:t>
        <a:bodyPr/>
        <a:lstStyle/>
        <a:p>
          <a:endParaRPr lang="en-GB" noProof="0"/>
        </a:p>
      </dgm:t>
    </dgm:pt>
    <dgm:pt modelId="{0057B56E-3CB3-4B8D-A70E-2F128CABF43B}" type="sibTrans" cxnId="{D204102A-2733-442C-958B-7523875432A3}">
      <dgm:prSet/>
      <dgm:spPr/>
      <dgm:t>
        <a:bodyPr/>
        <a:lstStyle/>
        <a:p>
          <a:endParaRPr lang="en-GB" noProof="0"/>
        </a:p>
      </dgm:t>
    </dgm:pt>
    <dgm:pt modelId="{3DED2A93-1841-4268-86FB-D1EC0F2A7E80}">
      <dgm:prSet/>
      <dgm:spPr>
        <a:solidFill>
          <a:schemeClr val="tx2"/>
        </a:solidFill>
        <a:ln>
          <a:solidFill>
            <a:schemeClr val="bg2"/>
          </a:solidFill>
        </a:ln>
      </dgm:spPr>
      <dgm:t>
        <a:bodyPr/>
        <a:lstStyle/>
        <a:p>
          <a:r>
            <a:rPr lang="en-GB" noProof="0"/>
            <a:t>November</a:t>
          </a:r>
        </a:p>
      </dgm:t>
    </dgm:pt>
    <dgm:pt modelId="{2943AE69-A65C-4849-84F6-341D5994EE72}" type="parTrans" cxnId="{8DC0800A-FD69-4C5C-851F-BC4E2612EED2}">
      <dgm:prSet/>
      <dgm:spPr/>
      <dgm:t>
        <a:bodyPr/>
        <a:lstStyle/>
        <a:p>
          <a:endParaRPr lang="en-GB" noProof="0"/>
        </a:p>
      </dgm:t>
    </dgm:pt>
    <dgm:pt modelId="{6DB9CF01-2543-456B-8B9A-B38F44740AC0}" type="sibTrans" cxnId="{8DC0800A-FD69-4C5C-851F-BC4E2612EED2}">
      <dgm:prSet/>
      <dgm:spPr/>
      <dgm:t>
        <a:bodyPr/>
        <a:lstStyle/>
        <a:p>
          <a:endParaRPr lang="en-GB" noProof="0"/>
        </a:p>
      </dgm:t>
    </dgm:pt>
    <dgm:pt modelId="{49AD921E-1E1F-48A0-8BCA-93007AF56F2C}">
      <dgm:prSet/>
      <dgm:spPr>
        <a:solidFill>
          <a:schemeClr val="bg2"/>
        </a:solidFill>
        <a:ln w="28575"/>
      </dgm:spPr>
      <dgm:t>
        <a:bodyPr/>
        <a:lstStyle/>
        <a:p>
          <a:r>
            <a:rPr lang="en-GB" noProof="0">
              <a:solidFill>
                <a:schemeClr val="tx2"/>
              </a:solidFill>
            </a:rPr>
            <a:t>December</a:t>
          </a:r>
        </a:p>
      </dgm:t>
    </dgm:pt>
    <dgm:pt modelId="{9A1BBF5F-3A86-4208-8E38-55118B142E44}" type="parTrans" cxnId="{91799D12-81F8-4904-82AB-7B9A0FE73F57}">
      <dgm:prSet/>
      <dgm:spPr/>
      <dgm:t>
        <a:bodyPr/>
        <a:lstStyle/>
        <a:p>
          <a:endParaRPr lang="en-GB" noProof="0"/>
        </a:p>
      </dgm:t>
    </dgm:pt>
    <dgm:pt modelId="{41848E80-9E37-41C5-AFE7-971301DB3177}" type="sibTrans" cxnId="{91799D12-81F8-4904-82AB-7B9A0FE73F57}">
      <dgm:prSet/>
      <dgm:spPr/>
      <dgm:t>
        <a:bodyPr/>
        <a:lstStyle/>
        <a:p>
          <a:endParaRPr lang="en-GB" noProof="0"/>
        </a:p>
      </dgm:t>
    </dgm:pt>
    <dgm:pt modelId="{ECA842E7-9BF8-45B6-9023-21FEB1E3D2EB}">
      <dgm:prSet/>
      <dgm:spPr/>
      <dgm:t>
        <a:bodyPr/>
        <a:lstStyle/>
        <a:p>
          <a:r>
            <a:rPr lang="en-GB" noProof="0"/>
            <a:t>February</a:t>
          </a:r>
        </a:p>
      </dgm:t>
    </dgm:pt>
    <dgm:pt modelId="{BD833851-C7D1-4316-9605-839C34CC505E}" type="parTrans" cxnId="{87D20EA6-E197-4E5E-9EE7-28E19FAA0E56}">
      <dgm:prSet/>
      <dgm:spPr/>
      <dgm:t>
        <a:bodyPr/>
        <a:lstStyle/>
        <a:p>
          <a:endParaRPr lang="en-GB" noProof="0"/>
        </a:p>
      </dgm:t>
    </dgm:pt>
    <dgm:pt modelId="{BBC956C1-6D5E-4EC0-8FCC-47111CD6A8CD}" type="sibTrans" cxnId="{87D20EA6-E197-4E5E-9EE7-28E19FAA0E56}">
      <dgm:prSet/>
      <dgm:spPr/>
      <dgm:t>
        <a:bodyPr/>
        <a:lstStyle/>
        <a:p>
          <a:endParaRPr lang="en-GB" noProof="0"/>
        </a:p>
      </dgm:t>
    </dgm:pt>
    <dgm:pt modelId="{46D68DF2-6222-4121-A9FB-0C9A93F96F32}">
      <dgm:prSet custT="1"/>
      <dgm:spPr>
        <a:noFill/>
        <a:ln w="31750">
          <a:solidFill>
            <a:schemeClr val="tx2"/>
          </a:solidFill>
        </a:ln>
      </dgm:spPr>
      <dgm:t>
        <a:bodyPr/>
        <a:lstStyle/>
        <a:p>
          <a:r>
            <a:rPr lang="de-DE" sz="1200" b="1">
              <a:solidFill>
                <a:schemeClr val="tx2"/>
              </a:solidFill>
            </a:rPr>
            <a:t>2021</a:t>
          </a:r>
        </a:p>
      </dgm:t>
    </dgm:pt>
    <dgm:pt modelId="{F4CFC6FE-00FA-489D-B922-8A32DE87E71A}" type="parTrans" cxnId="{84638C33-BDCD-4554-8182-0635A4888260}">
      <dgm:prSet/>
      <dgm:spPr/>
      <dgm:t>
        <a:bodyPr/>
        <a:lstStyle/>
        <a:p>
          <a:endParaRPr lang="de-DE"/>
        </a:p>
      </dgm:t>
    </dgm:pt>
    <dgm:pt modelId="{F0F0E74C-F158-4C2A-9D8B-6FACAA7321DB}" type="sibTrans" cxnId="{84638C33-BDCD-4554-8182-0635A4888260}">
      <dgm:prSet/>
      <dgm:spPr/>
      <dgm:t>
        <a:bodyPr/>
        <a:lstStyle/>
        <a:p>
          <a:endParaRPr lang="de-DE"/>
        </a:p>
      </dgm:t>
    </dgm:pt>
    <dgm:pt modelId="{0625B8CE-0DD0-4403-8B0A-556BE5B9FEAE}">
      <dgm:prSet custT="1"/>
      <dgm:spPr>
        <a:noFill/>
        <a:ln w="31750">
          <a:solidFill>
            <a:schemeClr val="tx2"/>
          </a:solidFill>
        </a:ln>
      </dgm:spPr>
      <dgm:t>
        <a:bodyPr/>
        <a:lstStyle/>
        <a:p>
          <a:r>
            <a:rPr lang="de-DE" sz="1200" b="1">
              <a:solidFill>
                <a:schemeClr val="tx1"/>
              </a:solidFill>
            </a:rPr>
            <a:t>2023</a:t>
          </a:r>
          <a:endParaRPr lang="de-DE" sz="800" b="1">
            <a:solidFill>
              <a:schemeClr val="tx1"/>
            </a:solidFill>
          </a:endParaRPr>
        </a:p>
      </dgm:t>
    </dgm:pt>
    <dgm:pt modelId="{85AA6549-88EC-4BDA-AD55-5FD33008BD93}" type="parTrans" cxnId="{DB90FAA1-A95E-4CC8-B1F1-2B1D6FF80AEA}">
      <dgm:prSet/>
      <dgm:spPr/>
      <dgm:t>
        <a:bodyPr/>
        <a:lstStyle/>
        <a:p>
          <a:endParaRPr lang="de-DE"/>
        </a:p>
      </dgm:t>
    </dgm:pt>
    <dgm:pt modelId="{3C985241-86D6-4C8F-BF02-C9413DC8ED83}" type="sibTrans" cxnId="{DB90FAA1-A95E-4CC8-B1F1-2B1D6FF80AEA}">
      <dgm:prSet/>
      <dgm:spPr/>
      <dgm:t>
        <a:bodyPr/>
        <a:lstStyle/>
        <a:p>
          <a:endParaRPr lang="de-DE"/>
        </a:p>
      </dgm:t>
    </dgm:pt>
    <dgm:pt modelId="{B5BCBFEF-61B9-4277-8CB6-63BB19243444}" type="pres">
      <dgm:prSet presAssocID="{D1A076F4-173E-4739-B2E6-1614419C1F2A}" presName="Name0" presStyleCnt="0">
        <dgm:presLayoutVars>
          <dgm:dir/>
          <dgm:animLvl val="lvl"/>
          <dgm:resizeHandles val="exact"/>
        </dgm:presLayoutVars>
      </dgm:prSet>
      <dgm:spPr/>
    </dgm:pt>
    <dgm:pt modelId="{DDD018F1-6D2B-4C3F-B7F8-FAAC583333D8}" type="pres">
      <dgm:prSet presAssocID="{46D68DF2-6222-4121-A9FB-0C9A93F96F32}" presName="parTxOnly" presStyleLbl="node1" presStyleIdx="0" presStyleCnt="14">
        <dgm:presLayoutVars>
          <dgm:chMax val="0"/>
          <dgm:chPref val="0"/>
          <dgm:bulletEnabled val="1"/>
        </dgm:presLayoutVars>
      </dgm:prSet>
      <dgm:spPr/>
    </dgm:pt>
    <dgm:pt modelId="{FDC8C4A8-BE0D-4063-A594-FA322FDDBBAB}" type="pres">
      <dgm:prSet presAssocID="{F0F0E74C-F158-4C2A-9D8B-6FACAA7321DB}" presName="parTxOnlySpace" presStyleCnt="0"/>
      <dgm:spPr/>
    </dgm:pt>
    <dgm:pt modelId="{EC4F4DAD-3CEC-47C1-80C3-E877BA16116F}" type="pres">
      <dgm:prSet presAssocID="{BAA49F86-991A-4808-9D76-F04783F73338}" presName="parTxOnly" presStyleLbl="node1" presStyleIdx="1" presStyleCnt="14">
        <dgm:presLayoutVars>
          <dgm:chMax val="0"/>
          <dgm:chPref val="0"/>
          <dgm:bulletEnabled val="1"/>
        </dgm:presLayoutVars>
      </dgm:prSet>
      <dgm:spPr/>
    </dgm:pt>
    <dgm:pt modelId="{2D1BF69C-207F-43A7-ABCA-D2B318E68E65}" type="pres">
      <dgm:prSet presAssocID="{56615EF0-FD49-433A-8A0D-C74BD1564CE4}" presName="parTxOnlySpace" presStyleCnt="0"/>
      <dgm:spPr/>
    </dgm:pt>
    <dgm:pt modelId="{9F6D3217-97E2-4C2A-AA00-9AD8B2CC77DF}" type="pres">
      <dgm:prSet presAssocID="{ECA842E7-9BF8-45B6-9023-21FEB1E3D2EB}" presName="parTxOnly" presStyleLbl="node1" presStyleIdx="2" presStyleCnt="14">
        <dgm:presLayoutVars>
          <dgm:chMax val="0"/>
          <dgm:chPref val="0"/>
          <dgm:bulletEnabled val="1"/>
        </dgm:presLayoutVars>
      </dgm:prSet>
      <dgm:spPr/>
    </dgm:pt>
    <dgm:pt modelId="{3EE63399-8C82-40AF-88B5-F37D1F32B243}" type="pres">
      <dgm:prSet presAssocID="{BBC956C1-6D5E-4EC0-8FCC-47111CD6A8CD}" presName="parTxOnlySpace" presStyleCnt="0"/>
      <dgm:spPr/>
    </dgm:pt>
    <dgm:pt modelId="{4D92BB1F-2E69-4ED4-A936-0B09183C0303}" type="pres">
      <dgm:prSet presAssocID="{5001E785-6326-4CA1-98AD-8E04841AD56F}" presName="parTxOnly" presStyleLbl="node1" presStyleIdx="3" presStyleCnt="14">
        <dgm:presLayoutVars>
          <dgm:chMax val="0"/>
          <dgm:chPref val="0"/>
          <dgm:bulletEnabled val="1"/>
        </dgm:presLayoutVars>
      </dgm:prSet>
      <dgm:spPr/>
    </dgm:pt>
    <dgm:pt modelId="{BC2CE4BE-86D6-4D5D-ADC3-66C5993784AA}" type="pres">
      <dgm:prSet presAssocID="{A88D74F1-0724-4581-B361-8FCE06638957}" presName="parTxOnlySpace" presStyleCnt="0"/>
      <dgm:spPr/>
    </dgm:pt>
    <dgm:pt modelId="{4CDE4F7F-0CA8-4192-BAD5-AFC05B04B8A4}" type="pres">
      <dgm:prSet presAssocID="{748EDD86-2AED-468C-8323-65191064E578}" presName="parTxOnly" presStyleLbl="node1" presStyleIdx="4" presStyleCnt="14">
        <dgm:presLayoutVars>
          <dgm:chMax val="0"/>
          <dgm:chPref val="0"/>
          <dgm:bulletEnabled val="1"/>
        </dgm:presLayoutVars>
      </dgm:prSet>
      <dgm:spPr/>
    </dgm:pt>
    <dgm:pt modelId="{0B67C251-CD7D-4A0D-ADB0-91196D74A839}" type="pres">
      <dgm:prSet presAssocID="{1B2CF805-2D18-4403-9B0A-913923C7916F}" presName="parTxOnlySpace" presStyleCnt="0"/>
      <dgm:spPr/>
    </dgm:pt>
    <dgm:pt modelId="{7E1F60B3-DBD0-4718-B5C3-1DA369B1C324}" type="pres">
      <dgm:prSet presAssocID="{E2810F79-AE93-43CB-8DAA-D578B71B63E2}" presName="parTxOnly" presStyleLbl="node1" presStyleIdx="5" presStyleCnt="14">
        <dgm:presLayoutVars>
          <dgm:chMax val="0"/>
          <dgm:chPref val="0"/>
          <dgm:bulletEnabled val="1"/>
        </dgm:presLayoutVars>
      </dgm:prSet>
      <dgm:spPr/>
    </dgm:pt>
    <dgm:pt modelId="{C1DA9CB0-0ED2-4204-9EBA-DF9134D98F4B}" type="pres">
      <dgm:prSet presAssocID="{C718EC32-C734-46B5-8A23-C7F752896F69}" presName="parTxOnlySpace" presStyleCnt="0"/>
      <dgm:spPr/>
    </dgm:pt>
    <dgm:pt modelId="{8EFF98D8-4982-4EF3-8F8D-6C851C1E5AB3}" type="pres">
      <dgm:prSet presAssocID="{975A4648-1900-46C9-A22C-789EFFDBDB2D}" presName="parTxOnly" presStyleLbl="node1" presStyleIdx="6" presStyleCnt="14">
        <dgm:presLayoutVars>
          <dgm:chMax val="0"/>
          <dgm:chPref val="0"/>
          <dgm:bulletEnabled val="1"/>
        </dgm:presLayoutVars>
      </dgm:prSet>
      <dgm:spPr/>
    </dgm:pt>
    <dgm:pt modelId="{1B89DC8B-5165-43F0-BE31-8D5118594C59}" type="pres">
      <dgm:prSet presAssocID="{BC3DB1E5-5937-4C09-83DF-8A9782475A2A}" presName="parTxOnlySpace" presStyleCnt="0"/>
      <dgm:spPr/>
    </dgm:pt>
    <dgm:pt modelId="{A814F181-C102-473A-A151-1A20CF1D2401}" type="pres">
      <dgm:prSet presAssocID="{7CB43C26-3D36-4405-8B41-19E295C48B86}" presName="parTxOnly" presStyleLbl="node1" presStyleIdx="7" presStyleCnt="14">
        <dgm:presLayoutVars>
          <dgm:chMax val="0"/>
          <dgm:chPref val="0"/>
          <dgm:bulletEnabled val="1"/>
        </dgm:presLayoutVars>
      </dgm:prSet>
      <dgm:spPr/>
    </dgm:pt>
    <dgm:pt modelId="{2FB4D052-981C-4D09-880D-3C558197206D}" type="pres">
      <dgm:prSet presAssocID="{F12F238A-F425-43F1-B3B5-971FA691CB17}" presName="parTxOnlySpace" presStyleCnt="0"/>
      <dgm:spPr/>
    </dgm:pt>
    <dgm:pt modelId="{5B180C81-F4E4-4D2E-BF83-82499E146272}" type="pres">
      <dgm:prSet presAssocID="{AD465D8F-5684-4C23-8663-9F879A2A5EAC}" presName="parTxOnly" presStyleLbl="node1" presStyleIdx="8" presStyleCnt="14">
        <dgm:presLayoutVars>
          <dgm:chMax val="0"/>
          <dgm:chPref val="0"/>
          <dgm:bulletEnabled val="1"/>
        </dgm:presLayoutVars>
      </dgm:prSet>
      <dgm:spPr/>
    </dgm:pt>
    <dgm:pt modelId="{CABF5FE7-27E7-439C-862B-E32A908BB7A0}" type="pres">
      <dgm:prSet presAssocID="{49616A13-0816-4BA4-AB39-3F332843FD44}" presName="parTxOnlySpace" presStyleCnt="0"/>
      <dgm:spPr/>
    </dgm:pt>
    <dgm:pt modelId="{C4DDC2CA-1F26-4568-9790-A3B1873A695E}" type="pres">
      <dgm:prSet presAssocID="{ED80A592-5634-4C74-AE07-949810986D98}" presName="parTxOnly" presStyleLbl="node1" presStyleIdx="9" presStyleCnt="14">
        <dgm:presLayoutVars>
          <dgm:chMax val="0"/>
          <dgm:chPref val="0"/>
          <dgm:bulletEnabled val="1"/>
        </dgm:presLayoutVars>
      </dgm:prSet>
      <dgm:spPr/>
    </dgm:pt>
    <dgm:pt modelId="{2DCAADCB-B3AD-4A99-8B0A-A4DED53F7171}" type="pres">
      <dgm:prSet presAssocID="{209709B7-D502-481C-A9BC-839B8B5DAB88}" presName="parTxOnlySpace" presStyleCnt="0"/>
      <dgm:spPr/>
    </dgm:pt>
    <dgm:pt modelId="{70023D70-81D8-42E2-BBBE-0D94D63346A6}" type="pres">
      <dgm:prSet presAssocID="{4C23AB54-B749-4A74-A126-668B082F9E1E}" presName="parTxOnly" presStyleLbl="node1" presStyleIdx="10" presStyleCnt="14">
        <dgm:presLayoutVars>
          <dgm:chMax val="0"/>
          <dgm:chPref val="0"/>
          <dgm:bulletEnabled val="1"/>
        </dgm:presLayoutVars>
      </dgm:prSet>
      <dgm:spPr/>
    </dgm:pt>
    <dgm:pt modelId="{19EA6DC9-0988-42DA-BF11-CA697D533C48}" type="pres">
      <dgm:prSet presAssocID="{0057B56E-3CB3-4B8D-A70E-2F128CABF43B}" presName="parTxOnlySpace" presStyleCnt="0"/>
      <dgm:spPr/>
    </dgm:pt>
    <dgm:pt modelId="{E9C114C4-7D5C-47D1-BCDB-81DEF6162EC1}" type="pres">
      <dgm:prSet presAssocID="{3DED2A93-1841-4268-86FB-D1EC0F2A7E80}" presName="parTxOnly" presStyleLbl="node1" presStyleIdx="11" presStyleCnt="14">
        <dgm:presLayoutVars>
          <dgm:chMax val="0"/>
          <dgm:chPref val="0"/>
          <dgm:bulletEnabled val="1"/>
        </dgm:presLayoutVars>
      </dgm:prSet>
      <dgm:spPr/>
    </dgm:pt>
    <dgm:pt modelId="{73DCF3AC-98AA-45A7-A6C2-DADA3547E846}" type="pres">
      <dgm:prSet presAssocID="{6DB9CF01-2543-456B-8B9A-B38F44740AC0}" presName="parTxOnlySpace" presStyleCnt="0"/>
      <dgm:spPr/>
    </dgm:pt>
    <dgm:pt modelId="{62D8B221-D5A5-46FC-972E-3D61378B1A03}" type="pres">
      <dgm:prSet presAssocID="{49AD921E-1E1F-48A0-8BCA-93007AF56F2C}" presName="parTxOnly" presStyleLbl="node1" presStyleIdx="12" presStyleCnt="14">
        <dgm:presLayoutVars>
          <dgm:chMax val="0"/>
          <dgm:chPref val="0"/>
          <dgm:bulletEnabled val="1"/>
        </dgm:presLayoutVars>
      </dgm:prSet>
      <dgm:spPr/>
    </dgm:pt>
    <dgm:pt modelId="{149D2F90-BFCC-47A0-B2BB-0D8D14402FCC}" type="pres">
      <dgm:prSet presAssocID="{41848E80-9E37-41C5-AFE7-971301DB3177}" presName="parTxOnlySpace" presStyleCnt="0"/>
      <dgm:spPr/>
    </dgm:pt>
    <dgm:pt modelId="{5DD73F9C-9728-4E30-B252-1B64A87CC29E}" type="pres">
      <dgm:prSet presAssocID="{0625B8CE-0DD0-4403-8B0A-556BE5B9FEAE}" presName="parTxOnly" presStyleLbl="node1" presStyleIdx="13" presStyleCnt="14">
        <dgm:presLayoutVars>
          <dgm:chMax val="0"/>
          <dgm:chPref val="0"/>
          <dgm:bulletEnabled val="1"/>
        </dgm:presLayoutVars>
      </dgm:prSet>
      <dgm:spPr/>
    </dgm:pt>
  </dgm:ptLst>
  <dgm:cxnLst>
    <dgm:cxn modelId="{DCC4B505-F328-4FE2-A313-B351C571C132}" type="presOf" srcId="{46D68DF2-6222-4121-A9FB-0C9A93F96F32}" destId="{DDD018F1-6D2B-4C3F-B7F8-FAAC583333D8}" srcOrd="0" destOrd="0" presId="urn:microsoft.com/office/officeart/2005/8/layout/chevron1"/>
    <dgm:cxn modelId="{8DC0800A-FD69-4C5C-851F-BC4E2612EED2}" srcId="{D1A076F4-173E-4739-B2E6-1614419C1F2A}" destId="{3DED2A93-1841-4268-86FB-D1EC0F2A7E80}" srcOrd="11" destOrd="0" parTransId="{2943AE69-A65C-4849-84F6-341D5994EE72}" sibTransId="{6DB9CF01-2543-456B-8B9A-B38F44740AC0}"/>
    <dgm:cxn modelId="{ACC07C12-655A-474A-B448-F01458092966}" srcId="{D1A076F4-173E-4739-B2E6-1614419C1F2A}" destId="{975A4648-1900-46C9-A22C-789EFFDBDB2D}" srcOrd="6" destOrd="0" parTransId="{8DAB3C24-13FA-48B6-83C2-DA8C4630B26F}" sibTransId="{BC3DB1E5-5937-4C09-83DF-8A9782475A2A}"/>
    <dgm:cxn modelId="{91799D12-81F8-4904-82AB-7B9A0FE73F57}" srcId="{D1A076F4-173E-4739-B2E6-1614419C1F2A}" destId="{49AD921E-1E1F-48A0-8BCA-93007AF56F2C}" srcOrd="12" destOrd="0" parTransId="{9A1BBF5F-3A86-4208-8E38-55118B142E44}" sibTransId="{41848E80-9E37-41C5-AFE7-971301DB3177}"/>
    <dgm:cxn modelId="{725F481C-291E-4687-B1C7-870FAFFD7401}" type="presOf" srcId="{4C23AB54-B749-4A74-A126-668B082F9E1E}" destId="{70023D70-81D8-42E2-BBBE-0D94D63346A6}" srcOrd="0" destOrd="0" presId="urn:microsoft.com/office/officeart/2005/8/layout/chevron1"/>
    <dgm:cxn modelId="{D204102A-2733-442C-958B-7523875432A3}" srcId="{D1A076F4-173E-4739-B2E6-1614419C1F2A}" destId="{4C23AB54-B749-4A74-A126-668B082F9E1E}" srcOrd="10" destOrd="0" parTransId="{FDFC6D7B-348E-4EC8-99E3-B730EC51E916}" sibTransId="{0057B56E-3CB3-4B8D-A70E-2F128CABF43B}"/>
    <dgm:cxn modelId="{84638C33-BDCD-4554-8182-0635A4888260}" srcId="{D1A076F4-173E-4739-B2E6-1614419C1F2A}" destId="{46D68DF2-6222-4121-A9FB-0C9A93F96F32}" srcOrd="0" destOrd="0" parTransId="{F4CFC6FE-00FA-489D-B922-8A32DE87E71A}" sibTransId="{F0F0E74C-F158-4C2A-9D8B-6FACAA7321DB}"/>
    <dgm:cxn modelId="{42A43F49-468C-48C2-B950-F5A345E8FB8D}" type="presOf" srcId="{0625B8CE-0DD0-4403-8B0A-556BE5B9FEAE}" destId="{5DD73F9C-9728-4E30-B252-1B64A87CC29E}" srcOrd="0" destOrd="0" presId="urn:microsoft.com/office/officeart/2005/8/layout/chevron1"/>
    <dgm:cxn modelId="{89A3CC4C-D024-4257-89A2-9E97E6F02EA7}" type="presOf" srcId="{D1A076F4-173E-4739-B2E6-1614419C1F2A}" destId="{B5BCBFEF-61B9-4277-8CB6-63BB19243444}" srcOrd="0" destOrd="0" presId="urn:microsoft.com/office/officeart/2005/8/layout/chevron1"/>
    <dgm:cxn modelId="{35462D75-E59D-4AE2-8E41-08D9D87777F5}" type="presOf" srcId="{ED80A592-5634-4C74-AE07-949810986D98}" destId="{C4DDC2CA-1F26-4568-9790-A3B1873A695E}" srcOrd="0" destOrd="0" presId="urn:microsoft.com/office/officeart/2005/8/layout/chevron1"/>
    <dgm:cxn modelId="{9DEE5276-1CB1-428D-AF8A-A9D18C0A668E}" srcId="{D1A076F4-173E-4739-B2E6-1614419C1F2A}" destId="{748EDD86-2AED-468C-8323-65191064E578}" srcOrd="4" destOrd="0" parTransId="{DE4374AB-2620-441E-8D32-5C1F6D5A5C7A}" sibTransId="{1B2CF805-2D18-4403-9B0A-913923C7916F}"/>
    <dgm:cxn modelId="{9B5FFE56-813E-4740-9845-874B38318563}" srcId="{D1A076F4-173E-4739-B2E6-1614419C1F2A}" destId="{E2810F79-AE93-43CB-8DAA-D578B71B63E2}" srcOrd="5" destOrd="0" parTransId="{22A13AB2-EFDC-4C67-9CD7-74B82CF8FE62}" sibTransId="{C718EC32-C734-46B5-8A23-C7F752896F69}"/>
    <dgm:cxn modelId="{3CA69386-1E56-47CD-9142-D2F5DDECCA11}" type="presOf" srcId="{7CB43C26-3D36-4405-8B41-19E295C48B86}" destId="{A814F181-C102-473A-A151-1A20CF1D2401}" srcOrd="0" destOrd="0" presId="urn:microsoft.com/office/officeart/2005/8/layout/chevron1"/>
    <dgm:cxn modelId="{7123058E-FA3E-4EA1-96AD-74D9744ADFAC}" type="presOf" srcId="{49AD921E-1E1F-48A0-8BCA-93007AF56F2C}" destId="{62D8B221-D5A5-46FC-972E-3D61378B1A03}" srcOrd="0" destOrd="0" presId="urn:microsoft.com/office/officeart/2005/8/layout/chevron1"/>
    <dgm:cxn modelId="{2C43FE92-7862-4526-B771-6F70BB28391B}" type="presOf" srcId="{E2810F79-AE93-43CB-8DAA-D578B71B63E2}" destId="{7E1F60B3-DBD0-4718-B5C3-1DA369B1C324}" srcOrd="0" destOrd="0" presId="urn:microsoft.com/office/officeart/2005/8/layout/chevron1"/>
    <dgm:cxn modelId="{4391D29A-04A7-4737-A206-E358D85D1E06}" type="presOf" srcId="{5001E785-6326-4CA1-98AD-8E04841AD56F}" destId="{4D92BB1F-2E69-4ED4-A936-0B09183C0303}" srcOrd="0" destOrd="0" presId="urn:microsoft.com/office/officeart/2005/8/layout/chevron1"/>
    <dgm:cxn modelId="{DB90FAA1-A95E-4CC8-B1F1-2B1D6FF80AEA}" srcId="{D1A076F4-173E-4739-B2E6-1614419C1F2A}" destId="{0625B8CE-0DD0-4403-8B0A-556BE5B9FEAE}" srcOrd="13" destOrd="0" parTransId="{85AA6549-88EC-4BDA-AD55-5FD33008BD93}" sibTransId="{3C985241-86D6-4C8F-BF02-C9413DC8ED83}"/>
    <dgm:cxn modelId="{87D20EA6-E197-4E5E-9EE7-28E19FAA0E56}" srcId="{D1A076F4-173E-4739-B2E6-1614419C1F2A}" destId="{ECA842E7-9BF8-45B6-9023-21FEB1E3D2EB}" srcOrd="2" destOrd="0" parTransId="{BD833851-C7D1-4316-9605-839C34CC505E}" sibTransId="{BBC956C1-6D5E-4EC0-8FCC-47111CD6A8CD}"/>
    <dgm:cxn modelId="{BD6505B0-01F8-45A0-B975-7121C3E75353}" srcId="{D1A076F4-173E-4739-B2E6-1614419C1F2A}" destId="{BAA49F86-991A-4808-9D76-F04783F73338}" srcOrd="1" destOrd="0" parTransId="{D3A3F607-1ED0-4373-9E66-9CCF377BE69A}" sibTransId="{56615EF0-FD49-433A-8A0D-C74BD1564CE4}"/>
    <dgm:cxn modelId="{0B0CEFB8-4DAB-4F10-9776-A558AEE701FF}" type="presOf" srcId="{ECA842E7-9BF8-45B6-9023-21FEB1E3D2EB}" destId="{9F6D3217-97E2-4C2A-AA00-9AD8B2CC77DF}" srcOrd="0" destOrd="0" presId="urn:microsoft.com/office/officeart/2005/8/layout/chevron1"/>
    <dgm:cxn modelId="{78B8D3BB-A203-4EEB-BBC4-5B8DBA257A66}" srcId="{D1A076F4-173E-4739-B2E6-1614419C1F2A}" destId="{AD465D8F-5684-4C23-8663-9F879A2A5EAC}" srcOrd="8" destOrd="0" parTransId="{608FB1B7-E9D7-40E3-A86B-F7F4A9F860D9}" sibTransId="{49616A13-0816-4BA4-AB39-3F332843FD44}"/>
    <dgm:cxn modelId="{6FDB73BD-9E19-40AB-A9CE-F5117BA25A67}" srcId="{D1A076F4-173E-4739-B2E6-1614419C1F2A}" destId="{5001E785-6326-4CA1-98AD-8E04841AD56F}" srcOrd="3" destOrd="0" parTransId="{FC407079-93ED-4CC6-83D8-44E2D0F06D4D}" sibTransId="{A88D74F1-0724-4581-B361-8FCE06638957}"/>
    <dgm:cxn modelId="{443C69C1-38BB-4795-A619-8F3926E99F83}" srcId="{D1A076F4-173E-4739-B2E6-1614419C1F2A}" destId="{7CB43C26-3D36-4405-8B41-19E295C48B86}" srcOrd="7" destOrd="0" parTransId="{2C329D23-8544-4E3D-B868-A8442D0C44C5}" sibTransId="{F12F238A-F425-43F1-B3B5-971FA691CB17}"/>
    <dgm:cxn modelId="{311EE2DB-0E18-43CC-A554-162FCF4DC709}" type="presOf" srcId="{975A4648-1900-46C9-A22C-789EFFDBDB2D}" destId="{8EFF98D8-4982-4EF3-8F8D-6C851C1E5AB3}" srcOrd="0" destOrd="0" presId="urn:microsoft.com/office/officeart/2005/8/layout/chevron1"/>
    <dgm:cxn modelId="{75F017E1-BD10-40F2-845C-3C12EBAF068A}" srcId="{D1A076F4-173E-4739-B2E6-1614419C1F2A}" destId="{ED80A592-5634-4C74-AE07-949810986D98}" srcOrd="9" destOrd="0" parTransId="{D287A389-0541-4AEE-932C-0797BB669503}" sibTransId="{209709B7-D502-481C-A9BC-839B8B5DAB88}"/>
    <dgm:cxn modelId="{B99954E1-2988-41A3-9CB7-F2D2680E47D2}" type="presOf" srcId="{BAA49F86-991A-4808-9D76-F04783F73338}" destId="{EC4F4DAD-3CEC-47C1-80C3-E877BA16116F}" srcOrd="0" destOrd="0" presId="urn:microsoft.com/office/officeart/2005/8/layout/chevron1"/>
    <dgm:cxn modelId="{39C724EA-6EFE-4AD3-A173-944C5C710179}" type="presOf" srcId="{AD465D8F-5684-4C23-8663-9F879A2A5EAC}" destId="{5B180C81-F4E4-4D2E-BF83-82499E146272}" srcOrd="0" destOrd="0" presId="urn:microsoft.com/office/officeart/2005/8/layout/chevron1"/>
    <dgm:cxn modelId="{45119FEB-70A5-41C4-A7BC-6E36890DAC6E}" type="presOf" srcId="{3DED2A93-1841-4268-86FB-D1EC0F2A7E80}" destId="{E9C114C4-7D5C-47D1-BCDB-81DEF6162EC1}" srcOrd="0" destOrd="0" presId="urn:microsoft.com/office/officeart/2005/8/layout/chevron1"/>
    <dgm:cxn modelId="{AB2446FB-7EE3-4ADB-B961-C90D18A3498D}" type="presOf" srcId="{748EDD86-2AED-468C-8323-65191064E578}" destId="{4CDE4F7F-0CA8-4192-BAD5-AFC05B04B8A4}" srcOrd="0" destOrd="0" presId="urn:microsoft.com/office/officeart/2005/8/layout/chevron1"/>
    <dgm:cxn modelId="{CA0E9F81-2A44-464C-AAFB-64EBCE4EFCFC}" type="presParOf" srcId="{B5BCBFEF-61B9-4277-8CB6-63BB19243444}" destId="{DDD018F1-6D2B-4C3F-B7F8-FAAC583333D8}" srcOrd="0" destOrd="0" presId="urn:microsoft.com/office/officeart/2005/8/layout/chevron1"/>
    <dgm:cxn modelId="{9F0AA526-09D0-4EB4-BB91-36C1376FFE44}" type="presParOf" srcId="{B5BCBFEF-61B9-4277-8CB6-63BB19243444}" destId="{FDC8C4A8-BE0D-4063-A594-FA322FDDBBAB}" srcOrd="1" destOrd="0" presId="urn:microsoft.com/office/officeart/2005/8/layout/chevron1"/>
    <dgm:cxn modelId="{574D9949-400C-4E94-85AC-FE1ABA598CF2}" type="presParOf" srcId="{B5BCBFEF-61B9-4277-8CB6-63BB19243444}" destId="{EC4F4DAD-3CEC-47C1-80C3-E877BA16116F}" srcOrd="2" destOrd="0" presId="urn:microsoft.com/office/officeart/2005/8/layout/chevron1"/>
    <dgm:cxn modelId="{0C8FDF52-7BC4-4A66-A6E1-09A3D1F38B54}" type="presParOf" srcId="{B5BCBFEF-61B9-4277-8CB6-63BB19243444}" destId="{2D1BF69C-207F-43A7-ABCA-D2B318E68E65}" srcOrd="3" destOrd="0" presId="urn:microsoft.com/office/officeart/2005/8/layout/chevron1"/>
    <dgm:cxn modelId="{4D3C2953-750A-4A11-961C-B897A36E468E}" type="presParOf" srcId="{B5BCBFEF-61B9-4277-8CB6-63BB19243444}" destId="{9F6D3217-97E2-4C2A-AA00-9AD8B2CC77DF}" srcOrd="4" destOrd="0" presId="urn:microsoft.com/office/officeart/2005/8/layout/chevron1"/>
    <dgm:cxn modelId="{AD299DFE-A0DF-46AA-8AE2-9E4C7CB6FFAB}" type="presParOf" srcId="{B5BCBFEF-61B9-4277-8CB6-63BB19243444}" destId="{3EE63399-8C82-40AF-88B5-F37D1F32B243}" srcOrd="5" destOrd="0" presId="urn:microsoft.com/office/officeart/2005/8/layout/chevron1"/>
    <dgm:cxn modelId="{D25576FB-B91F-4BD7-894E-91E35C8D8363}" type="presParOf" srcId="{B5BCBFEF-61B9-4277-8CB6-63BB19243444}" destId="{4D92BB1F-2E69-4ED4-A936-0B09183C0303}" srcOrd="6" destOrd="0" presId="urn:microsoft.com/office/officeart/2005/8/layout/chevron1"/>
    <dgm:cxn modelId="{4B9CCC30-3563-45DD-A67C-8A30CE1B3C59}" type="presParOf" srcId="{B5BCBFEF-61B9-4277-8CB6-63BB19243444}" destId="{BC2CE4BE-86D6-4D5D-ADC3-66C5993784AA}" srcOrd="7" destOrd="0" presId="urn:microsoft.com/office/officeart/2005/8/layout/chevron1"/>
    <dgm:cxn modelId="{2CD6129E-4A29-4331-A16E-54137442A82C}" type="presParOf" srcId="{B5BCBFEF-61B9-4277-8CB6-63BB19243444}" destId="{4CDE4F7F-0CA8-4192-BAD5-AFC05B04B8A4}" srcOrd="8" destOrd="0" presId="urn:microsoft.com/office/officeart/2005/8/layout/chevron1"/>
    <dgm:cxn modelId="{BC99D9C9-C938-40A3-BD0C-25F35D1DA173}" type="presParOf" srcId="{B5BCBFEF-61B9-4277-8CB6-63BB19243444}" destId="{0B67C251-CD7D-4A0D-ADB0-91196D74A839}" srcOrd="9" destOrd="0" presId="urn:microsoft.com/office/officeart/2005/8/layout/chevron1"/>
    <dgm:cxn modelId="{30730581-CB7A-4B79-B330-10CAAF286B90}" type="presParOf" srcId="{B5BCBFEF-61B9-4277-8CB6-63BB19243444}" destId="{7E1F60B3-DBD0-4718-B5C3-1DA369B1C324}" srcOrd="10" destOrd="0" presId="urn:microsoft.com/office/officeart/2005/8/layout/chevron1"/>
    <dgm:cxn modelId="{CCF3378B-D8B9-46F7-A89E-53E35562DB3F}" type="presParOf" srcId="{B5BCBFEF-61B9-4277-8CB6-63BB19243444}" destId="{C1DA9CB0-0ED2-4204-9EBA-DF9134D98F4B}" srcOrd="11" destOrd="0" presId="urn:microsoft.com/office/officeart/2005/8/layout/chevron1"/>
    <dgm:cxn modelId="{167833E6-513D-48CB-A8C1-BB23A9E30EB8}" type="presParOf" srcId="{B5BCBFEF-61B9-4277-8CB6-63BB19243444}" destId="{8EFF98D8-4982-4EF3-8F8D-6C851C1E5AB3}" srcOrd="12" destOrd="0" presId="urn:microsoft.com/office/officeart/2005/8/layout/chevron1"/>
    <dgm:cxn modelId="{2ADBEB48-C1D6-4E86-B79F-079251ECB667}" type="presParOf" srcId="{B5BCBFEF-61B9-4277-8CB6-63BB19243444}" destId="{1B89DC8B-5165-43F0-BE31-8D5118594C59}" srcOrd="13" destOrd="0" presId="urn:microsoft.com/office/officeart/2005/8/layout/chevron1"/>
    <dgm:cxn modelId="{C2634166-745A-4028-A350-4632009A561C}" type="presParOf" srcId="{B5BCBFEF-61B9-4277-8CB6-63BB19243444}" destId="{A814F181-C102-473A-A151-1A20CF1D2401}" srcOrd="14" destOrd="0" presId="urn:microsoft.com/office/officeart/2005/8/layout/chevron1"/>
    <dgm:cxn modelId="{02717F5D-034D-4634-8487-50B7C03999E2}" type="presParOf" srcId="{B5BCBFEF-61B9-4277-8CB6-63BB19243444}" destId="{2FB4D052-981C-4D09-880D-3C558197206D}" srcOrd="15" destOrd="0" presId="urn:microsoft.com/office/officeart/2005/8/layout/chevron1"/>
    <dgm:cxn modelId="{C567B491-9D61-413C-A3C6-6545A069DFED}" type="presParOf" srcId="{B5BCBFEF-61B9-4277-8CB6-63BB19243444}" destId="{5B180C81-F4E4-4D2E-BF83-82499E146272}" srcOrd="16" destOrd="0" presId="urn:microsoft.com/office/officeart/2005/8/layout/chevron1"/>
    <dgm:cxn modelId="{51EEC3E2-A2A3-4915-B3AF-B2E033D2317B}" type="presParOf" srcId="{B5BCBFEF-61B9-4277-8CB6-63BB19243444}" destId="{CABF5FE7-27E7-439C-862B-E32A908BB7A0}" srcOrd="17" destOrd="0" presId="urn:microsoft.com/office/officeart/2005/8/layout/chevron1"/>
    <dgm:cxn modelId="{B2100B8A-D059-4EBD-8CA0-B5814276847F}" type="presParOf" srcId="{B5BCBFEF-61B9-4277-8CB6-63BB19243444}" destId="{C4DDC2CA-1F26-4568-9790-A3B1873A695E}" srcOrd="18" destOrd="0" presId="urn:microsoft.com/office/officeart/2005/8/layout/chevron1"/>
    <dgm:cxn modelId="{7ADA12B7-3FC6-4ABD-ABB6-9BC8F2991D49}" type="presParOf" srcId="{B5BCBFEF-61B9-4277-8CB6-63BB19243444}" destId="{2DCAADCB-B3AD-4A99-8B0A-A4DED53F7171}" srcOrd="19" destOrd="0" presId="urn:microsoft.com/office/officeart/2005/8/layout/chevron1"/>
    <dgm:cxn modelId="{1C6C9A06-23C6-4CF8-974D-67255ECFAB91}" type="presParOf" srcId="{B5BCBFEF-61B9-4277-8CB6-63BB19243444}" destId="{70023D70-81D8-42E2-BBBE-0D94D63346A6}" srcOrd="20" destOrd="0" presId="urn:microsoft.com/office/officeart/2005/8/layout/chevron1"/>
    <dgm:cxn modelId="{9BEFDDA8-8157-4AEA-893E-A4A2EFD9C0C0}" type="presParOf" srcId="{B5BCBFEF-61B9-4277-8CB6-63BB19243444}" destId="{19EA6DC9-0988-42DA-BF11-CA697D533C48}" srcOrd="21" destOrd="0" presId="urn:microsoft.com/office/officeart/2005/8/layout/chevron1"/>
    <dgm:cxn modelId="{717EB8E8-DEDA-4E94-950B-B754A14E4DFC}" type="presParOf" srcId="{B5BCBFEF-61B9-4277-8CB6-63BB19243444}" destId="{E9C114C4-7D5C-47D1-BCDB-81DEF6162EC1}" srcOrd="22" destOrd="0" presId="urn:microsoft.com/office/officeart/2005/8/layout/chevron1"/>
    <dgm:cxn modelId="{D91C4AB7-0C3A-4EC3-8031-AE3ADB3F0868}" type="presParOf" srcId="{B5BCBFEF-61B9-4277-8CB6-63BB19243444}" destId="{73DCF3AC-98AA-45A7-A6C2-DADA3547E846}" srcOrd="23" destOrd="0" presId="urn:microsoft.com/office/officeart/2005/8/layout/chevron1"/>
    <dgm:cxn modelId="{FF8F7BFB-7B05-4B55-8208-F122760B01EE}" type="presParOf" srcId="{B5BCBFEF-61B9-4277-8CB6-63BB19243444}" destId="{62D8B221-D5A5-46FC-972E-3D61378B1A03}" srcOrd="24" destOrd="0" presId="urn:microsoft.com/office/officeart/2005/8/layout/chevron1"/>
    <dgm:cxn modelId="{E4166CD1-1EC8-4BE5-8408-C8ED642D70F5}" type="presParOf" srcId="{B5BCBFEF-61B9-4277-8CB6-63BB19243444}" destId="{149D2F90-BFCC-47A0-B2BB-0D8D14402FCC}" srcOrd="25" destOrd="0" presId="urn:microsoft.com/office/officeart/2005/8/layout/chevron1"/>
    <dgm:cxn modelId="{2EBE138C-A58D-4B2D-9C92-2ECAC38F25FA}" type="presParOf" srcId="{B5BCBFEF-61B9-4277-8CB6-63BB19243444}" destId="{5DD73F9C-9728-4E30-B252-1B64A87CC29E}" srcOrd="2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03C1A-68CC-43B9-A6BB-C93DBECEC8C1}">
      <dsp:nvSpPr>
        <dsp:cNvPr id="0" name=""/>
        <dsp:cNvSpPr/>
      </dsp:nvSpPr>
      <dsp:spPr>
        <a:xfrm rot="5400000">
          <a:off x="-218203" y="462303"/>
          <a:ext cx="1454688" cy="10182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Phase i: Reference(s)</a:t>
          </a:r>
        </a:p>
      </dsp:txBody>
      <dsp:txXfrm rot="-5400000">
        <a:off x="0" y="753241"/>
        <a:ext cx="1018282" cy="436406"/>
      </dsp:txXfrm>
    </dsp:sp>
    <dsp:sp modelId="{DE962D66-7690-4AFC-97A8-7F26CC71DF3E}">
      <dsp:nvSpPr>
        <dsp:cNvPr id="0" name=""/>
        <dsp:cNvSpPr/>
      </dsp:nvSpPr>
      <dsp:spPr>
        <a:xfrm rot="5400000">
          <a:off x="2940495" y="-1861710"/>
          <a:ext cx="1312741" cy="51571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400" b="1" kern="1200" dirty="0">
              <a:solidFill>
                <a:schemeClr val="tx2"/>
              </a:solidFill>
            </a:rPr>
            <a:t>OUTPUTS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tx2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2"/>
              </a:solidFill>
            </a:rPr>
            <a:t>Architecture blueprint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2"/>
              </a:solidFill>
            </a:rPr>
            <a:t>Business requirements and technical specifications for 10-12 </a:t>
          </a:r>
          <a:r>
            <a:rPr lang="en-US" sz="1400" i="1" kern="1200" dirty="0">
              <a:solidFill>
                <a:schemeClr val="tx2"/>
              </a:solidFill>
            </a:rPr>
            <a:t>Building Blocks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0" kern="1200" dirty="0">
              <a:solidFill>
                <a:schemeClr val="tx2"/>
              </a:solidFill>
            </a:rPr>
            <a:t>Accompanying open API conditions</a:t>
          </a:r>
          <a:endParaRPr lang="en-US" sz="1400" kern="1200" dirty="0">
            <a:solidFill>
              <a:schemeClr val="tx2"/>
            </a:solidFill>
          </a:endParaRPr>
        </a:p>
      </dsp:txBody>
      <dsp:txXfrm rot="-5400000">
        <a:off x="1018283" y="124585"/>
        <a:ext cx="5093084" cy="1184575"/>
      </dsp:txXfrm>
    </dsp:sp>
    <dsp:sp modelId="{CB60479F-EC90-421F-AF2A-DBA710E625A7}">
      <dsp:nvSpPr>
        <dsp:cNvPr id="0" name=""/>
        <dsp:cNvSpPr/>
      </dsp:nvSpPr>
      <dsp:spPr>
        <a:xfrm rot="5400000">
          <a:off x="-218203" y="2070155"/>
          <a:ext cx="1454688" cy="10182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Phase ii: Procurement</a:t>
          </a:r>
        </a:p>
      </dsp:txBody>
      <dsp:txXfrm rot="-5400000">
        <a:off x="0" y="2361093"/>
        <a:ext cx="1018282" cy="436406"/>
      </dsp:txXfrm>
    </dsp:sp>
    <dsp:sp modelId="{21A1DF55-50FB-4358-A580-DA5806FD7793}">
      <dsp:nvSpPr>
        <dsp:cNvPr id="0" name=""/>
        <dsp:cNvSpPr/>
      </dsp:nvSpPr>
      <dsp:spPr>
        <a:xfrm rot="5400000">
          <a:off x="2812576" y="-253858"/>
          <a:ext cx="1568578" cy="51571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1" kern="1200" dirty="0">
              <a:solidFill>
                <a:schemeClr val="tx2"/>
              </a:solidFill>
            </a:rPr>
            <a:t>OUTPUTS</a:t>
          </a:r>
          <a:endParaRPr lang="en-US" sz="1400" kern="1200" dirty="0">
            <a:solidFill>
              <a:schemeClr val="tx2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400" kern="1200" dirty="0">
            <a:solidFill>
              <a:schemeClr val="tx2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2"/>
              </a:solidFill>
            </a:rPr>
            <a:t>Launch and execution of procurement tender to solicit service in delivering a first </a:t>
          </a:r>
          <a:r>
            <a:rPr lang="en-US" sz="1400" i="0" kern="1200" dirty="0" err="1">
              <a:solidFill>
                <a:schemeClr val="tx2"/>
              </a:solidFill>
            </a:rPr>
            <a:t>GovStack</a:t>
          </a:r>
          <a:r>
            <a:rPr lang="en-US" sz="1400" i="0" kern="1200" dirty="0">
              <a:solidFill>
                <a:schemeClr val="tx2"/>
              </a:solidFill>
            </a:rPr>
            <a:t> model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0" kern="1200" dirty="0">
              <a:solidFill>
                <a:schemeClr val="tx2"/>
              </a:solidFill>
            </a:rPr>
            <a:t>Starting w. survey market capabilities: see </a:t>
          </a:r>
          <a:r>
            <a:rPr lang="en-US" sz="1400" i="0" kern="1200" dirty="0">
              <a:solidFill>
                <a:schemeClr val="tx2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RFI call</a:t>
          </a:r>
          <a:endParaRPr lang="en-US" sz="1400" kern="1200" dirty="0">
            <a:solidFill>
              <a:schemeClr val="tx2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0" kern="1200" dirty="0">
              <a:solidFill>
                <a:schemeClr val="tx2"/>
              </a:solidFill>
            </a:rPr>
            <a:t>Repurposed resources from procurement effort into references to support similar exercise in partner countries</a:t>
          </a:r>
          <a:endParaRPr lang="en-US" sz="1400" kern="1200" dirty="0">
            <a:solidFill>
              <a:schemeClr val="tx2"/>
            </a:solidFill>
          </a:endParaRPr>
        </a:p>
      </dsp:txBody>
      <dsp:txXfrm rot="-5400000">
        <a:off x="1018282" y="1617008"/>
        <a:ext cx="5080595" cy="1415434"/>
      </dsp:txXfrm>
    </dsp:sp>
    <dsp:sp modelId="{2CDBB7E9-EA88-4991-B95F-988B783BD6D8}">
      <dsp:nvSpPr>
        <dsp:cNvPr id="0" name=""/>
        <dsp:cNvSpPr/>
      </dsp:nvSpPr>
      <dsp:spPr>
        <a:xfrm rot="5400000">
          <a:off x="-218203" y="3623992"/>
          <a:ext cx="1454688" cy="10182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1" kern="1200" dirty="0"/>
            <a:t>PHASE iii: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1" kern="1200" dirty="0"/>
            <a:t>Platform</a:t>
          </a:r>
        </a:p>
      </dsp:txBody>
      <dsp:txXfrm rot="-5400000">
        <a:off x="0" y="3914930"/>
        <a:ext cx="1018282" cy="436406"/>
      </dsp:txXfrm>
    </dsp:sp>
    <dsp:sp modelId="{FEF5291E-2989-4E27-8A9A-96C3A2FD9E72}">
      <dsp:nvSpPr>
        <dsp:cNvPr id="0" name=""/>
        <dsp:cNvSpPr/>
      </dsp:nvSpPr>
      <dsp:spPr>
        <a:xfrm rot="5400000">
          <a:off x="2866591" y="1299979"/>
          <a:ext cx="1460549" cy="51571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1" kern="1200" dirty="0">
              <a:solidFill>
                <a:schemeClr val="tx2"/>
              </a:solidFill>
            </a:rPr>
            <a:t>OUTPUTS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400" b="1" kern="1200" dirty="0">
            <a:solidFill>
              <a:schemeClr val="tx2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2"/>
              </a:solidFill>
            </a:rPr>
            <a:t>Functional software environment demonstrating models / approaches to implementing </a:t>
          </a:r>
          <a:r>
            <a:rPr lang="en-US" sz="1400" i="0" kern="1200" dirty="0" err="1">
              <a:solidFill>
                <a:schemeClr val="tx2"/>
              </a:solidFill>
            </a:rPr>
            <a:t>GovStack</a:t>
          </a:r>
          <a:r>
            <a:rPr lang="en-US" sz="1400" i="0" kern="1200" dirty="0">
              <a:solidFill>
                <a:schemeClr val="tx2"/>
              </a:solidFill>
            </a:rPr>
            <a:t> by addressing multiple cross-sectoral use cases</a:t>
          </a:r>
          <a:endParaRPr lang="en-US" sz="1400" kern="1200" dirty="0">
            <a:solidFill>
              <a:schemeClr val="tx2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2"/>
              </a:solidFill>
            </a:rPr>
            <a:t>Guidance and manuals for reuse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tx2"/>
            </a:solidFill>
          </a:endParaRPr>
        </a:p>
      </dsp:txBody>
      <dsp:txXfrm rot="-5400000">
        <a:off x="1018282" y="3219586"/>
        <a:ext cx="5085869" cy="1317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018F1-6D2B-4C3F-B7F8-FAAC583333D8}">
      <dsp:nvSpPr>
        <dsp:cNvPr id="0" name=""/>
        <dsp:cNvSpPr/>
      </dsp:nvSpPr>
      <dsp:spPr>
        <a:xfrm>
          <a:off x="349" y="613585"/>
          <a:ext cx="901617" cy="360647"/>
        </a:xfrm>
        <a:prstGeom prst="chevron">
          <a:avLst/>
        </a:prstGeom>
        <a:noFill/>
        <a:ln w="3175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>
              <a:solidFill>
                <a:schemeClr val="tx2"/>
              </a:solidFill>
            </a:rPr>
            <a:t>2021</a:t>
          </a:r>
        </a:p>
      </dsp:txBody>
      <dsp:txXfrm>
        <a:off x="180673" y="613585"/>
        <a:ext cx="540970" cy="360647"/>
      </dsp:txXfrm>
    </dsp:sp>
    <dsp:sp modelId="{EC4F4DAD-3CEC-47C1-80C3-E877BA16116F}">
      <dsp:nvSpPr>
        <dsp:cNvPr id="0" name=""/>
        <dsp:cNvSpPr/>
      </dsp:nvSpPr>
      <dsp:spPr>
        <a:xfrm>
          <a:off x="811805" y="613585"/>
          <a:ext cx="901617" cy="3606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noProof="0"/>
            <a:t>January</a:t>
          </a:r>
        </a:p>
      </dsp:txBody>
      <dsp:txXfrm>
        <a:off x="992129" y="613585"/>
        <a:ext cx="540970" cy="360647"/>
      </dsp:txXfrm>
    </dsp:sp>
    <dsp:sp modelId="{9F6D3217-97E2-4C2A-AA00-9AD8B2CC77DF}">
      <dsp:nvSpPr>
        <dsp:cNvPr id="0" name=""/>
        <dsp:cNvSpPr/>
      </dsp:nvSpPr>
      <dsp:spPr>
        <a:xfrm>
          <a:off x="1623261" y="613585"/>
          <a:ext cx="901617" cy="3606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noProof="0"/>
            <a:t>February</a:t>
          </a:r>
        </a:p>
      </dsp:txBody>
      <dsp:txXfrm>
        <a:off x="1803585" y="613585"/>
        <a:ext cx="540970" cy="360647"/>
      </dsp:txXfrm>
    </dsp:sp>
    <dsp:sp modelId="{4D92BB1F-2E69-4ED4-A936-0B09183C0303}">
      <dsp:nvSpPr>
        <dsp:cNvPr id="0" name=""/>
        <dsp:cNvSpPr/>
      </dsp:nvSpPr>
      <dsp:spPr>
        <a:xfrm>
          <a:off x="2434717" y="613585"/>
          <a:ext cx="901617" cy="3606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noProof="0"/>
            <a:t>March</a:t>
          </a:r>
        </a:p>
      </dsp:txBody>
      <dsp:txXfrm>
        <a:off x="2615041" y="613585"/>
        <a:ext cx="540970" cy="360647"/>
      </dsp:txXfrm>
    </dsp:sp>
    <dsp:sp modelId="{4CDE4F7F-0CA8-4192-BAD5-AFC05B04B8A4}">
      <dsp:nvSpPr>
        <dsp:cNvPr id="0" name=""/>
        <dsp:cNvSpPr/>
      </dsp:nvSpPr>
      <dsp:spPr>
        <a:xfrm>
          <a:off x="3246174" y="613585"/>
          <a:ext cx="901617" cy="36064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noProof="0"/>
            <a:t>April</a:t>
          </a:r>
        </a:p>
      </dsp:txBody>
      <dsp:txXfrm>
        <a:off x="3426498" y="613585"/>
        <a:ext cx="540970" cy="360647"/>
      </dsp:txXfrm>
    </dsp:sp>
    <dsp:sp modelId="{7E1F60B3-DBD0-4718-B5C3-1DA369B1C324}">
      <dsp:nvSpPr>
        <dsp:cNvPr id="0" name=""/>
        <dsp:cNvSpPr/>
      </dsp:nvSpPr>
      <dsp:spPr>
        <a:xfrm>
          <a:off x="4057630" y="613585"/>
          <a:ext cx="901617" cy="36064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noProof="0"/>
            <a:t>May</a:t>
          </a:r>
        </a:p>
      </dsp:txBody>
      <dsp:txXfrm>
        <a:off x="4237954" y="613585"/>
        <a:ext cx="540970" cy="360647"/>
      </dsp:txXfrm>
    </dsp:sp>
    <dsp:sp modelId="{8EFF98D8-4982-4EF3-8F8D-6C851C1E5AB3}">
      <dsp:nvSpPr>
        <dsp:cNvPr id="0" name=""/>
        <dsp:cNvSpPr/>
      </dsp:nvSpPr>
      <dsp:spPr>
        <a:xfrm>
          <a:off x="4869086" y="613585"/>
          <a:ext cx="901617" cy="36064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noProof="0"/>
            <a:t>June</a:t>
          </a:r>
        </a:p>
      </dsp:txBody>
      <dsp:txXfrm>
        <a:off x="5049410" y="613585"/>
        <a:ext cx="540970" cy="360647"/>
      </dsp:txXfrm>
    </dsp:sp>
    <dsp:sp modelId="{A814F181-C102-473A-A151-1A20CF1D2401}">
      <dsp:nvSpPr>
        <dsp:cNvPr id="0" name=""/>
        <dsp:cNvSpPr/>
      </dsp:nvSpPr>
      <dsp:spPr>
        <a:xfrm>
          <a:off x="5680542" y="613585"/>
          <a:ext cx="901617" cy="36064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noProof="0"/>
            <a:t>July</a:t>
          </a:r>
        </a:p>
      </dsp:txBody>
      <dsp:txXfrm>
        <a:off x="5860866" y="613585"/>
        <a:ext cx="540970" cy="360647"/>
      </dsp:txXfrm>
    </dsp:sp>
    <dsp:sp modelId="{5B180C81-F4E4-4D2E-BF83-82499E146272}">
      <dsp:nvSpPr>
        <dsp:cNvPr id="0" name=""/>
        <dsp:cNvSpPr/>
      </dsp:nvSpPr>
      <dsp:spPr>
        <a:xfrm>
          <a:off x="6491998" y="613585"/>
          <a:ext cx="901617" cy="36064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noProof="0"/>
            <a:t>August</a:t>
          </a:r>
        </a:p>
      </dsp:txBody>
      <dsp:txXfrm>
        <a:off x="6672322" y="613585"/>
        <a:ext cx="540970" cy="360647"/>
      </dsp:txXfrm>
    </dsp:sp>
    <dsp:sp modelId="{C4DDC2CA-1F26-4568-9790-A3B1873A695E}">
      <dsp:nvSpPr>
        <dsp:cNvPr id="0" name=""/>
        <dsp:cNvSpPr/>
      </dsp:nvSpPr>
      <dsp:spPr>
        <a:xfrm>
          <a:off x="7303454" y="613585"/>
          <a:ext cx="901617" cy="36064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noProof="0"/>
            <a:t>September</a:t>
          </a:r>
        </a:p>
      </dsp:txBody>
      <dsp:txXfrm>
        <a:off x="7483778" y="613585"/>
        <a:ext cx="540970" cy="360647"/>
      </dsp:txXfrm>
    </dsp:sp>
    <dsp:sp modelId="{70023D70-81D8-42E2-BBBE-0D94D63346A6}">
      <dsp:nvSpPr>
        <dsp:cNvPr id="0" name=""/>
        <dsp:cNvSpPr/>
      </dsp:nvSpPr>
      <dsp:spPr>
        <a:xfrm>
          <a:off x="8114911" y="613585"/>
          <a:ext cx="901617" cy="36064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noProof="0"/>
            <a:t>October</a:t>
          </a:r>
        </a:p>
      </dsp:txBody>
      <dsp:txXfrm>
        <a:off x="8295235" y="613585"/>
        <a:ext cx="540970" cy="360647"/>
      </dsp:txXfrm>
    </dsp:sp>
    <dsp:sp modelId="{E9C114C4-7D5C-47D1-BCDB-81DEF6162EC1}">
      <dsp:nvSpPr>
        <dsp:cNvPr id="0" name=""/>
        <dsp:cNvSpPr/>
      </dsp:nvSpPr>
      <dsp:spPr>
        <a:xfrm>
          <a:off x="8926367" y="613585"/>
          <a:ext cx="901617" cy="36064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noProof="0"/>
            <a:t>November</a:t>
          </a:r>
        </a:p>
      </dsp:txBody>
      <dsp:txXfrm>
        <a:off x="9106691" y="613585"/>
        <a:ext cx="540970" cy="360647"/>
      </dsp:txXfrm>
    </dsp:sp>
    <dsp:sp modelId="{62D8B221-D5A5-46FC-972E-3D61378B1A03}">
      <dsp:nvSpPr>
        <dsp:cNvPr id="0" name=""/>
        <dsp:cNvSpPr/>
      </dsp:nvSpPr>
      <dsp:spPr>
        <a:xfrm>
          <a:off x="9737823" y="613585"/>
          <a:ext cx="901617" cy="360647"/>
        </a:xfrm>
        <a:prstGeom prst="chevron">
          <a:avLst/>
        </a:prstGeom>
        <a:solidFill>
          <a:schemeClr val="bg2"/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noProof="0">
              <a:solidFill>
                <a:schemeClr val="tx2"/>
              </a:solidFill>
            </a:rPr>
            <a:t>December</a:t>
          </a:r>
        </a:p>
      </dsp:txBody>
      <dsp:txXfrm>
        <a:off x="9918147" y="613585"/>
        <a:ext cx="540970" cy="360647"/>
      </dsp:txXfrm>
    </dsp:sp>
    <dsp:sp modelId="{5DD73F9C-9728-4E30-B252-1B64A87CC29E}">
      <dsp:nvSpPr>
        <dsp:cNvPr id="0" name=""/>
        <dsp:cNvSpPr/>
      </dsp:nvSpPr>
      <dsp:spPr>
        <a:xfrm>
          <a:off x="10549279" y="613585"/>
          <a:ext cx="901617" cy="360647"/>
        </a:xfrm>
        <a:prstGeom prst="chevron">
          <a:avLst/>
        </a:prstGeom>
        <a:noFill/>
        <a:ln w="3175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>
              <a:solidFill>
                <a:schemeClr val="tx1"/>
              </a:solidFill>
            </a:rPr>
            <a:t>2023</a:t>
          </a:r>
          <a:endParaRPr lang="de-DE" sz="800" b="1" kern="1200">
            <a:solidFill>
              <a:schemeClr val="tx1"/>
            </a:solidFill>
          </a:endParaRPr>
        </a:p>
      </dsp:txBody>
      <dsp:txXfrm>
        <a:off x="10729603" y="613585"/>
        <a:ext cx="540970" cy="360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18869-D6A8-4630-A01E-9FC179C216F7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B9458-25D0-44DD-8E5A-2174626A553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93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Kate 3 minutes –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David Hani Marten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B9458-25D0-44DD-8E5A-2174626A553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257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alibri"/>
              <a:buNone/>
            </a:pPr>
            <a:fld id="{00000000-1234-1234-1234-123412341234}" type="slidenum">
              <a:rPr lang="fr-CH" sz="1200" b="1" i="0" u="none" strike="noStrike" cap="none" smtClean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fr-CH" sz="1200" b="1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5891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fr-CH" sz="1200" b="1" i="0" u="none" strike="noStrike" kern="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200"/>
                <a:buFont typeface="Calibri"/>
                <a:buNone/>
                <a:tabLst/>
                <a:defRPr/>
              </a:pPr>
              <a:t>3</a:t>
            </a:fld>
            <a:endParaRPr kumimoji="0" lang="fr-CH" sz="1200" b="1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30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fr-CH" sz="1200" b="1" i="0" u="none" strike="noStrike" kern="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200"/>
                <a:buFont typeface="Calibri"/>
                <a:buNone/>
                <a:tabLst/>
                <a:defRPr/>
              </a:pPr>
              <a:t>4</a:t>
            </a:fld>
            <a:endParaRPr kumimoji="0" lang="fr-CH" sz="1200" b="1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18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fr-CH" sz="1200" b="1" i="0" u="none" strike="noStrike" kern="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200"/>
                <a:buFont typeface="Calibri"/>
                <a:buNone/>
                <a:tabLst/>
                <a:defRPr/>
              </a:pPr>
              <a:t>5</a:t>
            </a:fld>
            <a:endParaRPr kumimoji="0" lang="fr-CH" sz="1200" b="1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29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fr-CH" sz="1200" b="1" i="0" u="none" strike="noStrike" kern="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200"/>
                <a:buFont typeface="Calibri"/>
                <a:buNone/>
                <a:tabLst/>
                <a:defRPr/>
              </a:pPr>
              <a:t>6</a:t>
            </a:fld>
            <a:endParaRPr kumimoji="0" lang="fr-CH" sz="1200" b="1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81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wmf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wmf"/><Relationship Id="rId7" Type="http://schemas.openxmlformats.org/officeDocument/2006/relationships/image" Target="../media/image8.w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wmf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wmf"/><Relationship Id="rId5" Type="http://schemas.openxmlformats.org/officeDocument/2006/relationships/image" Target="../media/image12.png"/><Relationship Id="rId10" Type="http://schemas.openxmlformats.org/officeDocument/2006/relationships/image" Target="../media/image15.jpeg"/><Relationship Id="rId4" Type="http://schemas.openxmlformats.org/officeDocument/2006/relationships/image" Target="../media/image11.wmf"/><Relationship Id="rId9" Type="http://schemas.openxmlformats.org/officeDocument/2006/relationships/image" Target="../media/image8.w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1776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2788" y="2573252"/>
            <a:ext cx="10764837" cy="1588408"/>
          </a:xfrm>
        </p:spPr>
        <p:txBody>
          <a:bodyPr anchor="t" anchorCtr="0"/>
          <a:lstStyle>
            <a:lvl1pPr algn="l">
              <a:lnSpc>
                <a:spcPct val="98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9" y="625113"/>
            <a:ext cx="2158898" cy="1150315"/>
          </a:xfrm>
          <a:prstGeom prst="rect">
            <a:avLst/>
          </a:prstGeom>
        </p:spPr>
      </p:pic>
      <p:sp>
        <p:nvSpPr>
          <p:cNvPr id="4" name="Onlinebild-Platzhalter 3">
            <a:extLst>
              <a:ext uri="{FF2B5EF4-FFF2-40B4-BE49-F238E27FC236}">
                <a16:creationId xmlns:a16="http://schemas.microsoft.com/office/drawing/2014/main" id="{9FFF6ED4-3BEA-434F-8D49-2BB967D6E910}"/>
              </a:ext>
            </a:extLst>
          </p:cNvPr>
          <p:cNvSpPr>
            <a:spLocks noGrp="1"/>
          </p:cNvSpPr>
          <p:nvPr>
            <p:ph type="clipArt" sz="quarter" idx="10" hasCustomPrompt="1"/>
          </p:nvPr>
        </p:nvSpPr>
        <p:spPr>
          <a:xfrm>
            <a:off x="745200" y="5594400"/>
            <a:ext cx="1198800" cy="392400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6" name="Onlinebild-Platzhalter 5">
            <a:extLst>
              <a:ext uri="{FF2B5EF4-FFF2-40B4-BE49-F238E27FC236}">
                <a16:creationId xmlns:a16="http://schemas.microsoft.com/office/drawing/2014/main" id="{61F1895D-F779-46C7-816E-F7022131F278}"/>
              </a:ext>
            </a:extLst>
          </p:cNvPr>
          <p:cNvSpPr>
            <a:spLocks noGrp="1" noChangeAspect="1"/>
          </p:cNvSpPr>
          <p:nvPr>
            <p:ph type="clipArt" sz="quarter" idx="11" hasCustomPrompt="1"/>
          </p:nvPr>
        </p:nvSpPr>
        <p:spPr>
          <a:xfrm>
            <a:off x="2359025" y="5421600"/>
            <a:ext cx="691200" cy="6984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10" name="Onlinebild-Platzhalter 9">
            <a:extLst>
              <a:ext uri="{FF2B5EF4-FFF2-40B4-BE49-F238E27FC236}">
                <a16:creationId xmlns:a16="http://schemas.microsoft.com/office/drawing/2014/main" id="{EE9895AB-B440-4B98-99FF-09F0D9502624}"/>
              </a:ext>
            </a:extLst>
          </p:cNvPr>
          <p:cNvSpPr>
            <a:spLocks noGrp="1" noChangeAspect="1"/>
          </p:cNvSpPr>
          <p:nvPr>
            <p:ph type="clipArt" sz="quarter" idx="12" hasCustomPrompt="1"/>
          </p:nvPr>
        </p:nvSpPr>
        <p:spPr>
          <a:xfrm>
            <a:off x="3492000" y="5601600"/>
            <a:ext cx="1148400" cy="356400"/>
          </a:xfrm>
          <a:blipFill>
            <a:blip r:embed="rId6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12" name="Onlinebild-Platzhalter 11">
            <a:extLst>
              <a:ext uri="{FF2B5EF4-FFF2-40B4-BE49-F238E27FC236}">
                <a16:creationId xmlns:a16="http://schemas.microsoft.com/office/drawing/2014/main" id="{5E828BCD-ACE1-45D2-9517-1EF9B8FFD923}"/>
              </a:ext>
            </a:extLst>
          </p:cNvPr>
          <p:cNvSpPr>
            <a:spLocks noGrp="1" noChangeAspect="1"/>
          </p:cNvSpPr>
          <p:nvPr>
            <p:ph type="clipArt" sz="quarter" idx="13" hasCustomPrompt="1"/>
          </p:nvPr>
        </p:nvSpPr>
        <p:spPr>
          <a:xfrm>
            <a:off x="4982400" y="5464800"/>
            <a:ext cx="928800" cy="626400"/>
          </a:xfrm>
          <a:blipFill>
            <a:blip r:embed="rId7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14" name="Onlinebild-Platzhalter 13">
            <a:extLst>
              <a:ext uri="{FF2B5EF4-FFF2-40B4-BE49-F238E27FC236}">
                <a16:creationId xmlns:a16="http://schemas.microsoft.com/office/drawing/2014/main" id="{A1556739-49A6-4029-A154-D4DA6717A44F}"/>
              </a:ext>
            </a:extLst>
          </p:cNvPr>
          <p:cNvSpPr>
            <a:spLocks noGrp="1" noChangeAspect="1"/>
          </p:cNvSpPr>
          <p:nvPr>
            <p:ph type="clipArt" sz="quarter" idx="14" hasCustomPrompt="1"/>
          </p:nvPr>
        </p:nvSpPr>
        <p:spPr>
          <a:xfrm>
            <a:off x="6415088" y="5515200"/>
            <a:ext cx="774700" cy="550800"/>
          </a:xfrm>
          <a:blipFill>
            <a:blip r:embed="rId8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16" name="Onlinebild-Platzhalter 15">
            <a:extLst>
              <a:ext uri="{FF2B5EF4-FFF2-40B4-BE49-F238E27FC236}">
                <a16:creationId xmlns:a16="http://schemas.microsoft.com/office/drawing/2014/main" id="{0DD55ED7-C144-4CCC-B0BB-33A7A7D5AF24}"/>
              </a:ext>
            </a:extLst>
          </p:cNvPr>
          <p:cNvSpPr>
            <a:spLocks noGrp="1" noChangeAspect="1"/>
          </p:cNvSpPr>
          <p:nvPr>
            <p:ph type="clipArt" sz="quarter" idx="15" hasCustomPrompt="1"/>
          </p:nvPr>
        </p:nvSpPr>
        <p:spPr>
          <a:xfrm>
            <a:off x="7562850" y="5608800"/>
            <a:ext cx="1184400" cy="392400"/>
          </a:xfrm>
          <a:blipFill>
            <a:blip r:embed="rId9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18" name="Onlinebild-Platzhalter 17">
            <a:extLst>
              <a:ext uri="{FF2B5EF4-FFF2-40B4-BE49-F238E27FC236}">
                <a16:creationId xmlns:a16="http://schemas.microsoft.com/office/drawing/2014/main" id="{B198149C-2DBC-4A8F-9C8B-64964A02CB04}"/>
              </a:ext>
            </a:extLst>
          </p:cNvPr>
          <p:cNvSpPr>
            <a:spLocks noGrp="1" noChangeAspect="1"/>
          </p:cNvSpPr>
          <p:nvPr>
            <p:ph type="clipArt" sz="quarter" idx="16" hasCustomPrompt="1"/>
          </p:nvPr>
        </p:nvSpPr>
        <p:spPr>
          <a:xfrm>
            <a:off x="8924400" y="5608800"/>
            <a:ext cx="1209600" cy="349200"/>
          </a:xfrm>
          <a:blipFill>
            <a:blip r:embed="rId10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20" name="Onlinebild-Platzhalter 19">
            <a:extLst>
              <a:ext uri="{FF2B5EF4-FFF2-40B4-BE49-F238E27FC236}">
                <a16:creationId xmlns:a16="http://schemas.microsoft.com/office/drawing/2014/main" id="{672CACBE-83D5-499A-881D-49DF4BCA7F24}"/>
              </a:ext>
            </a:extLst>
          </p:cNvPr>
          <p:cNvSpPr>
            <a:spLocks noGrp="1" noChangeAspect="1"/>
          </p:cNvSpPr>
          <p:nvPr>
            <p:ph type="clipArt" sz="quarter" idx="17" hasCustomPrompt="1"/>
          </p:nvPr>
        </p:nvSpPr>
        <p:spPr>
          <a:xfrm>
            <a:off x="10299700" y="5515200"/>
            <a:ext cx="1173600" cy="547200"/>
          </a:xfrm>
          <a:blipFill>
            <a:blip r:embed="rId11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3473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723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7"/>
          <p:cNvSpPr>
            <a:spLocks noGrp="1"/>
          </p:cNvSpPr>
          <p:nvPr>
            <p:ph type="pic" sz="quarter" idx="19"/>
          </p:nvPr>
        </p:nvSpPr>
        <p:spPr>
          <a:xfrm>
            <a:off x="538163" y="1766888"/>
            <a:ext cx="2541599" cy="2733675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9" name="Bildplatzhalter 17"/>
          <p:cNvSpPr>
            <a:spLocks noGrp="1"/>
          </p:cNvSpPr>
          <p:nvPr>
            <p:ph type="pic" sz="quarter" idx="20"/>
          </p:nvPr>
        </p:nvSpPr>
        <p:spPr>
          <a:xfrm>
            <a:off x="3396037" y="1767599"/>
            <a:ext cx="2541599" cy="27324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0" name="Bildplatzhalter 17"/>
          <p:cNvSpPr>
            <a:spLocks noGrp="1"/>
          </p:cNvSpPr>
          <p:nvPr>
            <p:ph type="pic" sz="quarter" idx="21"/>
          </p:nvPr>
        </p:nvSpPr>
        <p:spPr>
          <a:xfrm>
            <a:off x="6253200" y="1767599"/>
            <a:ext cx="2541599" cy="27324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1" name="Bildplatzhalter 17"/>
          <p:cNvSpPr>
            <a:spLocks noGrp="1"/>
          </p:cNvSpPr>
          <p:nvPr>
            <p:ph type="pic" sz="quarter" idx="22"/>
          </p:nvPr>
        </p:nvSpPr>
        <p:spPr>
          <a:xfrm>
            <a:off x="9112239" y="1767599"/>
            <a:ext cx="2541599" cy="27324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1A0E-0F44-4930-B1C6-7F94F272BD83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3237900" y="1768475"/>
            <a:ext cx="0" cy="4541838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 userDrawn="1"/>
        </p:nvCxnSpPr>
        <p:spPr>
          <a:xfrm>
            <a:off x="6095776" y="1767600"/>
            <a:ext cx="0" cy="454320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8953652" y="1767600"/>
            <a:ext cx="0" cy="454320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538162" y="1768476"/>
            <a:ext cx="2541600" cy="1188000"/>
          </a:xfrm>
        </p:spPr>
        <p:txBody>
          <a:bodyPr/>
          <a:lstStyle>
            <a:lvl1pPr>
              <a:lnSpc>
                <a:spcPct val="79000"/>
              </a:lnSpc>
              <a:defRPr sz="10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396038" y="1767600"/>
            <a:ext cx="2541600" cy="1188000"/>
          </a:xfrm>
        </p:spPr>
        <p:txBody>
          <a:bodyPr/>
          <a:lstStyle>
            <a:lvl1pPr>
              <a:lnSpc>
                <a:spcPct val="79000"/>
              </a:lnSpc>
              <a:defRPr sz="10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253914" y="1767600"/>
            <a:ext cx="2541600" cy="1188000"/>
          </a:xfrm>
        </p:spPr>
        <p:txBody>
          <a:bodyPr/>
          <a:lstStyle>
            <a:lvl1pPr>
              <a:lnSpc>
                <a:spcPct val="79000"/>
              </a:lnSpc>
              <a:defRPr sz="10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111789" y="1767600"/>
            <a:ext cx="2542049" cy="1188000"/>
          </a:xfrm>
        </p:spPr>
        <p:txBody>
          <a:bodyPr/>
          <a:lstStyle>
            <a:lvl1pPr>
              <a:lnSpc>
                <a:spcPct val="79000"/>
              </a:lnSpc>
              <a:defRPr sz="10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23"/>
          </p:nvPr>
        </p:nvSpPr>
        <p:spPr>
          <a:xfrm>
            <a:off x="538168" y="4823330"/>
            <a:ext cx="2541587" cy="14863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platzhalter 25"/>
          <p:cNvSpPr>
            <a:spLocks noGrp="1"/>
          </p:cNvSpPr>
          <p:nvPr>
            <p:ph type="body" sz="quarter" idx="24"/>
          </p:nvPr>
        </p:nvSpPr>
        <p:spPr>
          <a:xfrm>
            <a:off x="3394800" y="4824000"/>
            <a:ext cx="2541587" cy="14863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Textplatzhalter 25"/>
          <p:cNvSpPr>
            <a:spLocks noGrp="1"/>
          </p:cNvSpPr>
          <p:nvPr>
            <p:ph type="body" sz="quarter" idx="25"/>
          </p:nvPr>
        </p:nvSpPr>
        <p:spPr>
          <a:xfrm>
            <a:off x="6254751" y="4824000"/>
            <a:ext cx="2541587" cy="14863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platzhalter 25"/>
          <p:cNvSpPr>
            <a:spLocks noGrp="1"/>
          </p:cNvSpPr>
          <p:nvPr>
            <p:ph type="body" sz="quarter" idx="26"/>
          </p:nvPr>
        </p:nvSpPr>
        <p:spPr>
          <a:xfrm>
            <a:off x="9111600" y="4824000"/>
            <a:ext cx="2541587" cy="14863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0876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0" userDrawn="1">
          <p15:clr>
            <a:srgbClr val="FBAE40"/>
          </p15:clr>
        </p15:guide>
        <p15:guide id="2" pos="2139" userDrawn="1">
          <p15:clr>
            <a:srgbClr val="FBAE40"/>
          </p15:clr>
        </p15:guide>
        <p15:guide id="3" pos="5737" userDrawn="1">
          <p15:clr>
            <a:srgbClr val="FBAE40"/>
          </p15:clr>
        </p15:guide>
        <p15:guide id="4" pos="5541" userDrawn="1">
          <p15:clr>
            <a:srgbClr val="FBAE40"/>
          </p15:clr>
        </p15:guide>
        <p15:guide id="5" pos="3937" userDrawn="1">
          <p15:clr>
            <a:srgbClr val="FBAE40"/>
          </p15:clr>
        </p15:guide>
        <p15:guide id="6" pos="3742" userDrawn="1">
          <p15:clr>
            <a:srgbClr val="FBAE40"/>
          </p15:clr>
        </p15:guide>
        <p15:guide id="7" orient="horz" pos="2835" userDrawn="1">
          <p15:clr>
            <a:srgbClr val="FBAE40"/>
          </p15:clr>
        </p15:guide>
        <p15:guide id="8" orient="horz" pos="303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8163" y="1771200"/>
            <a:ext cx="5367600" cy="45396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72905" y="1771200"/>
            <a:ext cx="5367338" cy="45396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1A0E-0F44-4930-B1C6-7F94F272BD8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9077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259" y="4092315"/>
            <a:ext cx="2673703" cy="2218485"/>
          </a:xfrm>
        </p:spPr>
        <p:txBody>
          <a:bodyPr/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1A0E-0F44-4930-B1C6-7F94F272BD83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1192134" y="4091958"/>
            <a:ext cx="0" cy="221835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538162" y="4091958"/>
            <a:ext cx="564497" cy="847687"/>
          </a:xfrm>
        </p:spPr>
        <p:txBody>
          <a:bodyPr/>
          <a:lstStyle>
            <a:lvl1pPr>
              <a:lnSpc>
                <a:spcPct val="79000"/>
              </a:lnSpc>
              <a:defRPr sz="7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3"/>
          </p:nvPr>
        </p:nvSpPr>
        <p:spPr>
          <a:xfrm>
            <a:off x="5157435" y="4092315"/>
            <a:ext cx="2673703" cy="22184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Third level</a:t>
            </a:r>
          </a:p>
          <a:p>
            <a:pPr marL="0" marR="0" lvl="3" indent="0" algn="l" defTabSz="914400" rtl="0" eaLnBrk="1" fontAlgn="auto" latinLnBrk="0" hangingPunct="1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Fifth level</a:t>
            </a:r>
          </a:p>
        </p:txBody>
      </p:sp>
      <p:cxnSp>
        <p:nvCxnSpPr>
          <p:cNvPr id="14" name="Gerader Verbinder 13"/>
          <p:cNvCxnSpPr/>
          <p:nvPr userDrawn="1"/>
        </p:nvCxnSpPr>
        <p:spPr>
          <a:xfrm>
            <a:off x="5018310" y="4091958"/>
            <a:ext cx="0" cy="221835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364338" y="4091958"/>
            <a:ext cx="564497" cy="847687"/>
          </a:xfrm>
        </p:spPr>
        <p:txBody>
          <a:bodyPr/>
          <a:lstStyle>
            <a:lvl1pPr>
              <a:lnSpc>
                <a:spcPct val="79000"/>
              </a:lnSpc>
              <a:defRPr sz="7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5"/>
          </p:nvPr>
        </p:nvSpPr>
        <p:spPr>
          <a:xfrm>
            <a:off x="8979961" y="4093200"/>
            <a:ext cx="2673703" cy="2218485"/>
          </a:xfrm>
        </p:spPr>
        <p:txBody>
          <a:bodyPr/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cxnSp>
        <p:nvCxnSpPr>
          <p:cNvPr id="17" name="Gerader Verbinder 16"/>
          <p:cNvCxnSpPr/>
          <p:nvPr userDrawn="1"/>
        </p:nvCxnSpPr>
        <p:spPr>
          <a:xfrm>
            <a:off x="8840836" y="4093200"/>
            <a:ext cx="0" cy="221835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8186864" y="4093200"/>
            <a:ext cx="564497" cy="847687"/>
          </a:xfrm>
        </p:spPr>
        <p:txBody>
          <a:bodyPr/>
          <a:lstStyle>
            <a:lvl1pPr>
              <a:lnSpc>
                <a:spcPct val="79000"/>
              </a:lnSpc>
              <a:defRPr sz="7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01155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4933" userDrawn="1">
          <p15:clr>
            <a:srgbClr val="FBAE40"/>
          </p15:clr>
        </p15:guide>
        <p15:guide id="1" pos="2746" userDrawn="1">
          <p15:clr>
            <a:srgbClr val="FBAE40"/>
          </p15:clr>
        </p15:guide>
        <p15:guide id="2" pos="2524" userDrawn="1">
          <p15:clr>
            <a:srgbClr val="FBAE40"/>
          </p15:clr>
        </p15:guide>
        <p15:guide id="3" pos="5156" userDrawn="1">
          <p15:clr>
            <a:srgbClr val="FBAE40"/>
          </p15:clr>
        </p15:guide>
        <p15:guide id="4" orient="horz" pos="25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8163" y="1771200"/>
            <a:ext cx="5367600" cy="45396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6275388" y="1771200"/>
            <a:ext cx="5367600" cy="45396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6E1A0E-0F44-4930-B1C6-7F94F272BD8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65808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6275388" y="1771200"/>
            <a:ext cx="5367600" cy="45396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6E1A0E-0F44-4930-B1C6-7F94F272BD8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2"/>
          </p:nvPr>
        </p:nvSpPr>
        <p:spPr>
          <a:xfrm>
            <a:off x="538163" y="1771200"/>
            <a:ext cx="5367600" cy="45396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89173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8163" y="1771200"/>
            <a:ext cx="7286626" cy="45396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8185059" y="1480332"/>
            <a:ext cx="3457929" cy="483046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6E1A0E-0F44-4930-B1C6-7F94F272BD8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15753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54" userDrawn="1">
          <p15:clr>
            <a:srgbClr val="FBAE40"/>
          </p15:clr>
        </p15:guide>
        <p15:guide id="2" pos="492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38163" y="1935956"/>
            <a:ext cx="2509837" cy="1931194"/>
          </a:xfrm>
          <a:solidFill>
            <a:schemeClr val="accent6"/>
          </a:solidFill>
        </p:spPr>
        <p:txBody>
          <a:bodyPr lIns="72000" tIns="680400" rIns="72000" bIns="72000"/>
          <a:lstStyle>
            <a:lvl1pPr algn="ctr">
              <a:lnSpc>
                <a:spcPct val="103000"/>
              </a:lnSpc>
              <a:spcBef>
                <a:spcPts val="0"/>
              </a:spcBef>
              <a:defRPr sz="1300">
                <a:solidFill>
                  <a:schemeClr val="accent3"/>
                </a:solidFill>
              </a:defRPr>
            </a:lvl1pPr>
            <a:lvl2pPr algn="ctr">
              <a:lnSpc>
                <a:spcPct val="103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2pPr>
            <a:lvl3pPr marL="0" indent="0">
              <a:buNone/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3406657" y="1935956"/>
            <a:ext cx="2509837" cy="1931194"/>
          </a:xfrm>
          <a:solidFill>
            <a:schemeClr val="accent6"/>
          </a:solidFill>
        </p:spPr>
        <p:txBody>
          <a:bodyPr lIns="72000" tIns="680400" rIns="72000" bIns="72000"/>
          <a:lstStyle>
            <a:lvl1pPr algn="ctr">
              <a:lnSpc>
                <a:spcPct val="103000"/>
              </a:lnSpc>
              <a:spcBef>
                <a:spcPts val="0"/>
              </a:spcBef>
              <a:defRPr sz="1300">
                <a:solidFill>
                  <a:schemeClr val="accent3"/>
                </a:solidFill>
              </a:defRPr>
            </a:lvl1pPr>
            <a:lvl2pPr algn="ctr">
              <a:lnSpc>
                <a:spcPct val="103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0" indent="0">
              <a:buNone/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3" name="Textplatzhalter 14"/>
          <p:cNvSpPr>
            <a:spLocks noGrp="1"/>
          </p:cNvSpPr>
          <p:nvPr>
            <p:ph type="body" sz="quarter" idx="17"/>
          </p:nvPr>
        </p:nvSpPr>
        <p:spPr>
          <a:xfrm>
            <a:off x="6275507" y="1935255"/>
            <a:ext cx="2509837" cy="1931194"/>
          </a:xfrm>
          <a:solidFill>
            <a:schemeClr val="accent6"/>
          </a:solidFill>
        </p:spPr>
        <p:txBody>
          <a:bodyPr lIns="72000" tIns="680400" rIns="72000" bIns="72000"/>
          <a:lstStyle>
            <a:lvl1pPr algn="ctr">
              <a:lnSpc>
                <a:spcPct val="103000"/>
              </a:lnSpc>
              <a:spcBef>
                <a:spcPts val="0"/>
              </a:spcBef>
              <a:defRPr sz="1300">
                <a:solidFill>
                  <a:schemeClr val="accent3"/>
                </a:solidFill>
              </a:defRPr>
            </a:lvl1pPr>
            <a:lvl2pPr algn="ctr">
              <a:lnSpc>
                <a:spcPct val="103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0" indent="0">
              <a:buNone/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5" name="Textplatzhalter 14"/>
          <p:cNvSpPr>
            <a:spLocks noGrp="1"/>
          </p:cNvSpPr>
          <p:nvPr>
            <p:ph type="body" sz="quarter" idx="19"/>
          </p:nvPr>
        </p:nvSpPr>
        <p:spPr>
          <a:xfrm>
            <a:off x="9144001" y="1935255"/>
            <a:ext cx="2509837" cy="1931194"/>
          </a:xfrm>
          <a:solidFill>
            <a:schemeClr val="accent6"/>
          </a:solidFill>
        </p:spPr>
        <p:txBody>
          <a:bodyPr lIns="72000" tIns="680400" rIns="72000" bIns="72000"/>
          <a:lstStyle>
            <a:lvl1pPr algn="ctr">
              <a:lnSpc>
                <a:spcPct val="103000"/>
              </a:lnSpc>
              <a:spcBef>
                <a:spcPts val="0"/>
              </a:spcBef>
              <a:defRPr sz="1300">
                <a:solidFill>
                  <a:schemeClr val="accent3"/>
                </a:solidFill>
              </a:defRPr>
            </a:lvl1pPr>
            <a:lvl2pPr algn="ctr">
              <a:lnSpc>
                <a:spcPct val="103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0" indent="0">
              <a:buNone/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7" name="Textplatzhalter 14"/>
          <p:cNvSpPr>
            <a:spLocks noGrp="1"/>
          </p:cNvSpPr>
          <p:nvPr>
            <p:ph type="body" sz="quarter" idx="21"/>
          </p:nvPr>
        </p:nvSpPr>
        <p:spPr>
          <a:xfrm>
            <a:off x="538163" y="4373399"/>
            <a:ext cx="2509837" cy="1931194"/>
          </a:xfrm>
          <a:solidFill>
            <a:schemeClr val="accent6"/>
          </a:solidFill>
        </p:spPr>
        <p:txBody>
          <a:bodyPr lIns="72000" tIns="680400" rIns="72000" bIns="72000"/>
          <a:lstStyle>
            <a:lvl1pPr algn="ctr">
              <a:lnSpc>
                <a:spcPct val="103000"/>
              </a:lnSpc>
              <a:spcBef>
                <a:spcPts val="0"/>
              </a:spcBef>
              <a:defRPr sz="1300">
                <a:solidFill>
                  <a:schemeClr val="accent3"/>
                </a:solidFill>
              </a:defRPr>
            </a:lvl1pPr>
            <a:lvl2pPr algn="ctr">
              <a:lnSpc>
                <a:spcPct val="103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0" indent="0">
              <a:buNone/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9" name="Textplatzhalter 14"/>
          <p:cNvSpPr>
            <a:spLocks noGrp="1"/>
          </p:cNvSpPr>
          <p:nvPr>
            <p:ph type="body" sz="quarter" idx="23"/>
          </p:nvPr>
        </p:nvSpPr>
        <p:spPr>
          <a:xfrm>
            <a:off x="3406657" y="4373399"/>
            <a:ext cx="2509837" cy="1931194"/>
          </a:xfrm>
          <a:solidFill>
            <a:schemeClr val="accent6"/>
          </a:solidFill>
        </p:spPr>
        <p:txBody>
          <a:bodyPr lIns="72000" tIns="680400" rIns="72000" bIns="72000"/>
          <a:lstStyle>
            <a:lvl1pPr algn="ctr">
              <a:lnSpc>
                <a:spcPct val="103000"/>
              </a:lnSpc>
              <a:spcBef>
                <a:spcPts val="0"/>
              </a:spcBef>
              <a:defRPr sz="1300">
                <a:solidFill>
                  <a:schemeClr val="accent3"/>
                </a:solidFill>
              </a:defRPr>
            </a:lvl1pPr>
            <a:lvl2pPr algn="ctr">
              <a:lnSpc>
                <a:spcPct val="103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0" indent="0">
              <a:buNone/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1" name="Textplatzhalter 14"/>
          <p:cNvSpPr>
            <a:spLocks noGrp="1"/>
          </p:cNvSpPr>
          <p:nvPr>
            <p:ph type="body" sz="quarter" idx="25"/>
          </p:nvPr>
        </p:nvSpPr>
        <p:spPr>
          <a:xfrm>
            <a:off x="6275507" y="4372698"/>
            <a:ext cx="2509837" cy="1931194"/>
          </a:xfrm>
          <a:solidFill>
            <a:schemeClr val="accent6"/>
          </a:solidFill>
        </p:spPr>
        <p:txBody>
          <a:bodyPr lIns="72000" tIns="680400" rIns="72000" bIns="72000"/>
          <a:lstStyle>
            <a:lvl1pPr algn="ctr">
              <a:lnSpc>
                <a:spcPct val="103000"/>
              </a:lnSpc>
              <a:spcBef>
                <a:spcPts val="0"/>
              </a:spcBef>
              <a:defRPr sz="1300">
                <a:solidFill>
                  <a:schemeClr val="accent3"/>
                </a:solidFill>
              </a:defRPr>
            </a:lvl1pPr>
            <a:lvl2pPr algn="ctr">
              <a:lnSpc>
                <a:spcPct val="103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0" indent="0">
              <a:buNone/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3" name="Textplatzhalter 14"/>
          <p:cNvSpPr>
            <a:spLocks noGrp="1"/>
          </p:cNvSpPr>
          <p:nvPr>
            <p:ph type="body" sz="quarter" idx="27"/>
          </p:nvPr>
        </p:nvSpPr>
        <p:spPr>
          <a:xfrm>
            <a:off x="9144001" y="4372698"/>
            <a:ext cx="2509837" cy="1931194"/>
          </a:xfrm>
          <a:solidFill>
            <a:schemeClr val="accent6"/>
          </a:solidFill>
        </p:spPr>
        <p:txBody>
          <a:bodyPr lIns="72000" tIns="680400" rIns="72000" bIns="72000"/>
          <a:lstStyle>
            <a:lvl1pPr algn="ctr">
              <a:lnSpc>
                <a:spcPct val="103000"/>
              </a:lnSpc>
              <a:spcBef>
                <a:spcPts val="0"/>
              </a:spcBef>
              <a:defRPr sz="1300">
                <a:solidFill>
                  <a:schemeClr val="accent3"/>
                </a:solidFill>
              </a:defRPr>
            </a:lvl1pPr>
            <a:lvl2pPr algn="ctr">
              <a:lnSpc>
                <a:spcPct val="103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0" indent="0">
              <a:buNone/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6E1A0E-0F44-4930-B1C6-7F94F272BD8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extplatzhalter 12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1297937" y="1743491"/>
            <a:ext cx="972000" cy="82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16" name="Textplatzhalter 12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4166431" y="1743491"/>
            <a:ext cx="972000" cy="8280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22" name="Textplatzhalter 12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7035281" y="1742790"/>
            <a:ext cx="972000" cy="828000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24" name="Textplatzhalter 12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9903775" y="1742790"/>
            <a:ext cx="972000" cy="8280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26" name="Textplatzhalter 12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297937" y="4180934"/>
            <a:ext cx="972000" cy="828000"/>
          </a:xfrm>
          <a:blipFill>
            <a:blip r:embed="rId6"/>
            <a:stretch>
              <a:fillRect/>
            </a:stretch>
          </a:blipFill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28" name="Textplatzhalter 12"/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4166431" y="4180934"/>
            <a:ext cx="972000" cy="828000"/>
          </a:xfrm>
          <a:blipFill>
            <a:blip r:embed="rId7"/>
            <a:stretch>
              <a:fillRect/>
            </a:stretch>
          </a:blipFill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30" name="Textplatzhalter 12"/>
          <p:cNvSpPr>
            <a:spLocks noGrp="1" noChangeAspect="1"/>
          </p:cNvSpPr>
          <p:nvPr>
            <p:ph type="body" sz="quarter" idx="24" hasCustomPrompt="1"/>
          </p:nvPr>
        </p:nvSpPr>
        <p:spPr>
          <a:xfrm>
            <a:off x="7035281" y="4180233"/>
            <a:ext cx="972000" cy="828000"/>
          </a:xfrm>
          <a:blipFill>
            <a:blip r:embed="rId8"/>
            <a:stretch>
              <a:fillRect/>
            </a:stretch>
          </a:blipFill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32" name="Textplatzhalter 12"/>
          <p:cNvSpPr>
            <a:spLocks noGrp="1" noChangeAspect="1"/>
          </p:cNvSpPr>
          <p:nvPr>
            <p:ph type="body" sz="quarter" idx="26" hasCustomPrompt="1"/>
          </p:nvPr>
        </p:nvSpPr>
        <p:spPr>
          <a:xfrm>
            <a:off x="9903775" y="4180233"/>
            <a:ext cx="972000" cy="828000"/>
          </a:xfrm>
          <a:blipFill>
            <a:blip r:embed="rId9"/>
            <a:stretch>
              <a:fillRect/>
            </a:stretch>
          </a:blipFill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en-US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10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5762" userDrawn="1">
          <p15:clr>
            <a:srgbClr val="FBAE40"/>
          </p15:clr>
        </p15:guide>
        <p15:guide id="1" pos="2144" userDrawn="1">
          <p15:clr>
            <a:srgbClr val="FBAE40"/>
          </p15:clr>
        </p15:guide>
        <p15:guide id="2" pos="1920" userDrawn="1">
          <p15:clr>
            <a:srgbClr val="FBAE40"/>
          </p15:clr>
        </p15:guide>
        <p15:guide id="3" pos="5535" userDrawn="1">
          <p15:clr>
            <a:srgbClr val="FBAE40"/>
          </p15:clr>
        </p15:guide>
        <p15:guide id="4" pos="3953" userDrawn="1">
          <p15:clr>
            <a:srgbClr val="FBAE40"/>
          </p15:clr>
        </p15:guide>
        <p15:guide id="5" pos="372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1A0E-0F44-4930-B1C6-7F94F272BD8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76557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1A0E-0F44-4930-B1C6-7F94F272BD8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90384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1A0E-0F44-4930-B1C6-7F94F272BD8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62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78"/>
            <a:ext cx="12193387" cy="6857221"/>
          </a:xfrm>
          <a:prstGeom prst="rect">
            <a:avLst/>
          </a:prstGeom>
        </p:spPr>
      </p:pic>
      <p:sp>
        <p:nvSpPr>
          <p:cNvPr id="4" name="Onlinebild-Platzhalter 3">
            <a:extLst>
              <a:ext uri="{FF2B5EF4-FFF2-40B4-BE49-F238E27FC236}">
                <a16:creationId xmlns:a16="http://schemas.microsoft.com/office/drawing/2014/main" id="{48132446-02BC-4C9C-9134-C9927D17C3D0}"/>
              </a:ext>
            </a:extLst>
          </p:cNvPr>
          <p:cNvSpPr>
            <a:spLocks noGrp="1"/>
          </p:cNvSpPr>
          <p:nvPr>
            <p:ph type="clipArt" sz="quarter" idx="18" hasCustomPrompt="1"/>
          </p:nvPr>
        </p:nvSpPr>
        <p:spPr>
          <a:xfrm>
            <a:off x="712788" y="5439600"/>
            <a:ext cx="1260000" cy="694800"/>
          </a:xfr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45" name="Onlinebild-Platzhalter 3">
            <a:extLst>
              <a:ext uri="{FF2B5EF4-FFF2-40B4-BE49-F238E27FC236}">
                <a16:creationId xmlns:a16="http://schemas.microsoft.com/office/drawing/2014/main" id="{F8B49FFF-64F2-46AC-A5DA-92F935D8990C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2077012" y="5439600"/>
            <a:ext cx="1260000" cy="694800"/>
          </a:xfr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46" name="Onlinebild-Platzhalter 3">
            <a:extLst>
              <a:ext uri="{FF2B5EF4-FFF2-40B4-BE49-F238E27FC236}">
                <a16:creationId xmlns:a16="http://schemas.microsoft.com/office/drawing/2014/main" id="{11FE806C-F54D-4F30-BD8F-3D1DDB34101F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3441236" y="5439600"/>
            <a:ext cx="1260000" cy="694800"/>
          </a:xfr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47" name="Onlinebild-Platzhalter 3">
            <a:extLst>
              <a:ext uri="{FF2B5EF4-FFF2-40B4-BE49-F238E27FC236}">
                <a16:creationId xmlns:a16="http://schemas.microsoft.com/office/drawing/2014/main" id="{840871E5-7CCD-4B9A-B9FD-A2CA4ACBA375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4805460" y="5439600"/>
            <a:ext cx="1260000" cy="694800"/>
          </a:xfr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48" name="Onlinebild-Platzhalter 3">
            <a:extLst>
              <a:ext uri="{FF2B5EF4-FFF2-40B4-BE49-F238E27FC236}">
                <a16:creationId xmlns:a16="http://schemas.microsoft.com/office/drawing/2014/main" id="{A802D5A8-A84C-4527-9568-80F821BE3420}"/>
              </a:ext>
            </a:extLst>
          </p:cNvPr>
          <p:cNvSpPr>
            <a:spLocks noGrp="1"/>
          </p:cNvSpPr>
          <p:nvPr>
            <p:ph type="clipArt" sz="quarter" idx="22" hasCustomPrompt="1"/>
          </p:nvPr>
        </p:nvSpPr>
        <p:spPr>
          <a:xfrm>
            <a:off x="6170400" y="5439600"/>
            <a:ext cx="1260000" cy="694800"/>
          </a:xfr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49" name="Onlinebild-Platzhalter 3">
            <a:extLst>
              <a:ext uri="{FF2B5EF4-FFF2-40B4-BE49-F238E27FC236}">
                <a16:creationId xmlns:a16="http://schemas.microsoft.com/office/drawing/2014/main" id="{9578CEAC-EDF4-443F-91CC-FE3C92783070}"/>
              </a:ext>
            </a:extLst>
          </p:cNvPr>
          <p:cNvSpPr>
            <a:spLocks noGrp="1"/>
          </p:cNvSpPr>
          <p:nvPr>
            <p:ph type="clipArt" sz="quarter" idx="23" hasCustomPrompt="1"/>
          </p:nvPr>
        </p:nvSpPr>
        <p:spPr>
          <a:xfrm>
            <a:off x="7534800" y="5439600"/>
            <a:ext cx="1260000" cy="694800"/>
          </a:xfr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50" name="Onlinebild-Platzhalter 3">
            <a:extLst>
              <a:ext uri="{FF2B5EF4-FFF2-40B4-BE49-F238E27FC236}">
                <a16:creationId xmlns:a16="http://schemas.microsoft.com/office/drawing/2014/main" id="{6AF939B3-48AE-42DB-98EE-6B568388B890}"/>
              </a:ext>
            </a:extLst>
          </p:cNvPr>
          <p:cNvSpPr>
            <a:spLocks noGrp="1"/>
          </p:cNvSpPr>
          <p:nvPr>
            <p:ph type="clipArt" sz="quarter" idx="24" hasCustomPrompt="1"/>
          </p:nvPr>
        </p:nvSpPr>
        <p:spPr>
          <a:xfrm>
            <a:off x="8899200" y="5439600"/>
            <a:ext cx="1260000" cy="694800"/>
          </a:xfr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51" name="Onlinebild-Platzhalter 3">
            <a:extLst>
              <a:ext uri="{FF2B5EF4-FFF2-40B4-BE49-F238E27FC236}">
                <a16:creationId xmlns:a16="http://schemas.microsoft.com/office/drawing/2014/main" id="{0C2C492A-FD3B-44E6-B80F-154C772ED09C}"/>
              </a:ext>
            </a:extLst>
          </p:cNvPr>
          <p:cNvSpPr>
            <a:spLocks noGrp="1"/>
          </p:cNvSpPr>
          <p:nvPr>
            <p:ph type="clipArt" sz="quarter" idx="25" hasCustomPrompt="1"/>
          </p:nvPr>
        </p:nvSpPr>
        <p:spPr>
          <a:xfrm>
            <a:off x="10263600" y="5439600"/>
            <a:ext cx="1260000" cy="694800"/>
          </a:xfr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2788" y="1734791"/>
            <a:ext cx="8008043" cy="2452198"/>
          </a:xfrm>
        </p:spPr>
        <p:txBody>
          <a:bodyPr anchor="t" anchorCtr="0"/>
          <a:lstStyle>
            <a:lvl1pPr algn="l">
              <a:lnSpc>
                <a:spcPct val="98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790" y="697550"/>
            <a:ext cx="2518258" cy="1331366"/>
          </a:xfrm>
          <a:prstGeom prst="rect">
            <a:avLst/>
          </a:prstGeom>
        </p:spPr>
      </p:pic>
      <p:sp>
        <p:nvSpPr>
          <p:cNvPr id="37" name="Onlinebild-Platzhalter 3">
            <a:extLst>
              <a:ext uri="{FF2B5EF4-FFF2-40B4-BE49-F238E27FC236}">
                <a16:creationId xmlns:a16="http://schemas.microsoft.com/office/drawing/2014/main" id="{0E8B3264-9DB7-426D-9293-65880BEF4CC6}"/>
              </a:ext>
            </a:extLst>
          </p:cNvPr>
          <p:cNvSpPr>
            <a:spLocks noGrp="1"/>
          </p:cNvSpPr>
          <p:nvPr>
            <p:ph type="clipArt" sz="quarter" idx="10" hasCustomPrompt="1"/>
          </p:nvPr>
        </p:nvSpPr>
        <p:spPr>
          <a:xfrm>
            <a:off x="745200" y="5594400"/>
            <a:ext cx="1198800" cy="392400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38" name="Onlinebild-Platzhalter 5">
            <a:extLst>
              <a:ext uri="{FF2B5EF4-FFF2-40B4-BE49-F238E27FC236}">
                <a16:creationId xmlns:a16="http://schemas.microsoft.com/office/drawing/2014/main" id="{4F0EB171-4559-45F8-8732-CD9DFB5442C7}"/>
              </a:ext>
            </a:extLst>
          </p:cNvPr>
          <p:cNvSpPr>
            <a:spLocks noGrp="1" noChangeAspect="1"/>
          </p:cNvSpPr>
          <p:nvPr>
            <p:ph type="clipArt" sz="quarter" idx="11" hasCustomPrompt="1"/>
          </p:nvPr>
        </p:nvSpPr>
        <p:spPr>
          <a:xfrm>
            <a:off x="2359025" y="5421600"/>
            <a:ext cx="691200" cy="6984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39" name="Onlinebild-Platzhalter 9">
            <a:extLst>
              <a:ext uri="{FF2B5EF4-FFF2-40B4-BE49-F238E27FC236}">
                <a16:creationId xmlns:a16="http://schemas.microsoft.com/office/drawing/2014/main" id="{22A3E454-0212-4D69-9E7D-1A8B94A6405D}"/>
              </a:ext>
            </a:extLst>
          </p:cNvPr>
          <p:cNvSpPr>
            <a:spLocks noGrp="1" noChangeAspect="1"/>
          </p:cNvSpPr>
          <p:nvPr>
            <p:ph type="clipArt" sz="quarter" idx="12" hasCustomPrompt="1"/>
          </p:nvPr>
        </p:nvSpPr>
        <p:spPr>
          <a:xfrm>
            <a:off x="3492000" y="5601600"/>
            <a:ext cx="1148400" cy="356400"/>
          </a:xfrm>
          <a:blipFill>
            <a:blip r:embed="rId6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40" name="Onlinebild-Platzhalter 11">
            <a:extLst>
              <a:ext uri="{FF2B5EF4-FFF2-40B4-BE49-F238E27FC236}">
                <a16:creationId xmlns:a16="http://schemas.microsoft.com/office/drawing/2014/main" id="{3405C2DD-1EDD-48C2-8F70-AA2EB043A2EC}"/>
              </a:ext>
            </a:extLst>
          </p:cNvPr>
          <p:cNvSpPr>
            <a:spLocks noGrp="1" noChangeAspect="1"/>
          </p:cNvSpPr>
          <p:nvPr>
            <p:ph type="clipArt" sz="quarter" idx="13" hasCustomPrompt="1"/>
          </p:nvPr>
        </p:nvSpPr>
        <p:spPr>
          <a:xfrm>
            <a:off x="4982400" y="5464800"/>
            <a:ext cx="928800" cy="626400"/>
          </a:xfrm>
          <a:blipFill>
            <a:blip r:embed="rId7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41" name="Onlinebild-Platzhalter 13">
            <a:extLst>
              <a:ext uri="{FF2B5EF4-FFF2-40B4-BE49-F238E27FC236}">
                <a16:creationId xmlns:a16="http://schemas.microsoft.com/office/drawing/2014/main" id="{32CDE9B7-3B27-421E-B84E-C06870E0E917}"/>
              </a:ext>
            </a:extLst>
          </p:cNvPr>
          <p:cNvSpPr>
            <a:spLocks noGrp="1" noChangeAspect="1"/>
          </p:cNvSpPr>
          <p:nvPr>
            <p:ph type="clipArt" sz="quarter" idx="14" hasCustomPrompt="1"/>
          </p:nvPr>
        </p:nvSpPr>
        <p:spPr>
          <a:xfrm>
            <a:off x="6415088" y="5515200"/>
            <a:ext cx="774700" cy="550800"/>
          </a:xfrm>
          <a:blipFill>
            <a:blip r:embed="rId8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42" name="Onlinebild-Platzhalter 15">
            <a:extLst>
              <a:ext uri="{FF2B5EF4-FFF2-40B4-BE49-F238E27FC236}">
                <a16:creationId xmlns:a16="http://schemas.microsoft.com/office/drawing/2014/main" id="{A71DF849-4118-4941-8E2E-2A83B6A05240}"/>
              </a:ext>
            </a:extLst>
          </p:cNvPr>
          <p:cNvSpPr>
            <a:spLocks noGrp="1" noChangeAspect="1"/>
          </p:cNvSpPr>
          <p:nvPr>
            <p:ph type="clipArt" sz="quarter" idx="15" hasCustomPrompt="1"/>
          </p:nvPr>
        </p:nvSpPr>
        <p:spPr>
          <a:xfrm>
            <a:off x="7562850" y="5608800"/>
            <a:ext cx="1184400" cy="392400"/>
          </a:xfrm>
          <a:blipFill>
            <a:blip r:embed="rId9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43" name="Onlinebild-Platzhalter 17">
            <a:extLst>
              <a:ext uri="{FF2B5EF4-FFF2-40B4-BE49-F238E27FC236}">
                <a16:creationId xmlns:a16="http://schemas.microsoft.com/office/drawing/2014/main" id="{5886F8E0-2BBC-466F-B59A-8CF0FA7B07D0}"/>
              </a:ext>
            </a:extLst>
          </p:cNvPr>
          <p:cNvSpPr>
            <a:spLocks noGrp="1" noChangeAspect="1"/>
          </p:cNvSpPr>
          <p:nvPr>
            <p:ph type="clipArt" sz="quarter" idx="16" hasCustomPrompt="1"/>
          </p:nvPr>
        </p:nvSpPr>
        <p:spPr>
          <a:xfrm>
            <a:off x="8924400" y="5608800"/>
            <a:ext cx="1209600" cy="349200"/>
          </a:xfrm>
          <a:blipFill>
            <a:blip r:embed="rId10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44" name="Onlinebild-Platzhalter 19">
            <a:extLst>
              <a:ext uri="{FF2B5EF4-FFF2-40B4-BE49-F238E27FC236}">
                <a16:creationId xmlns:a16="http://schemas.microsoft.com/office/drawing/2014/main" id="{0704636A-8E4D-449E-B1F7-D0EC533F1DE0}"/>
              </a:ext>
            </a:extLst>
          </p:cNvPr>
          <p:cNvSpPr>
            <a:spLocks noGrp="1" noChangeAspect="1"/>
          </p:cNvSpPr>
          <p:nvPr>
            <p:ph type="clipArt" sz="quarter" idx="17" hasCustomPrompt="1"/>
          </p:nvPr>
        </p:nvSpPr>
        <p:spPr>
          <a:xfrm>
            <a:off x="10299700" y="5515200"/>
            <a:ext cx="1173600" cy="547200"/>
          </a:xfrm>
          <a:blipFill>
            <a:blip r:embed="rId11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75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2" userDrawn="1">
          <p15:clr>
            <a:srgbClr val="FBAE40"/>
          </p15:clr>
        </p15:guide>
        <p15:guide id="2" pos="449">
          <p15:clr>
            <a:srgbClr val="FBAE40"/>
          </p15:clr>
        </p15:guide>
        <p15:guide id="3" pos="549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72000">
                <a:srgbClr val="0726B1"/>
              </a:gs>
              <a:gs pos="100000">
                <a:schemeClr val="accent3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6137" y="2563599"/>
            <a:ext cx="6266553" cy="3746713"/>
          </a:xfrm>
        </p:spPr>
        <p:txBody>
          <a:bodyPr/>
          <a:lstStyle>
            <a:lvl1pPr>
              <a:lnSpc>
                <a:spcPct val="98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9" y="625113"/>
            <a:ext cx="2158898" cy="1150315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8128772" y="2563599"/>
            <a:ext cx="3525065" cy="3746713"/>
          </a:xfrm>
        </p:spPr>
        <p:txBody>
          <a:bodyPr tIns="12600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7765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0" userDrawn="1">
          <p15:clr>
            <a:srgbClr val="FBAE40"/>
          </p15:clr>
        </p15:guide>
        <p15:guide id="2" orient="horz" pos="1614" userDrawn="1">
          <p15:clr>
            <a:srgbClr val="FBAE40"/>
          </p15:clr>
        </p15:guide>
        <p15:guide id="3" pos="4400" userDrawn="1">
          <p15:clr>
            <a:srgbClr val="FBAE40"/>
          </p15:clr>
        </p15:guide>
        <p15:guide id="4" pos="512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78"/>
            <a:ext cx="12193387" cy="685722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6137" y="2563599"/>
            <a:ext cx="6266553" cy="3746713"/>
          </a:xfrm>
        </p:spPr>
        <p:txBody>
          <a:bodyPr/>
          <a:lstStyle>
            <a:lvl1pPr>
              <a:lnSpc>
                <a:spcPct val="98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9" y="625113"/>
            <a:ext cx="2158898" cy="1150315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8128772" y="2563599"/>
            <a:ext cx="3525065" cy="3746713"/>
          </a:xfrm>
        </p:spPr>
        <p:txBody>
          <a:bodyPr tIns="12600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02821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0">
          <p15:clr>
            <a:srgbClr val="FBAE40"/>
          </p15:clr>
        </p15:guide>
        <p15:guide id="2" orient="horz" pos="1614">
          <p15:clr>
            <a:srgbClr val="FBAE40"/>
          </p15:clr>
        </p15:guide>
        <p15:guide id="3" pos="4400">
          <p15:clr>
            <a:srgbClr val="FBAE40"/>
          </p15:clr>
        </p15:guide>
        <p15:guide id="4" pos="51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0"/>
          <p:cNvSpPr txBox="1">
            <a:spLocks noGrp="1"/>
          </p:cNvSpPr>
          <p:nvPr>
            <p:ph type="title"/>
          </p:nvPr>
        </p:nvSpPr>
        <p:spPr>
          <a:xfrm>
            <a:off x="538163" y="318837"/>
            <a:ext cx="9563781" cy="78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0"/>
          <p:cNvSpPr txBox="1">
            <a:spLocks noGrp="1"/>
          </p:cNvSpPr>
          <p:nvPr>
            <p:ph type="sldNum" idx="12"/>
          </p:nvPr>
        </p:nvSpPr>
        <p:spPr>
          <a:xfrm>
            <a:off x="11363900" y="6569028"/>
            <a:ext cx="691528" cy="225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1pPr>
            <a:lvl2pPr marL="0" lvl="1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2pPr>
            <a:lvl3pPr marL="0" lvl="2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3pPr>
            <a:lvl4pPr marL="0" lvl="3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4pPr>
            <a:lvl5pPr marL="0" lvl="4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5pPr>
            <a:lvl6pPr marL="0" lvl="5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6pPr>
            <a:lvl7pPr marL="0" lvl="6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7pPr>
            <a:lvl8pPr marL="0" lvl="7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8pPr>
            <a:lvl9pPr marL="0" lvl="8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  <p:sp>
        <p:nvSpPr>
          <p:cNvPr id="188" name="Google Shape;188;p40"/>
          <p:cNvSpPr txBox="1">
            <a:spLocks noGrp="1"/>
          </p:cNvSpPr>
          <p:nvPr>
            <p:ph type="body" idx="1"/>
          </p:nvPr>
        </p:nvSpPr>
        <p:spPr>
          <a:xfrm>
            <a:off x="538162" y="3391609"/>
            <a:ext cx="2541600" cy="2918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1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5pPr>
            <a:lvl6pPr marL="2743200" lvl="5" indent="-2286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2286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189" name="Google Shape;189;p40"/>
          <p:cNvCxnSpPr/>
          <p:nvPr/>
        </p:nvCxnSpPr>
        <p:spPr>
          <a:xfrm>
            <a:off x="3237900" y="1768475"/>
            <a:ext cx="0" cy="4541838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0" name="Google Shape;190;p40"/>
          <p:cNvSpPr txBox="1">
            <a:spLocks noGrp="1"/>
          </p:cNvSpPr>
          <p:nvPr>
            <p:ph type="body" idx="2"/>
          </p:nvPr>
        </p:nvSpPr>
        <p:spPr>
          <a:xfrm>
            <a:off x="538162" y="1768476"/>
            <a:ext cx="2541600" cy="1397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Arial"/>
              <a:buNone/>
              <a:defRPr sz="100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5pPr>
            <a:lvl6pPr marL="2743200" lvl="5" indent="-2286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2286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40"/>
          <p:cNvSpPr txBox="1">
            <a:spLocks noGrp="1"/>
          </p:cNvSpPr>
          <p:nvPr>
            <p:ph type="body" idx="3"/>
          </p:nvPr>
        </p:nvSpPr>
        <p:spPr>
          <a:xfrm>
            <a:off x="3396037" y="3391200"/>
            <a:ext cx="2541600" cy="2918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1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5pPr>
            <a:lvl6pPr marL="2743200" lvl="5" indent="-2286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2286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192" name="Google Shape;192;p40"/>
          <p:cNvCxnSpPr/>
          <p:nvPr/>
        </p:nvCxnSpPr>
        <p:spPr>
          <a:xfrm>
            <a:off x="6095776" y="1767600"/>
            <a:ext cx="0" cy="4543200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40"/>
          <p:cNvSpPr txBox="1">
            <a:spLocks noGrp="1"/>
          </p:cNvSpPr>
          <p:nvPr>
            <p:ph type="body" idx="4"/>
          </p:nvPr>
        </p:nvSpPr>
        <p:spPr>
          <a:xfrm>
            <a:off x="3396038" y="1767600"/>
            <a:ext cx="2541600" cy="1397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Arial"/>
              <a:buNone/>
              <a:defRPr sz="100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5pPr>
            <a:lvl6pPr marL="2743200" lvl="5" indent="-2286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2286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0"/>
          <p:cNvSpPr txBox="1">
            <a:spLocks noGrp="1"/>
          </p:cNvSpPr>
          <p:nvPr>
            <p:ph type="body" idx="5"/>
          </p:nvPr>
        </p:nvSpPr>
        <p:spPr>
          <a:xfrm>
            <a:off x="6253912" y="3391200"/>
            <a:ext cx="2541600" cy="2918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1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5pPr>
            <a:lvl6pPr marL="2743200" lvl="5" indent="-2286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2286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195" name="Google Shape;195;p40"/>
          <p:cNvCxnSpPr/>
          <p:nvPr/>
        </p:nvCxnSpPr>
        <p:spPr>
          <a:xfrm>
            <a:off x="8953652" y="1767600"/>
            <a:ext cx="0" cy="4543200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6" name="Google Shape;196;p40"/>
          <p:cNvSpPr txBox="1">
            <a:spLocks noGrp="1"/>
          </p:cNvSpPr>
          <p:nvPr>
            <p:ph type="body" idx="6"/>
          </p:nvPr>
        </p:nvSpPr>
        <p:spPr>
          <a:xfrm>
            <a:off x="6253914" y="1767600"/>
            <a:ext cx="2541600" cy="1397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Arial"/>
              <a:buNone/>
              <a:defRPr sz="100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5pPr>
            <a:lvl6pPr marL="2743200" lvl="5" indent="-2286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2286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0"/>
          <p:cNvSpPr txBox="1">
            <a:spLocks noGrp="1"/>
          </p:cNvSpPr>
          <p:nvPr>
            <p:ph type="body" idx="7"/>
          </p:nvPr>
        </p:nvSpPr>
        <p:spPr>
          <a:xfrm>
            <a:off x="9111788" y="3391200"/>
            <a:ext cx="2541600" cy="2918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1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5pPr>
            <a:lvl6pPr marL="2743200" lvl="5" indent="-2286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2286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0"/>
          <p:cNvSpPr txBox="1">
            <a:spLocks noGrp="1"/>
          </p:cNvSpPr>
          <p:nvPr>
            <p:ph type="body" idx="8"/>
          </p:nvPr>
        </p:nvSpPr>
        <p:spPr>
          <a:xfrm>
            <a:off x="9111789" y="1767600"/>
            <a:ext cx="2542049" cy="1397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Arial"/>
              <a:buNone/>
              <a:defRPr sz="100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5pPr>
            <a:lvl6pPr marL="2743200" lvl="5" indent="-2286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2286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3789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0">
          <p15:clr>
            <a:srgbClr val="FBAE40"/>
          </p15:clr>
        </p15:guide>
        <p15:guide id="2" pos="2139">
          <p15:clr>
            <a:srgbClr val="FBAE40"/>
          </p15:clr>
        </p15:guide>
        <p15:guide id="3" pos="3740">
          <p15:clr>
            <a:srgbClr val="FBAE40"/>
          </p15:clr>
        </p15:guide>
        <p15:guide id="4" pos="5739">
          <p15:clr>
            <a:srgbClr val="FBAE40"/>
          </p15:clr>
        </p15:guide>
        <p15:guide id="5" pos="5541">
          <p15:clr>
            <a:srgbClr val="FBAE40"/>
          </p15:clr>
        </p15:guide>
        <p15:guide id="6" pos="3939">
          <p15:clr>
            <a:srgbClr val="FBAE40"/>
          </p15:clr>
        </p15:guide>
        <p15:guide id="7" orient="horz" pos="1995">
          <p15:clr>
            <a:srgbClr val="FBAE40"/>
          </p15:clr>
        </p15:guide>
        <p15:guide id="8" orient="horz" pos="213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renner 1" type="secHead">
  <p:cSld name="Kapiteltrenner 1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1"/>
          <p:cNvSpPr/>
          <p:nvPr/>
        </p:nvSpPr>
        <p:spPr>
          <a:xfrm>
            <a:off x="6097387" y="-1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1"/>
          <p:cNvSpPr txBox="1">
            <a:spLocks noGrp="1"/>
          </p:cNvSpPr>
          <p:nvPr>
            <p:ph type="title"/>
          </p:nvPr>
        </p:nvSpPr>
        <p:spPr>
          <a:xfrm>
            <a:off x="6637338" y="2960673"/>
            <a:ext cx="5016499" cy="16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1"/>
          <p:cNvSpPr txBox="1">
            <a:spLocks noGrp="1"/>
          </p:cNvSpPr>
          <p:nvPr>
            <p:ph type="body" idx="1"/>
          </p:nvPr>
        </p:nvSpPr>
        <p:spPr>
          <a:xfrm>
            <a:off x="538163" y="1548296"/>
            <a:ext cx="5018087" cy="437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140"/>
              <a:buFont typeface="Arial"/>
              <a:buNone/>
              <a:defRPr sz="3014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55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0">
          <p15:clr>
            <a:srgbClr val="FBAE40"/>
          </p15:clr>
        </p15:guide>
        <p15:guide id="2" orient="horz" pos="974">
          <p15:clr>
            <a:srgbClr val="FBAE40"/>
          </p15:clr>
        </p15:guide>
        <p15:guide id="3" orient="horz" pos="1863">
          <p15:clr>
            <a:srgbClr val="FBAE40"/>
          </p15:clr>
        </p15:guide>
        <p15:guide id="4" pos="418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renner 3">
  <p:cSld name="Kapiteltrenner 3"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3"/>
          <p:cNvSpPr/>
          <p:nvPr/>
        </p:nvSpPr>
        <p:spPr>
          <a:xfrm>
            <a:off x="6097387" y="-1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3"/>
          <p:cNvSpPr txBox="1">
            <a:spLocks noGrp="1"/>
          </p:cNvSpPr>
          <p:nvPr>
            <p:ph type="title"/>
          </p:nvPr>
        </p:nvSpPr>
        <p:spPr>
          <a:xfrm>
            <a:off x="6637338" y="2960673"/>
            <a:ext cx="5016499" cy="16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3"/>
          <p:cNvSpPr txBox="1">
            <a:spLocks noGrp="1"/>
          </p:cNvSpPr>
          <p:nvPr>
            <p:ph type="body" idx="1"/>
          </p:nvPr>
        </p:nvSpPr>
        <p:spPr>
          <a:xfrm>
            <a:off x="538163" y="1548296"/>
            <a:ext cx="5018087" cy="437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140"/>
              <a:buFont typeface="Arial"/>
              <a:buNone/>
              <a:defRPr sz="3014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0521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0">
          <p15:clr>
            <a:srgbClr val="FBAE40"/>
          </p15:clr>
        </p15:guide>
        <p15:guide id="2" orient="horz" pos="974">
          <p15:clr>
            <a:srgbClr val="FBAE40"/>
          </p15:clr>
        </p15:guide>
        <p15:guide id="3" orient="horz" pos="1863">
          <p15:clr>
            <a:srgbClr val="FBAE40"/>
          </p15:clr>
        </p15:guide>
        <p15:guide id="4" pos="418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renner 4">
  <p:cSld name="Kapiteltrenner 4"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4"/>
          <p:cNvSpPr/>
          <p:nvPr/>
        </p:nvSpPr>
        <p:spPr>
          <a:xfrm>
            <a:off x="6097387" y="-1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4"/>
          <p:cNvSpPr txBox="1">
            <a:spLocks noGrp="1"/>
          </p:cNvSpPr>
          <p:nvPr>
            <p:ph type="title"/>
          </p:nvPr>
        </p:nvSpPr>
        <p:spPr>
          <a:xfrm>
            <a:off x="6637338" y="2960673"/>
            <a:ext cx="5016499" cy="16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4"/>
          <p:cNvSpPr txBox="1">
            <a:spLocks noGrp="1"/>
          </p:cNvSpPr>
          <p:nvPr>
            <p:ph type="body" idx="1"/>
          </p:nvPr>
        </p:nvSpPr>
        <p:spPr>
          <a:xfrm>
            <a:off x="538163" y="1548296"/>
            <a:ext cx="5018087" cy="437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140"/>
              <a:buFont typeface="Arial"/>
              <a:buNone/>
              <a:defRPr sz="3014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3141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0">
          <p15:clr>
            <a:srgbClr val="FBAE40"/>
          </p15:clr>
        </p15:guide>
        <p15:guide id="2" orient="horz" pos="974">
          <p15:clr>
            <a:srgbClr val="FBAE40"/>
          </p15:clr>
        </p15:guide>
        <p15:guide id="3" orient="horz" pos="1863">
          <p15:clr>
            <a:srgbClr val="FBAE40"/>
          </p15:clr>
        </p15:guide>
        <p15:guide id="4" pos="418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blau">
  <p:cSld name="Titel blau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6"/>
          <p:cNvSpPr txBox="1">
            <a:spLocks noGrp="1"/>
          </p:cNvSpPr>
          <p:nvPr>
            <p:ph type="title"/>
          </p:nvPr>
        </p:nvSpPr>
        <p:spPr>
          <a:xfrm>
            <a:off x="538163" y="318837"/>
            <a:ext cx="9563781" cy="78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ldNum" idx="12"/>
          </p:nvPr>
        </p:nvSpPr>
        <p:spPr>
          <a:xfrm>
            <a:off x="11363900" y="6569028"/>
            <a:ext cx="691528" cy="225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1pPr>
            <a:lvl2pPr marL="0" lvl="1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2pPr>
            <a:lvl3pPr marL="0" lvl="2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3pPr>
            <a:lvl4pPr marL="0" lvl="3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4pPr>
            <a:lvl5pPr marL="0" lvl="4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5pPr>
            <a:lvl6pPr marL="0" lvl="5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6pPr>
            <a:lvl7pPr marL="0" lvl="6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7pPr>
            <a:lvl8pPr marL="0" lvl="7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8pPr>
            <a:lvl9pPr marL="0" lvl="8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3010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eer" type="blank">
  <p:cSld name="Leer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7"/>
          <p:cNvSpPr txBox="1">
            <a:spLocks noGrp="1"/>
          </p:cNvSpPr>
          <p:nvPr>
            <p:ph type="sldNum" idx="12"/>
          </p:nvPr>
        </p:nvSpPr>
        <p:spPr>
          <a:xfrm>
            <a:off x="11363900" y="6569028"/>
            <a:ext cx="691528" cy="225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1pPr>
            <a:lvl2pPr marL="0" lvl="1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2pPr>
            <a:lvl3pPr marL="0" lvl="2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3pPr>
            <a:lvl4pPr marL="0" lvl="3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4pPr>
            <a:lvl5pPr marL="0" lvl="4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5pPr>
            <a:lvl6pPr marL="0" lvl="5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6pPr>
            <a:lvl7pPr marL="0" lvl="6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7pPr>
            <a:lvl8pPr marL="0" lvl="7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8pPr>
            <a:lvl9pPr marL="0" lvl="8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8304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folie 1">
  <p:cSld name="Schlussfolie 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8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0">
                <a:schemeClr val="dk2"/>
              </a:gs>
              <a:gs pos="72000">
                <a:srgbClr val="0726B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8"/>
          <p:cNvSpPr txBox="1">
            <a:spLocks noGrp="1"/>
          </p:cNvSpPr>
          <p:nvPr>
            <p:ph type="title"/>
          </p:nvPr>
        </p:nvSpPr>
        <p:spPr>
          <a:xfrm>
            <a:off x="716137" y="2563599"/>
            <a:ext cx="6266553" cy="374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32" name="Google Shape;23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119" y="625113"/>
            <a:ext cx="2158898" cy="115031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8"/>
          <p:cNvSpPr txBox="1">
            <a:spLocks noGrp="1"/>
          </p:cNvSpPr>
          <p:nvPr>
            <p:ph type="body" idx="1"/>
          </p:nvPr>
        </p:nvSpPr>
        <p:spPr>
          <a:xfrm>
            <a:off x="8128772" y="2563599"/>
            <a:ext cx="3525065" cy="374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marL="457200" lvl="0" indent="-228600" algn="l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5pPr>
            <a:lvl6pPr marL="2743200" lvl="5" indent="-2286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2286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679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0">
          <p15:clr>
            <a:srgbClr val="FBAE40"/>
          </p15:clr>
        </p15:guide>
        <p15:guide id="2" orient="horz" pos="1614">
          <p15:clr>
            <a:srgbClr val="FBAE40"/>
          </p15:clr>
        </p15:guide>
        <p15:guide id="3" pos="4400">
          <p15:clr>
            <a:srgbClr val="FBAE40"/>
          </p15:clr>
        </p15:guide>
        <p15:guide id="4" pos="51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26" y="315167"/>
            <a:ext cx="11106341" cy="388220"/>
          </a:xfr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26" y="1521062"/>
            <a:ext cx="11106341" cy="5017852"/>
          </a:xfrm>
        </p:spPr>
        <p:txBody>
          <a:bodyPr/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09926" y="799331"/>
            <a:ext cx="11106341" cy="312893"/>
          </a:xfrm>
        </p:spPr>
        <p:txBody>
          <a:bodyPr anchor="ctr"/>
          <a:lstStyle>
            <a:lvl1pPr>
              <a:lnSpc>
                <a:spcPct val="100000"/>
              </a:lnSpc>
              <a:defRPr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5F956F7-7FF9-4DFA-883A-BC5D584E7AD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279775" y="6538913"/>
            <a:ext cx="2743200" cy="258762"/>
          </a:xfrm>
          <a:prstGeom prst="rect">
            <a:avLst/>
          </a:prstGeom>
        </p:spPr>
        <p:txBody>
          <a:bodyPr/>
          <a:lstStyle>
            <a:lvl1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B96C58-ACCA-4856-9D6F-A7BC86992C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172200" y="6538913"/>
            <a:ext cx="4506913" cy="258762"/>
          </a:xfrm>
          <a:prstGeom prst="rect">
            <a:avLst/>
          </a:prstGeom>
        </p:spPr>
        <p:txBody>
          <a:bodyPr/>
          <a:lstStyle>
            <a:lvl1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0EE7DF-6BDD-4776-A313-FD544490F1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952AE-CCA5-426C-8725-F6FE71C5FE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513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nlinebild-Platzhalter 13">
            <a:extLst>
              <a:ext uri="{FF2B5EF4-FFF2-40B4-BE49-F238E27FC236}">
                <a16:creationId xmlns:a16="http://schemas.microsoft.com/office/drawing/2014/main" id="{DC61F50E-EC2F-43EE-AB8E-D7D2659E5D00}"/>
              </a:ext>
            </a:extLst>
          </p:cNvPr>
          <p:cNvSpPr>
            <a:spLocks noGrp="1" noChangeAspect="1"/>
          </p:cNvSpPr>
          <p:nvPr>
            <p:ph type="clipArt" sz="quarter" idx="14" hasCustomPrompt="1"/>
          </p:nvPr>
        </p:nvSpPr>
        <p:spPr>
          <a:xfrm>
            <a:off x="6412364" y="5547540"/>
            <a:ext cx="774700" cy="550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34" name="Onlinebild-Platzhalter 15">
            <a:extLst>
              <a:ext uri="{FF2B5EF4-FFF2-40B4-BE49-F238E27FC236}">
                <a16:creationId xmlns:a16="http://schemas.microsoft.com/office/drawing/2014/main" id="{1978BD1C-1B30-44B1-80E3-CCD60D706480}"/>
              </a:ext>
            </a:extLst>
          </p:cNvPr>
          <p:cNvSpPr>
            <a:spLocks noGrp="1" noChangeAspect="1"/>
          </p:cNvSpPr>
          <p:nvPr>
            <p:ph type="clipArt" sz="quarter" idx="15" hasCustomPrompt="1"/>
          </p:nvPr>
        </p:nvSpPr>
        <p:spPr>
          <a:xfrm>
            <a:off x="7560126" y="5641140"/>
            <a:ext cx="1184400" cy="3924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35" name="Onlinebild-Platzhalter 17">
            <a:extLst>
              <a:ext uri="{FF2B5EF4-FFF2-40B4-BE49-F238E27FC236}">
                <a16:creationId xmlns:a16="http://schemas.microsoft.com/office/drawing/2014/main" id="{EAC42208-E6CB-4D09-8242-A8BB61A95E06}"/>
              </a:ext>
            </a:extLst>
          </p:cNvPr>
          <p:cNvSpPr>
            <a:spLocks noGrp="1" noChangeAspect="1"/>
          </p:cNvSpPr>
          <p:nvPr>
            <p:ph type="clipArt" sz="quarter" idx="16" hasCustomPrompt="1"/>
          </p:nvPr>
        </p:nvSpPr>
        <p:spPr>
          <a:xfrm>
            <a:off x="8921676" y="5641140"/>
            <a:ext cx="1209600" cy="349200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36" name="Onlinebild-Platzhalter 19">
            <a:extLst>
              <a:ext uri="{FF2B5EF4-FFF2-40B4-BE49-F238E27FC236}">
                <a16:creationId xmlns:a16="http://schemas.microsoft.com/office/drawing/2014/main" id="{91B0BED0-D66A-4785-968A-E6A603B00CF1}"/>
              </a:ext>
            </a:extLst>
          </p:cNvPr>
          <p:cNvSpPr>
            <a:spLocks noGrp="1" noChangeAspect="1"/>
          </p:cNvSpPr>
          <p:nvPr>
            <p:ph type="clipArt" sz="quarter" idx="17" hasCustomPrompt="1"/>
          </p:nvPr>
        </p:nvSpPr>
        <p:spPr>
          <a:xfrm>
            <a:off x="10296976" y="5547540"/>
            <a:ext cx="1173600" cy="5472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29" name="Onlinebild-Platzhalter 3">
            <a:extLst>
              <a:ext uri="{FF2B5EF4-FFF2-40B4-BE49-F238E27FC236}">
                <a16:creationId xmlns:a16="http://schemas.microsoft.com/office/drawing/2014/main" id="{8576E1A6-A670-4245-8D4C-DB60E89CCC89}"/>
              </a:ext>
            </a:extLst>
          </p:cNvPr>
          <p:cNvSpPr>
            <a:spLocks noGrp="1"/>
          </p:cNvSpPr>
          <p:nvPr>
            <p:ph type="clipArt" sz="quarter" idx="10" hasCustomPrompt="1"/>
          </p:nvPr>
        </p:nvSpPr>
        <p:spPr>
          <a:xfrm>
            <a:off x="6447373" y="4589191"/>
            <a:ext cx="1198800" cy="392400"/>
          </a:xfrm>
          <a:blipFill>
            <a:blip r:embed="rId6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30" name="Onlinebild-Platzhalter 5">
            <a:extLst>
              <a:ext uri="{FF2B5EF4-FFF2-40B4-BE49-F238E27FC236}">
                <a16:creationId xmlns:a16="http://schemas.microsoft.com/office/drawing/2014/main" id="{5C4DC516-56C2-4FC7-9CD3-058D91CC6C79}"/>
              </a:ext>
            </a:extLst>
          </p:cNvPr>
          <p:cNvSpPr>
            <a:spLocks noGrp="1" noChangeAspect="1"/>
          </p:cNvSpPr>
          <p:nvPr>
            <p:ph type="clipArt" sz="quarter" idx="11" hasCustomPrompt="1"/>
          </p:nvPr>
        </p:nvSpPr>
        <p:spPr>
          <a:xfrm>
            <a:off x="8061198" y="4416391"/>
            <a:ext cx="691200" cy="698400"/>
          </a:xfrm>
          <a:blipFill>
            <a:blip r:embed="rId7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31" name="Onlinebild-Platzhalter 9">
            <a:extLst>
              <a:ext uri="{FF2B5EF4-FFF2-40B4-BE49-F238E27FC236}">
                <a16:creationId xmlns:a16="http://schemas.microsoft.com/office/drawing/2014/main" id="{FEF1AA0C-86B7-43F2-9668-2965925A4E4E}"/>
              </a:ext>
            </a:extLst>
          </p:cNvPr>
          <p:cNvSpPr>
            <a:spLocks noGrp="1" noChangeAspect="1"/>
          </p:cNvSpPr>
          <p:nvPr>
            <p:ph type="clipArt" sz="quarter" idx="12" hasCustomPrompt="1"/>
          </p:nvPr>
        </p:nvSpPr>
        <p:spPr>
          <a:xfrm>
            <a:off x="9194173" y="4596391"/>
            <a:ext cx="1148400" cy="356400"/>
          </a:xfrm>
          <a:blipFill>
            <a:blip r:embed="rId8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sp>
        <p:nvSpPr>
          <p:cNvPr id="32" name="Onlinebild-Platzhalter 11">
            <a:extLst>
              <a:ext uri="{FF2B5EF4-FFF2-40B4-BE49-F238E27FC236}">
                <a16:creationId xmlns:a16="http://schemas.microsoft.com/office/drawing/2014/main" id="{73CA554D-6879-41D7-B2DA-0C060ECEFC71}"/>
              </a:ext>
            </a:extLst>
          </p:cNvPr>
          <p:cNvSpPr>
            <a:spLocks noGrp="1" noChangeAspect="1"/>
          </p:cNvSpPr>
          <p:nvPr>
            <p:ph type="clipArt" sz="quarter" idx="13" hasCustomPrompt="1"/>
          </p:nvPr>
        </p:nvSpPr>
        <p:spPr>
          <a:xfrm>
            <a:off x="10684573" y="4459591"/>
            <a:ext cx="928800" cy="626400"/>
          </a:xfrm>
          <a:blipFill>
            <a:blip r:embed="rId9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r>
              <a:rPr lang="de-DE"/>
              <a:t>.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7385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56217" y="952778"/>
            <a:ext cx="5197621" cy="2452198"/>
          </a:xfrm>
        </p:spPr>
        <p:txBody>
          <a:bodyPr anchor="t" anchorCtr="0"/>
          <a:lstStyle>
            <a:lvl1pPr algn="l">
              <a:lnSpc>
                <a:spcPct val="98000"/>
              </a:lnSpc>
              <a:tabLst/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5" y="782001"/>
            <a:ext cx="2518258" cy="133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81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9" userDrawn="1">
          <p15:clr>
            <a:srgbClr val="FBAE40"/>
          </p15:clr>
        </p15:guide>
        <p15:guide id="2" pos="4065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Bilder">
  <p:cSld name="2 Bilder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5"/>
          <p:cNvSpPr txBox="1">
            <a:spLocks noGrp="1"/>
          </p:cNvSpPr>
          <p:nvPr>
            <p:ph type="title"/>
          </p:nvPr>
        </p:nvSpPr>
        <p:spPr>
          <a:xfrm>
            <a:off x="538163" y="318837"/>
            <a:ext cx="9563781" cy="78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45"/>
          <p:cNvSpPr>
            <a:spLocks noGrp="1"/>
          </p:cNvSpPr>
          <p:nvPr>
            <p:ph type="pic" idx="2"/>
          </p:nvPr>
        </p:nvSpPr>
        <p:spPr>
          <a:xfrm>
            <a:off x="6275388" y="1771200"/>
            <a:ext cx="5367600" cy="4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Google Shape;222;p45"/>
          <p:cNvSpPr txBox="1">
            <a:spLocks noGrp="1"/>
          </p:cNvSpPr>
          <p:nvPr>
            <p:ph type="sldNum" idx="12"/>
          </p:nvPr>
        </p:nvSpPr>
        <p:spPr>
          <a:xfrm>
            <a:off x="11363900" y="6569028"/>
            <a:ext cx="691528" cy="225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1pPr>
            <a:lvl2pPr marL="0" lvl="1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2pPr>
            <a:lvl3pPr marL="0" lvl="2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3pPr>
            <a:lvl4pPr marL="0" lvl="3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4pPr>
            <a:lvl5pPr marL="0" lvl="4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5pPr>
            <a:lvl6pPr marL="0" lvl="5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6pPr>
            <a:lvl7pPr marL="0" lvl="6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7pPr>
            <a:lvl8pPr marL="0" lvl="7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8pPr>
            <a:lvl9pPr marL="0" lvl="8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  <p:sp>
        <p:nvSpPr>
          <p:cNvPr id="223" name="Google Shape;223;p45"/>
          <p:cNvSpPr>
            <a:spLocks noGrp="1"/>
          </p:cNvSpPr>
          <p:nvPr>
            <p:ph type="pic" idx="3"/>
          </p:nvPr>
        </p:nvSpPr>
        <p:spPr>
          <a:xfrm>
            <a:off x="538163" y="1771200"/>
            <a:ext cx="5367600" cy="4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19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8163" y="1771200"/>
            <a:ext cx="5367600" cy="45396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72905" y="1771200"/>
            <a:ext cx="5367338" cy="45396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1A0E-0F44-4930-B1C6-7F94F272BD8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76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1A0E-0F44-4930-B1C6-7F94F272BD8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538162" y="3391609"/>
            <a:ext cx="2541600" cy="2918704"/>
          </a:xfrm>
        </p:spPr>
        <p:txBody>
          <a:bodyPr/>
          <a:lstStyle>
            <a:lvl1pPr>
              <a:lnSpc>
                <a:spcPct val="101000"/>
              </a:lnSpc>
              <a:defRPr sz="2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3237900" y="1768475"/>
            <a:ext cx="0" cy="4541838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538162" y="1768476"/>
            <a:ext cx="2541600" cy="1397634"/>
          </a:xfrm>
        </p:spPr>
        <p:txBody>
          <a:bodyPr/>
          <a:lstStyle>
            <a:lvl1pPr>
              <a:lnSpc>
                <a:spcPct val="79000"/>
              </a:lnSpc>
              <a:defRPr sz="10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3396037" y="3391200"/>
            <a:ext cx="2541600" cy="2918704"/>
          </a:xfrm>
        </p:spPr>
        <p:txBody>
          <a:bodyPr/>
          <a:lstStyle>
            <a:lvl1pPr>
              <a:lnSpc>
                <a:spcPct val="101000"/>
              </a:lnSpc>
              <a:defRPr sz="2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6095776" y="1767600"/>
            <a:ext cx="0" cy="454320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396038" y="1767600"/>
            <a:ext cx="2541600" cy="1397634"/>
          </a:xfrm>
        </p:spPr>
        <p:txBody>
          <a:bodyPr/>
          <a:lstStyle>
            <a:lvl1pPr>
              <a:lnSpc>
                <a:spcPct val="79000"/>
              </a:lnSpc>
              <a:defRPr sz="10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6253912" y="3391200"/>
            <a:ext cx="2541600" cy="2918704"/>
          </a:xfrm>
        </p:spPr>
        <p:txBody>
          <a:bodyPr/>
          <a:lstStyle>
            <a:lvl1pPr>
              <a:lnSpc>
                <a:spcPct val="101000"/>
              </a:lnSpc>
              <a:defRPr sz="2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9" name="Gerader Verbinder 18"/>
          <p:cNvCxnSpPr/>
          <p:nvPr userDrawn="1"/>
        </p:nvCxnSpPr>
        <p:spPr>
          <a:xfrm>
            <a:off x="8953652" y="1767600"/>
            <a:ext cx="0" cy="454320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253914" y="1767600"/>
            <a:ext cx="2541600" cy="1397634"/>
          </a:xfrm>
        </p:spPr>
        <p:txBody>
          <a:bodyPr/>
          <a:lstStyle>
            <a:lvl1pPr>
              <a:lnSpc>
                <a:spcPct val="79000"/>
              </a:lnSpc>
              <a:defRPr sz="10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9111788" y="3391200"/>
            <a:ext cx="2541600" cy="2918704"/>
          </a:xfrm>
        </p:spPr>
        <p:txBody>
          <a:bodyPr/>
          <a:lstStyle>
            <a:lvl1pPr>
              <a:lnSpc>
                <a:spcPct val="101000"/>
              </a:lnSpc>
              <a:defRPr sz="2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111789" y="1767600"/>
            <a:ext cx="2542049" cy="1397634"/>
          </a:xfrm>
        </p:spPr>
        <p:txBody>
          <a:bodyPr/>
          <a:lstStyle>
            <a:lvl1pPr>
              <a:lnSpc>
                <a:spcPct val="79000"/>
              </a:lnSpc>
              <a:defRPr sz="10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8639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0" userDrawn="1">
          <p15:clr>
            <a:srgbClr val="FBAE40"/>
          </p15:clr>
        </p15:guide>
        <p15:guide id="2" pos="2139" userDrawn="1">
          <p15:clr>
            <a:srgbClr val="FBAE40"/>
          </p15:clr>
        </p15:guide>
        <p15:guide id="3" pos="3740" userDrawn="1">
          <p15:clr>
            <a:srgbClr val="FBAE40"/>
          </p15:clr>
        </p15:guide>
        <p15:guide id="4" pos="5739" userDrawn="1">
          <p15:clr>
            <a:srgbClr val="FBAE40"/>
          </p15:clr>
        </p15:guide>
        <p15:guide id="5" pos="5541" userDrawn="1">
          <p15:clr>
            <a:srgbClr val="FBAE40"/>
          </p15:clr>
        </p15:guide>
        <p15:guide id="6" pos="3939" userDrawn="1">
          <p15:clr>
            <a:srgbClr val="FBAE40"/>
          </p15:clr>
        </p15:guide>
        <p15:guide id="7" orient="horz" pos="1995" userDrawn="1">
          <p15:clr>
            <a:srgbClr val="FBAE40"/>
          </p15:clr>
        </p15:guide>
        <p15:guide id="8" orient="horz" pos="21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hapter 1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hteck 10"/>
          <p:cNvSpPr/>
          <p:nvPr userDrawn="1"/>
        </p:nvSpPr>
        <p:spPr>
          <a:xfrm>
            <a:off x="6097387" y="-1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37338" y="2960673"/>
            <a:ext cx="5016499" cy="1694275"/>
          </a:xfrm>
        </p:spPr>
        <p:txBody>
          <a:bodyPr anchor="t" anchorCtr="0"/>
          <a:lstStyle>
            <a:lvl1pPr algn="ctr">
              <a:lnSpc>
                <a:spcPct val="98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38163" y="1548296"/>
            <a:ext cx="5018087" cy="4379912"/>
          </a:xfrm>
        </p:spPr>
        <p:txBody>
          <a:bodyPr anchor="ctr" anchorCtr="0"/>
          <a:lstStyle>
            <a:lvl1pPr marL="0" indent="0" algn="ctr">
              <a:buNone/>
              <a:defRPr sz="3014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8599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0" userDrawn="1">
          <p15:clr>
            <a:srgbClr val="FBAE40"/>
          </p15:clr>
        </p15:guide>
        <p15:guide id="2" orient="horz" pos="974" userDrawn="1">
          <p15:clr>
            <a:srgbClr val="FBAE40"/>
          </p15:clr>
        </p15:guide>
        <p15:guide id="3" orient="horz" pos="1863" userDrawn="1">
          <p15:clr>
            <a:srgbClr val="FBAE40"/>
          </p15:clr>
        </p15:guide>
        <p15:guide id="4" pos="418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hapter 2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hteck 10"/>
          <p:cNvSpPr/>
          <p:nvPr userDrawn="1"/>
        </p:nvSpPr>
        <p:spPr>
          <a:xfrm>
            <a:off x="6097387" y="-1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37338" y="2960673"/>
            <a:ext cx="5016499" cy="1694275"/>
          </a:xfrm>
        </p:spPr>
        <p:txBody>
          <a:bodyPr anchor="t" anchorCtr="0"/>
          <a:lstStyle>
            <a:lvl1pPr algn="ctr">
              <a:lnSpc>
                <a:spcPct val="98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38163" y="1548296"/>
            <a:ext cx="5018087" cy="4379912"/>
          </a:xfrm>
        </p:spPr>
        <p:txBody>
          <a:bodyPr anchor="ctr" anchorCtr="0"/>
          <a:lstStyle>
            <a:lvl1pPr marL="0" indent="0" algn="ctr">
              <a:buNone/>
              <a:defRPr sz="3014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13292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0">
          <p15:clr>
            <a:srgbClr val="FBAE40"/>
          </p15:clr>
        </p15:guide>
        <p15:guide id="2" orient="horz" pos="974">
          <p15:clr>
            <a:srgbClr val="FBAE40"/>
          </p15:clr>
        </p15:guide>
        <p15:guide id="3" orient="horz" pos="1863">
          <p15:clr>
            <a:srgbClr val="FBAE40"/>
          </p15:clr>
        </p15:guide>
        <p15:guide id="4" pos="418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hapter 3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hteck 10"/>
          <p:cNvSpPr/>
          <p:nvPr userDrawn="1"/>
        </p:nvSpPr>
        <p:spPr>
          <a:xfrm>
            <a:off x="6097387" y="-1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37338" y="2960673"/>
            <a:ext cx="5016499" cy="1694275"/>
          </a:xfrm>
        </p:spPr>
        <p:txBody>
          <a:bodyPr anchor="t" anchorCtr="0"/>
          <a:lstStyle>
            <a:lvl1pPr algn="ctr">
              <a:lnSpc>
                <a:spcPct val="98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38163" y="1548296"/>
            <a:ext cx="5018087" cy="4379912"/>
          </a:xfrm>
        </p:spPr>
        <p:txBody>
          <a:bodyPr anchor="ctr" anchorCtr="0"/>
          <a:lstStyle>
            <a:lvl1pPr marL="0" indent="0" algn="ctr">
              <a:buNone/>
              <a:defRPr sz="3014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6362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0">
          <p15:clr>
            <a:srgbClr val="FBAE40"/>
          </p15:clr>
        </p15:guide>
        <p15:guide id="2" orient="horz" pos="974">
          <p15:clr>
            <a:srgbClr val="FBAE40"/>
          </p15:clr>
        </p15:guide>
        <p15:guide id="3" orient="horz" pos="1863">
          <p15:clr>
            <a:srgbClr val="FBAE40"/>
          </p15:clr>
        </p15:guide>
        <p15:guide id="4" pos="418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hapter 4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hteck 10"/>
          <p:cNvSpPr/>
          <p:nvPr userDrawn="1"/>
        </p:nvSpPr>
        <p:spPr>
          <a:xfrm>
            <a:off x="6097387" y="-1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37338" y="2960673"/>
            <a:ext cx="5016499" cy="1694275"/>
          </a:xfrm>
        </p:spPr>
        <p:txBody>
          <a:bodyPr anchor="t" anchorCtr="0"/>
          <a:lstStyle>
            <a:lvl1pPr algn="ctr">
              <a:lnSpc>
                <a:spcPct val="98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38163" y="1548296"/>
            <a:ext cx="5018087" cy="4379912"/>
          </a:xfrm>
        </p:spPr>
        <p:txBody>
          <a:bodyPr anchor="ctr" anchorCtr="0"/>
          <a:lstStyle>
            <a:lvl1pPr marL="0" indent="0" algn="ctr">
              <a:buNone/>
              <a:defRPr sz="3014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0882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0">
          <p15:clr>
            <a:srgbClr val="FBAE40"/>
          </p15:clr>
        </p15:guide>
        <p15:guide id="2" orient="horz" pos="974">
          <p15:clr>
            <a:srgbClr val="FBAE40"/>
          </p15:clr>
        </p15:guide>
        <p15:guide id="3" orient="horz" pos="1863">
          <p15:clr>
            <a:srgbClr val="FBAE40"/>
          </p15:clr>
        </p15:guide>
        <p15:guide id="4" pos="418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1A0E-0F44-4930-B1C6-7F94F272BD8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136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w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26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25.jpe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0"/>
            <a:ext cx="12191989" cy="1367132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38163" y="318837"/>
            <a:ext cx="9563781" cy="7881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8164" y="1771474"/>
            <a:ext cx="11115674" cy="45388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363900" y="6569028"/>
            <a:ext cx="691528" cy="22520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300" b="0">
                <a:solidFill>
                  <a:schemeClr val="tx2"/>
                </a:solidFill>
              </a:defRPr>
            </a:lvl1pPr>
          </a:lstStyle>
          <a:p>
            <a:fld id="{A56E1A0E-0F44-4930-B1C6-7F94F272BD83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885" y="311693"/>
            <a:ext cx="93451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0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72" r:id="rId2"/>
    <p:sldLayoutId id="2147483673" r:id="rId3"/>
    <p:sldLayoutId id="2147483674" r:id="rId4"/>
    <p:sldLayoutId id="2147483716" r:id="rId5"/>
    <p:sldLayoutId id="2147483675" r:id="rId6"/>
    <p:sldLayoutId id="2147483676" r:id="rId7"/>
    <p:sldLayoutId id="2147483712" r:id="rId8"/>
    <p:sldLayoutId id="2147483715" r:id="rId9"/>
    <p:sldLayoutId id="2147483677" r:id="rId10"/>
    <p:sldLayoutId id="2147483717" r:id="rId11"/>
    <p:sldLayoutId id="2147483711" r:id="rId12"/>
    <p:sldLayoutId id="2147483678" r:id="rId13"/>
    <p:sldLayoutId id="2147483680" r:id="rId14"/>
    <p:sldLayoutId id="2147483679" r:id="rId15"/>
    <p:sldLayoutId id="2147483682" r:id="rId16"/>
    <p:sldLayoutId id="2147483681" r:id="rId17"/>
    <p:sldLayoutId id="2147483718" r:id="rId18"/>
    <p:sldLayoutId id="2147483719" r:id="rId19"/>
    <p:sldLayoutId id="2147483709" r:id="rId20"/>
    <p:sldLayoutId id="2147483710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9000"/>
        </a:lnSpc>
        <a:spcBef>
          <a:spcPts val="1000"/>
        </a:spcBef>
        <a:spcAft>
          <a:spcPts val="0"/>
        </a:spcAft>
        <a:buFontTx/>
        <a:buNone/>
        <a:defRPr sz="20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9000"/>
        </a:lnSpc>
        <a:spcBef>
          <a:spcPts val="1000"/>
        </a:spcBef>
        <a:spcAft>
          <a:spcPts val="0"/>
        </a:spcAft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360000" algn="l" defTabSz="914400" rtl="0" eaLnBrk="1" latinLnBrk="0" hangingPunct="1">
        <a:lnSpc>
          <a:spcPct val="109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360000" algn="l" defTabSz="914400" rtl="0" eaLnBrk="1" latinLnBrk="0" hangingPunct="1">
        <a:lnSpc>
          <a:spcPct val="109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9000"/>
        </a:lnSpc>
        <a:spcBef>
          <a:spcPts val="800"/>
        </a:spcBef>
        <a:spcAft>
          <a:spcPts val="0"/>
        </a:spcAft>
        <a:buFontTx/>
        <a:buNone/>
        <a:defRPr sz="1700" b="1" kern="1200">
          <a:solidFill>
            <a:schemeClr val="accent3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9000"/>
        </a:lnSpc>
        <a:spcBef>
          <a:spcPts val="800"/>
        </a:spcBef>
        <a:spcAft>
          <a:spcPts val="0"/>
        </a:spcAft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0000" indent="-360000" algn="l" defTabSz="914400" rtl="0" eaLnBrk="1" latinLnBrk="0" hangingPunct="1">
        <a:lnSpc>
          <a:spcPct val="109000"/>
        </a:lnSpc>
        <a:spcBef>
          <a:spcPts val="400"/>
        </a:spcBef>
        <a:spcAft>
          <a:spcPts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360000" algn="l" defTabSz="914400" rtl="0" eaLnBrk="1" latinLnBrk="0" hangingPunct="1">
        <a:lnSpc>
          <a:spcPct val="109000"/>
        </a:lnSpc>
        <a:spcBef>
          <a:spcPts val="400"/>
        </a:spcBef>
        <a:spcAft>
          <a:spcPts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9000"/>
        </a:lnSpc>
        <a:spcBef>
          <a:spcPts val="0"/>
        </a:spcBef>
        <a:buFontTx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09000"/>
        </a:lnSpc>
        <a:spcBef>
          <a:spcPts val="0"/>
        </a:spcBef>
        <a:buFontTx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109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109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9000"/>
        </a:lnSpc>
        <a:spcBef>
          <a:spcPts val="0"/>
        </a:spcBef>
        <a:buFontTx/>
        <a:buNone/>
        <a:defRPr sz="1500" b="1" kern="1200">
          <a:solidFill>
            <a:schemeClr val="accent3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9000"/>
        </a:lnSpc>
        <a:spcBef>
          <a:spcPts val="0"/>
        </a:spcBef>
        <a:buFontTx/>
        <a:buNone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360000" algn="l" defTabSz="914400" rtl="0" eaLnBrk="1" latinLnBrk="0" hangingPunct="1">
        <a:lnSpc>
          <a:spcPct val="109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360000" algn="l" defTabSz="914400" rtl="0" eaLnBrk="1" latinLnBrk="0" hangingPunct="1">
        <a:lnSpc>
          <a:spcPct val="109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9000"/>
        </a:lnSpc>
        <a:spcBef>
          <a:spcPts val="0"/>
        </a:spcBef>
        <a:buFontTx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9000"/>
        </a:lnSpc>
        <a:spcBef>
          <a:spcPts val="0"/>
        </a:spcBef>
        <a:buFontTx/>
        <a:buNone/>
        <a:defRPr sz="1500" b="1" kern="1200">
          <a:solidFill>
            <a:schemeClr val="accent3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9">
          <p15:clr>
            <a:srgbClr val="F26B43"/>
          </p15:clr>
        </p15:guide>
        <p15:guide id="2" pos="7341">
          <p15:clr>
            <a:srgbClr val="F26B43"/>
          </p15:clr>
        </p15:guide>
        <p15:guide id="3" orient="horz" pos="200">
          <p15:clr>
            <a:srgbClr val="F26B43"/>
          </p15:clr>
        </p15:guide>
        <p15:guide id="4" orient="horz" pos="1114">
          <p15:clr>
            <a:srgbClr val="F26B43"/>
          </p15:clr>
        </p15:guide>
        <p15:guide id="5" orient="horz" pos="397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" y="0"/>
            <a:ext cx="12191989" cy="136713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7"/>
          <p:cNvSpPr txBox="1">
            <a:spLocks noGrp="1"/>
          </p:cNvSpPr>
          <p:nvPr>
            <p:ph type="title"/>
          </p:nvPr>
        </p:nvSpPr>
        <p:spPr>
          <a:xfrm>
            <a:off x="538163" y="318837"/>
            <a:ext cx="9563781" cy="78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body" idx="1"/>
          </p:nvPr>
        </p:nvSpPr>
        <p:spPr>
          <a:xfrm>
            <a:off x="538164" y="1771474"/>
            <a:ext cx="11115674" cy="4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sldNum" idx="12"/>
          </p:nvPr>
        </p:nvSpPr>
        <p:spPr>
          <a:xfrm>
            <a:off x="11363900" y="6569028"/>
            <a:ext cx="691528" cy="225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  <p:pic>
        <p:nvPicPr>
          <p:cNvPr id="14" name="Google Shape;14;p2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756885" y="311693"/>
            <a:ext cx="934517" cy="502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56512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72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39">
          <p15:clr>
            <a:srgbClr val="F26B43"/>
          </p15:clr>
        </p15:guide>
        <p15:guide id="2" pos="7341">
          <p15:clr>
            <a:srgbClr val="F26B43"/>
          </p15:clr>
        </p15:guide>
        <p15:guide id="3" orient="horz" pos="200">
          <p15:clr>
            <a:srgbClr val="F26B43"/>
          </p15:clr>
        </p15:guide>
        <p15:guide id="4" orient="horz" pos="1114">
          <p15:clr>
            <a:srgbClr val="F26B43"/>
          </p15:clr>
        </p15:guide>
        <p15:guide id="5" orient="horz" pos="397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35.png"/><Relationship Id="rId18" Type="http://schemas.microsoft.com/office/2007/relationships/hdphoto" Target="../media/hdphoto6.wdp"/><Relationship Id="rId3" Type="http://schemas.openxmlformats.org/officeDocument/2006/relationships/image" Target="../media/image28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microsoft.com/office/2007/relationships/hdphoto" Target="../media/hdphoto3.wdp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6" Type="http://schemas.microsoft.com/office/2007/relationships/hdphoto" Target="../media/hdphoto5.wdp"/><Relationship Id="rId20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24" Type="http://schemas.openxmlformats.org/officeDocument/2006/relationships/image" Target="../media/image41.png"/><Relationship Id="rId5" Type="http://schemas.openxmlformats.org/officeDocument/2006/relationships/image" Target="../media/image30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microsoft.com/office/2007/relationships/hdphoto" Target="../media/hdphoto2.wdp"/><Relationship Id="rId19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microsoft.com/office/2007/relationships/hdphoto" Target="../media/hdphoto4.wdp"/><Relationship Id="rId22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1.sv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svg"/><Relationship Id="rId9" Type="http://schemas.openxmlformats.org/officeDocument/2006/relationships/image" Target="../media/image5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1.svg"/><Relationship Id="rId11" Type="http://schemas.openxmlformats.org/officeDocument/2006/relationships/image" Target="../media/image56.png"/><Relationship Id="rId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59.svg"/><Relationship Id="rId9" Type="http://schemas.openxmlformats.org/officeDocument/2006/relationships/image" Target="../media/image5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7.svg"/><Relationship Id="rId11" Type="http://schemas.openxmlformats.org/officeDocument/2006/relationships/image" Target="../media/image70.png"/><Relationship Id="rId5" Type="http://schemas.openxmlformats.org/officeDocument/2006/relationships/image" Target="../media/image66.png"/><Relationship Id="rId10" Type="http://schemas.openxmlformats.org/officeDocument/2006/relationships/image" Target="../media/image55.png"/><Relationship Id="rId4" Type="http://schemas.openxmlformats.org/officeDocument/2006/relationships/image" Target="../media/image65.svg"/><Relationship Id="rId9" Type="http://schemas.openxmlformats.org/officeDocument/2006/relationships/image" Target="../media/image5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7" Type="http://schemas.openxmlformats.org/officeDocument/2006/relationships/image" Target="../media/image77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6.png"/><Relationship Id="rId5" Type="http://schemas.openxmlformats.org/officeDocument/2006/relationships/image" Target="../media/image75.svg"/><Relationship Id="rId4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7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www.govstack.global/how-we-work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713582" y="2573608"/>
            <a:ext cx="7660644" cy="1588408"/>
          </a:xfrm>
        </p:spPr>
        <p:txBody>
          <a:bodyPr/>
          <a:lstStyle/>
          <a:p>
            <a:r>
              <a:rPr lang="en-US" dirty="0"/>
              <a:t>Accelerating the digital transformation of government services</a:t>
            </a:r>
            <a:endParaRPr lang="de-DE" b="1" dirty="0"/>
          </a:p>
        </p:txBody>
      </p:sp>
      <p:pic>
        <p:nvPicPr>
          <p:cNvPr id="20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2A41B65-C8AB-40DB-98AB-518F50527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363" y="4916444"/>
            <a:ext cx="2117725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EDEBC8-504A-4C48-8A4D-580FB30D1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044" y="5521161"/>
            <a:ext cx="3084512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5" descr="Ministry of Foreign Affairs (Estonia) - Wikipedia">
            <a:extLst>
              <a:ext uri="{FF2B5EF4-FFF2-40B4-BE49-F238E27FC236}">
                <a16:creationId xmlns:a16="http://schemas.microsoft.com/office/drawing/2014/main" id="{CC25E5CB-20F7-46CB-8583-F17E44511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74" y="5354813"/>
            <a:ext cx="30861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oogle Shape;14;p1">
            <a:extLst>
              <a:ext uri="{FF2B5EF4-FFF2-40B4-BE49-F238E27FC236}">
                <a16:creationId xmlns:a16="http://schemas.microsoft.com/office/drawing/2014/main" id="{110DE66D-4D1F-4388-9AB3-C4AE42ACD0A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68581" y="5354813"/>
            <a:ext cx="1240347" cy="1244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Data collection logo.">
            <a:extLst>
              <a:ext uri="{FF2B5EF4-FFF2-40B4-BE49-F238E27FC236}">
                <a16:creationId xmlns:a16="http://schemas.microsoft.com/office/drawing/2014/main" id="{B3EF8C41-3755-4ACB-8C65-7E3A1C954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0238" y="1645560"/>
            <a:ext cx="698576" cy="798372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dentification and authentication logo.">
            <a:extLst>
              <a:ext uri="{FF2B5EF4-FFF2-40B4-BE49-F238E27FC236}">
                <a16:creationId xmlns:a16="http://schemas.microsoft.com/office/drawing/2014/main" id="{C93D2DEF-048F-434B-BBD5-26E5F3491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risscrossEtching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682" y="3126525"/>
            <a:ext cx="818250" cy="726585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formation mediator logo.">
            <a:extLst>
              <a:ext uri="{FF2B5EF4-FFF2-40B4-BE49-F238E27FC236}">
                <a16:creationId xmlns:a16="http://schemas.microsoft.com/office/drawing/2014/main" id="{FE5BC790-F16E-4CCA-BCFA-E9F35CEEF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485" y="3095436"/>
            <a:ext cx="859918" cy="773926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curity logo.">
            <a:extLst>
              <a:ext uri="{FF2B5EF4-FFF2-40B4-BE49-F238E27FC236}">
                <a16:creationId xmlns:a16="http://schemas.microsoft.com/office/drawing/2014/main" id="{3636B7E2-8ED0-4C95-B401-E67FA4C01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80" y="129376"/>
            <a:ext cx="778588" cy="830904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yments logo.">
            <a:extLst>
              <a:ext uri="{FF2B5EF4-FFF2-40B4-BE49-F238E27FC236}">
                <a16:creationId xmlns:a16="http://schemas.microsoft.com/office/drawing/2014/main" id="{E195530F-F112-4C0B-ABB2-482730DA2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810" y="212005"/>
            <a:ext cx="877994" cy="702395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essaging logo.">
            <a:extLst>
              <a:ext uri="{FF2B5EF4-FFF2-40B4-BE49-F238E27FC236}">
                <a16:creationId xmlns:a16="http://schemas.microsoft.com/office/drawing/2014/main" id="{8F57E77B-B46B-49D9-B21C-C3A189ADA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accent3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327" y="1744909"/>
            <a:ext cx="518459" cy="518459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lient case management logo.">
            <a:extLst>
              <a:ext uri="{FF2B5EF4-FFF2-40B4-BE49-F238E27FC236}">
                <a16:creationId xmlns:a16="http://schemas.microsoft.com/office/drawing/2014/main" id="{A549D965-8E53-4627-83A1-FB28ED6EC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50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226" y="4557627"/>
            <a:ext cx="968593" cy="999838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786780E-8A6E-4879-8715-0BA8DAD71787}"/>
              </a:ext>
            </a:extLst>
          </p:cNvPr>
          <p:cNvSpPr/>
          <p:nvPr/>
        </p:nvSpPr>
        <p:spPr>
          <a:xfrm>
            <a:off x="8447714" y="5172968"/>
            <a:ext cx="871231" cy="401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0" name="Picture 16" descr="Analytics and business intelligence logo.">
            <a:extLst>
              <a:ext uri="{FF2B5EF4-FFF2-40B4-BE49-F238E27FC236}">
                <a16:creationId xmlns:a16="http://schemas.microsoft.com/office/drawing/2014/main" id="{C2AF016E-9B1E-4577-AB49-ADF0FF5CB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duotone>
              <a:schemeClr val="accent2">
                <a:shade val="45000"/>
                <a:satMod val="135000"/>
              </a:schemeClr>
              <a:prstClr val="white"/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424" y="747046"/>
            <a:ext cx="279078" cy="262662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igital registries logo.">
            <a:extLst>
              <a:ext uri="{FF2B5EF4-FFF2-40B4-BE49-F238E27FC236}">
                <a16:creationId xmlns:a16="http://schemas.microsoft.com/office/drawing/2014/main" id="{EB1BDE46-ED8A-4FA7-95C0-D317E8AF8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duotone>
              <a:schemeClr val="accent4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174" y="545284"/>
            <a:ext cx="213426" cy="193373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ontent management logo.">
            <a:extLst>
              <a:ext uri="{FF2B5EF4-FFF2-40B4-BE49-F238E27FC236}">
                <a16:creationId xmlns:a16="http://schemas.microsoft.com/office/drawing/2014/main" id="{3134E0E0-A58A-417D-ABE3-15092F38D5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alphaModFix amt="35000"/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925" b="-1"/>
          <a:stretch/>
        </p:blipFill>
        <p:spPr bwMode="auto">
          <a:xfrm>
            <a:off x="3389152" y="-58723"/>
            <a:ext cx="327169" cy="383029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77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9B74F-BAAD-43E3-9DA0-9F9CD6BF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23" y="433605"/>
            <a:ext cx="11106341" cy="388220"/>
          </a:xfrm>
        </p:spPr>
        <p:txBody>
          <a:bodyPr/>
          <a:lstStyle/>
          <a:p>
            <a:r>
              <a:rPr lang="de-DE" sz="2800" dirty="0"/>
              <a:t>Project </a:t>
            </a:r>
            <a:r>
              <a:rPr lang="de-DE" sz="2800" dirty="0" err="1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0A4612-D272-49DB-B611-D834DAD15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034" y="1693298"/>
            <a:ext cx="7506332" cy="4814379"/>
          </a:xfrm>
        </p:spPr>
        <p:txBody>
          <a:bodyPr/>
          <a:lstStyle/>
          <a:p>
            <a:pPr marL="264795" indent="-36195"/>
            <a:r>
              <a:rPr lang="de-DE" sz="1600" dirty="0">
                <a:solidFill>
                  <a:srgbClr val="2BC582"/>
                </a:solidFill>
              </a:rPr>
              <a:t>Title: </a:t>
            </a: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28600" indent="0"/>
            <a:r>
              <a:rPr lang="de-DE" sz="1600" dirty="0">
                <a:solidFill>
                  <a:srgbClr val="2BC582"/>
                </a:solidFill>
              </a:rPr>
              <a:t>Co-</a:t>
            </a:r>
            <a:r>
              <a:rPr lang="de-DE" sz="1600" dirty="0" err="1">
                <a:solidFill>
                  <a:srgbClr val="2BC582"/>
                </a:solidFill>
              </a:rPr>
              <a:t>funded</a:t>
            </a:r>
            <a:r>
              <a:rPr lang="de-DE" sz="1600" dirty="0">
                <a:solidFill>
                  <a:srgbClr val="2BC582"/>
                </a:solidFill>
              </a:rPr>
              <a:t> </a:t>
            </a:r>
            <a:r>
              <a:rPr lang="de-DE" sz="1600" dirty="0" err="1">
                <a:solidFill>
                  <a:srgbClr val="2BC582"/>
                </a:solidFill>
              </a:rPr>
              <a:t>by</a:t>
            </a:r>
            <a:r>
              <a:rPr lang="de-DE" sz="1600" dirty="0">
                <a:solidFill>
                  <a:srgbClr val="2BC582"/>
                </a:solidFill>
              </a:rPr>
              <a:t>: </a:t>
            </a:r>
            <a:r>
              <a:rPr lang="de-DE" sz="1600" b="0" dirty="0">
                <a:solidFill>
                  <a:schemeClr val="tx1"/>
                </a:solidFill>
              </a:rPr>
              <a:t>The European </a:t>
            </a:r>
            <a:r>
              <a:rPr lang="de-DE" sz="1600" b="0" dirty="0" err="1">
                <a:solidFill>
                  <a:schemeClr val="tx1"/>
                </a:solidFill>
              </a:rPr>
              <a:t>Commission</a:t>
            </a:r>
            <a:r>
              <a:rPr lang="de-DE" sz="1600" b="0" dirty="0">
                <a:solidFill>
                  <a:schemeClr val="tx1"/>
                </a:solidFill>
              </a:rPr>
              <a:t> and </a:t>
            </a:r>
            <a:r>
              <a:rPr lang="de-DE" sz="1600" b="0" dirty="0" err="1">
                <a:solidFill>
                  <a:schemeClr val="tx1"/>
                </a:solidFill>
              </a:rPr>
              <a:t>the</a:t>
            </a:r>
            <a:r>
              <a:rPr lang="de-DE" sz="1600" b="0" dirty="0">
                <a:solidFill>
                  <a:schemeClr val="tx1"/>
                </a:solidFill>
              </a:rPr>
              <a:t> German Federal Ministry </a:t>
            </a:r>
            <a:r>
              <a:rPr lang="de-DE" sz="1600" b="0" dirty="0" err="1">
                <a:solidFill>
                  <a:schemeClr val="tx1"/>
                </a:solidFill>
              </a:rPr>
              <a:t>for</a:t>
            </a:r>
            <a:r>
              <a:rPr lang="de-DE" sz="1600" b="0" dirty="0">
                <a:solidFill>
                  <a:schemeClr val="tx1"/>
                </a:solidFill>
              </a:rPr>
              <a:t> </a:t>
            </a:r>
            <a:r>
              <a:rPr lang="de-DE" sz="1600" b="0" dirty="0" err="1">
                <a:solidFill>
                  <a:schemeClr val="tx1"/>
                </a:solidFill>
              </a:rPr>
              <a:t>Economic</a:t>
            </a:r>
            <a:r>
              <a:rPr lang="de-DE" sz="1600" b="0" dirty="0">
                <a:solidFill>
                  <a:schemeClr val="tx1"/>
                </a:solidFill>
              </a:rPr>
              <a:t> </a:t>
            </a:r>
            <a:r>
              <a:rPr lang="de-DE" sz="1600" b="0" dirty="0" err="1">
                <a:solidFill>
                  <a:schemeClr val="tx1"/>
                </a:solidFill>
              </a:rPr>
              <a:t>Cooperation</a:t>
            </a:r>
            <a:r>
              <a:rPr lang="de-DE" sz="1600" b="0" dirty="0">
                <a:solidFill>
                  <a:schemeClr val="tx1"/>
                </a:solidFill>
              </a:rPr>
              <a:t> and Development</a:t>
            </a:r>
          </a:p>
          <a:p>
            <a:pPr marL="228600" indent="0"/>
            <a:r>
              <a:rPr lang="de-DE" sz="1600" dirty="0">
                <a:solidFill>
                  <a:srgbClr val="2BC582"/>
                </a:solidFill>
              </a:rPr>
              <a:t>Duration:</a:t>
            </a:r>
            <a:r>
              <a:rPr lang="de-DE" sz="1600" b="0" dirty="0">
                <a:solidFill>
                  <a:srgbClr val="2BC582"/>
                </a:solidFill>
              </a:rPr>
              <a:t> </a:t>
            </a:r>
            <a:r>
              <a:rPr lang="de-DE" sz="1600" b="0" dirty="0">
                <a:solidFill>
                  <a:schemeClr val="tx1"/>
                </a:solidFill>
              </a:rPr>
              <a:t>01/2022 - 03/2025, </a:t>
            </a:r>
            <a:r>
              <a:rPr lang="de-DE" sz="1600" dirty="0">
                <a:solidFill>
                  <a:schemeClr val="tx1"/>
                </a:solidFill>
              </a:rPr>
              <a:t>Implementation Phase: 07/2022 - 02/2025</a:t>
            </a:r>
          </a:p>
          <a:p>
            <a:pPr marL="228600" indent="0"/>
            <a:r>
              <a:rPr lang="de-DE" sz="1600" dirty="0">
                <a:solidFill>
                  <a:srgbClr val="2BC582"/>
                </a:solidFill>
              </a:rPr>
              <a:t>Project Partners: </a:t>
            </a:r>
            <a:r>
              <a:rPr lang="de-DE" sz="1600" b="0" dirty="0">
                <a:solidFill>
                  <a:schemeClr val="tx1"/>
                </a:solidFill>
              </a:rPr>
              <a:t>GIZ, Expertise France (EF) &amp; </a:t>
            </a:r>
            <a:r>
              <a:rPr lang="en-US" sz="1600" b="0" dirty="0">
                <a:solidFill>
                  <a:schemeClr val="tx1"/>
                </a:solidFill>
              </a:rPr>
              <a:t>International and Ibero-American Foundation for Administration and Public Policies</a:t>
            </a:r>
            <a:r>
              <a:rPr lang="es-ES" sz="1600" b="0" dirty="0">
                <a:solidFill>
                  <a:schemeClr val="tx1"/>
                </a:solidFill>
              </a:rPr>
              <a:t> (FIIAPP)</a:t>
            </a:r>
          </a:p>
          <a:p>
            <a:pPr marL="228600"/>
            <a:r>
              <a:rPr lang="en-US" sz="1600" dirty="0">
                <a:solidFill>
                  <a:srgbClr val="2BC582"/>
                </a:solidFill>
              </a:rPr>
              <a:t>	Objective: </a:t>
            </a:r>
            <a:r>
              <a:rPr lang="de-DE" sz="1600" b="0" dirty="0">
                <a:solidFill>
                  <a:schemeClr val="tx1"/>
                </a:solidFill>
              </a:rPr>
              <a:t>Support </a:t>
            </a:r>
            <a:r>
              <a:rPr lang="en-GB" sz="1600" b="0" dirty="0">
                <a:solidFill>
                  <a:schemeClr val="tx1"/>
                </a:solidFill>
              </a:rPr>
              <a:t>selected countries to </a:t>
            </a:r>
            <a:r>
              <a:rPr lang="en-GB" sz="1600" dirty="0">
                <a:solidFill>
                  <a:schemeClr val="tx1"/>
                </a:solidFill>
              </a:rPr>
              <a:t>implement digital government services based on the </a:t>
            </a:r>
            <a:r>
              <a:rPr lang="en-GB" sz="1600" dirty="0" err="1">
                <a:solidFill>
                  <a:schemeClr val="tx1"/>
                </a:solidFill>
              </a:rPr>
              <a:t>GovStack</a:t>
            </a:r>
            <a:r>
              <a:rPr lang="en-GB" sz="1600" dirty="0">
                <a:solidFill>
                  <a:schemeClr val="tx1"/>
                </a:solidFill>
              </a:rPr>
              <a:t> approach </a:t>
            </a:r>
            <a:r>
              <a:rPr lang="en-GB" sz="1600" b="0" dirty="0">
                <a:solidFill>
                  <a:schemeClr val="tx1"/>
                </a:solidFill>
              </a:rPr>
              <a:t>and improve national and regional cybersecurity in the region. </a:t>
            </a:r>
          </a:p>
          <a:p>
            <a:pPr marL="228600"/>
            <a:r>
              <a:rPr lang="de-DE" sz="1600" dirty="0">
                <a:solidFill>
                  <a:srgbClr val="2BC582"/>
                </a:solidFill>
              </a:rPr>
              <a:t>	Components</a:t>
            </a:r>
            <a:r>
              <a:rPr lang="de-DE" sz="1600" b="0" dirty="0">
                <a:solidFill>
                  <a:srgbClr val="2BC582"/>
                </a:solidFill>
              </a:rPr>
              <a:t>:</a:t>
            </a:r>
          </a:p>
          <a:p>
            <a:pPr marL="1657350" lvl="2" indent="-514350">
              <a:buAutoNum type="arabicPeriod"/>
            </a:pPr>
            <a:r>
              <a:rPr lang="de-DE" sz="1600" b="1" dirty="0">
                <a:solidFill>
                  <a:schemeClr val="accent3"/>
                </a:solidFill>
              </a:rPr>
              <a:t>Digital Government (GIZ/FIIAPP) </a:t>
            </a:r>
          </a:p>
          <a:p>
            <a:pPr marL="1657350" lvl="2" indent="-514350">
              <a:buAutoNum type="arabicPeriod"/>
            </a:pPr>
            <a:r>
              <a:rPr lang="de-DE" sz="1600" dirty="0" err="1"/>
              <a:t>Cybersecurity</a:t>
            </a:r>
            <a:r>
              <a:rPr lang="de-DE" sz="1600" dirty="0"/>
              <a:t> (EF)</a:t>
            </a:r>
            <a:endParaRPr lang="de-DE" sz="1600" b="0" dirty="0">
              <a:solidFill>
                <a:schemeClr val="tx1"/>
              </a:solidFill>
            </a:endParaRPr>
          </a:p>
          <a:p>
            <a:pPr marL="228600"/>
            <a:r>
              <a:rPr lang="de-DE" sz="1600" dirty="0">
                <a:solidFill>
                  <a:srgbClr val="2BC582"/>
                </a:solidFill>
              </a:rPr>
              <a:t>	Partner Countries: </a:t>
            </a:r>
            <a:endParaRPr lang="de-DE" sz="1600" b="0" dirty="0">
              <a:solidFill>
                <a:schemeClr val="tx1"/>
              </a:solidFill>
            </a:endParaRPr>
          </a:p>
          <a:p>
            <a:pPr marL="228600"/>
            <a:r>
              <a:rPr lang="es-ES" sz="1600" dirty="0">
                <a:solidFill>
                  <a:srgbClr val="2BC582"/>
                </a:solidFill>
              </a:rPr>
              <a:t>	</a:t>
            </a:r>
            <a:r>
              <a:rPr lang="es-ES" sz="1600" dirty="0" err="1">
                <a:solidFill>
                  <a:srgbClr val="2BC582"/>
                </a:solidFill>
              </a:rPr>
              <a:t>Implementing</a:t>
            </a:r>
            <a:r>
              <a:rPr lang="es-ES" sz="1600" dirty="0">
                <a:solidFill>
                  <a:srgbClr val="2BC582"/>
                </a:solidFill>
              </a:rPr>
              <a:t> </a:t>
            </a:r>
            <a:r>
              <a:rPr lang="es-ES" sz="1600" dirty="0" err="1">
                <a:solidFill>
                  <a:srgbClr val="2BC582"/>
                </a:solidFill>
              </a:rPr>
              <a:t>Partners</a:t>
            </a:r>
            <a:r>
              <a:rPr lang="es-ES" sz="1600" dirty="0">
                <a:solidFill>
                  <a:srgbClr val="2BC582"/>
                </a:solidFill>
              </a:rPr>
              <a:t>: </a:t>
            </a:r>
            <a:r>
              <a:rPr lang="de-DE" sz="1600" b="0" dirty="0">
                <a:solidFill>
                  <a:schemeClr val="tx1"/>
                </a:solidFill>
              </a:rPr>
              <a:t>International </a:t>
            </a:r>
            <a:r>
              <a:rPr lang="de-DE" sz="1600" b="0" dirty="0" err="1">
                <a:solidFill>
                  <a:schemeClr val="tx1"/>
                </a:solidFill>
              </a:rPr>
              <a:t>Telecommunication</a:t>
            </a:r>
            <a:r>
              <a:rPr lang="de-DE" sz="1600" b="0" dirty="0">
                <a:solidFill>
                  <a:schemeClr val="tx1"/>
                </a:solidFill>
              </a:rPr>
              <a:t> Union (ITU), Digital    Impact Alliance (DIAL), </a:t>
            </a:r>
            <a:r>
              <a:rPr lang="de-DE" sz="1600" b="0" dirty="0" err="1">
                <a:solidFill>
                  <a:schemeClr val="tx1"/>
                </a:solidFill>
              </a:rPr>
              <a:t>Estonian</a:t>
            </a:r>
            <a:r>
              <a:rPr lang="de-DE" sz="1600" b="0" dirty="0">
                <a:solidFill>
                  <a:schemeClr val="tx1"/>
                </a:solidFill>
              </a:rPr>
              <a:t> </a:t>
            </a:r>
            <a:r>
              <a:rPr lang="de-DE" sz="1600" b="0" dirty="0" err="1">
                <a:solidFill>
                  <a:schemeClr val="tx1"/>
                </a:solidFill>
              </a:rPr>
              <a:t>Centre</a:t>
            </a:r>
            <a:r>
              <a:rPr lang="de-DE" sz="1600" b="0" dirty="0">
                <a:solidFill>
                  <a:schemeClr val="tx1"/>
                </a:solidFill>
              </a:rPr>
              <a:t> </a:t>
            </a:r>
            <a:r>
              <a:rPr lang="de-DE" sz="1600" b="0" dirty="0" err="1">
                <a:solidFill>
                  <a:schemeClr val="tx1"/>
                </a:solidFill>
              </a:rPr>
              <a:t>for</a:t>
            </a:r>
            <a:r>
              <a:rPr lang="de-DE" sz="1600" b="0" dirty="0">
                <a:solidFill>
                  <a:schemeClr val="tx1"/>
                </a:solidFill>
              </a:rPr>
              <a:t> International Development (</a:t>
            </a:r>
            <a:r>
              <a:rPr lang="de-DE" sz="1600" b="0" dirty="0" err="1">
                <a:solidFill>
                  <a:schemeClr val="tx1"/>
                </a:solidFill>
              </a:rPr>
              <a:t>EstDev</a:t>
            </a:r>
            <a:r>
              <a:rPr lang="de-DE" sz="1600" b="0" dirty="0">
                <a:solidFill>
                  <a:schemeClr val="tx1"/>
                </a:solidFill>
              </a:rPr>
              <a:t>) </a:t>
            </a:r>
            <a:endParaRPr lang="es-ES" sz="1600" b="0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30E0FF-3348-40F3-8C58-6770589D8C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86952AE-CCA5-426C-8725-F6FE71C5FE4B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B1EAF4BC-BEE2-49DC-BEF2-154613B9E0D6}"/>
              </a:ext>
            </a:extLst>
          </p:cNvPr>
          <p:cNvSpPr txBox="1"/>
          <p:nvPr/>
        </p:nvSpPr>
        <p:spPr>
          <a:xfrm>
            <a:off x="2521463" y="3303445"/>
            <a:ext cx="1259649" cy="310021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cs typeface="Arial"/>
              </a:rPr>
              <a:t>    </a:t>
            </a:r>
          </a:p>
        </p:txBody>
      </p:sp>
      <p:sp>
        <p:nvSpPr>
          <p:cNvPr id="12" name="TextBox 43">
            <a:extLst>
              <a:ext uri="{FF2B5EF4-FFF2-40B4-BE49-F238E27FC236}">
                <a16:creationId xmlns:a16="http://schemas.microsoft.com/office/drawing/2014/main" id="{1231ECB3-FD8F-488C-B472-8652A1D2FF25}"/>
              </a:ext>
            </a:extLst>
          </p:cNvPr>
          <p:cNvSpPr txBox="1"/>
          <p:nvPr/>
        </p:nvSpPr>
        <p:spPr>
          <a:xfrm>
            <a:off x="2560134" y="4340865"/>
            <a:ext cx="3669422" cy="3100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cs typeface="Arial"/>
              </a:rPr>
              <a:t>	</a:t>
            </a:r>
          </a:p>
        </p:txBody>
      </p:sp>
      <p:sp>
        <p:nvSpPr>
          <p:cNvPr id="13" name="TextBox 43">
            <a:extLst>
              <a:ext uri="{FF2B5EF4-FFF2-40B4-BE49-F238E27FC236}">
                <a16:creationId xmlns:a16="http://schemas.microsoft.com/office/drawing/2014/main" id="{02FB6A81-E828-46D4-A37D-07196A82C147}"/>
              </a:ext>
            </a:extLst>
          </p:cNvPr>
          <p:cNvSpPr txBox="1"/>
          <p:nvPr/>
        </p:nvSpPr>
        <p:spPr>
          <a:xfrm>
            <a:off x="2554801" y="5382630"/>
            <a:ext cx="970447" cy="3100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solidFill>
                <a:schemeClr val="accent1"/>
              </a:solidFill>
              <a:cs typeface="Arial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6548390-F5E7-48F3-B8EC-75B00FCF7511}"/>
              </a:ext>
            </a:extLst>
          </p:cNvPr>
          <p:cNvCxnSpPr>
            <a:cxnSpLocks/>
          </p:cNvCxnSpPr>
          <p:nvPr/>
        </p:nvCxnSpPr>
        <p:spPr>
          <a:xfrm>
            <a:off x="4097263" y="1693298"/>
            <a:ext cx="0" cy="4787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90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DEAF8D-BE7E-4303-AE4E-6B065038A2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924739" y="6340561"/>
            <a:ext cx="691528" cy="22520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A0050"/>
              </a:buClr>
              <a:buSzPts val="1300"/>
              <a:buFont typeface="Arial"/>
              <a:buNone/>
              <a:tabLst/>
              <a:defRPr/>
            </a:pPr>
            <a:fld id="{D86952AE-CCA5-426C-8725-F6FE71C5FE4B}" type="slidenum">
              <a:rPr kumimoji="0" lang="en-GB" alt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0050"/>
                </a:buClr>
                <a:buSzPts val="1300"/>
                <a:buFont typeface="Arial"/>
                <a:buNone/>
                <a:tabLst/>
                <a:defRPr/>
              </a:pPr>
              <a:t>3</a:t>
            </a:fld>
            <a:endParaRPr kumimoji="0" lang="en-GB" altLang="en-US" sz="1300" b="0" i="0" u="none" strike="noStrike" kern="0" cap="none" spc="0" normalizeH="0" baseline="0" noProof="0">
              <a:ln>
                <a:noFill/>
              </a:ln>
              <a:solidFill>
                <a:srgbClr val="0A005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C087E2E-F34E-4C63-9040-2DB47CEF4915}"/>
              </a:ext>
            </a:extLst>
          </p:cNvPr>
          <p:cNvSpPr/>
          <p:nvPr/>
        </p:nvSpPr>
        <p:spPr>
          <a:xfrm>
            <a:off x="711600" y="1943658"/>
            <a:ext cx="2484533" cy="1334493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6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Strategy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894017B-9A81-4291-BC83-F355E5C40286}"/>
              </a:ext>
            </a:extLst>
          </p:cNvPr>
          <p:cNvSpPr/>
          <p:nvPr/>
        </p:nvSpPr>
        <p:spPr>
          <a:xfrm>
            <a:off x="711600" y="3436608"/>
            <a:ext cx="2484534" cy="1334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AU" sz="16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Technical Design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CF7DE99-41CA-4B00-BF46-31665B3DF8DA}"/>
              </a:ext>
            </a:extLst>
          </p:cNvPr>
          <p:cNvSpPr/>
          <p:nvPr/>
        </p:nvSpPr>
        <p:spPr>
          <a:xfrm>
            <a:off x="711600" y="4935745"/>
            <a:ext cx="2484534" cy="1404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AU" sz="16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Capacity Strengthening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25CE6A1-0DB5-40B5-96F0-0D936F4CA97C}"/>
              </a:ext>
            </a:extLst>
          </p:cNvPr>
          <p:cNvSpPr/>
          <p:nvPr/>
        </p:nvSpPr>
        <p:spPr>
          <a:xfrm>
            <a:off x="3408010" y="1943657"/>
            <a:ext cx="7404408" cy="133449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3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AU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Digital Government Strategy and Roadmap </a:t>
            </a:r>
            <a:r>
              <a:rPr lang="en-AU" b="1">
                <a:solidFill>
                  <a:srgbClr val="000000"/>
                </a:solidFill>
                <a:latin typeface="Arial"/>
              </a:rPr>
              <a:t>D</a:t>
            </a:r>
            <a:r>
              <a:rPr kumimoji="0" lang="en-AU" sz="1400" b="1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evelopment</a:t>
            </a:r>
            <a:endParaRPr kumimoji="0" lang="en-AU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3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Evaluation of the strategic, technical and regulatory prerequisites to introduce government e-services.</a:t>
            </a: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C82DEE0-5DDD-4660-A0CB-E4D0DE362ED6}"/>
              </a:ext>
            </a:extLst>
          </p:cNvPr>
          <p:cNvSpPr/>
          <p:nvPr/>
        </p:nvSpPr>
        <p:spPr>
          <a:xfrm>
            <a:off x="3408010" y="3417480"/>
            <a:ext cx="7404409" cy="1334494"/>
          </a:xfrm>
          <a:prstGeom prst="rect">
            <a:avLst/>
          </a:prstGeom>
          <a:solidFill>
            <a:srgbClr val="D3F5E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Technical specification and design of e-government service use case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Technical design and proof of concept on how a use case could be implemented using the building block approach.</a:t>
            </a: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3C67208-F700-4C9A-B36F-C047818874C6}"/>
              </a:ext>
            </a:extLst>
          </p:cNvPr>
          <p:cNvSpPr/>
          <p:nvPr/>
        </p:nvSpPr>
        <p:spPr>
          <a:xfrm>
            <a:off x="3408010" y="4935747"/>
            <a:ext cx="7404410" cy="1404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Capacity strengthening for digital government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Strengthen the technical and methodological skills of civil servants to implement e-government services </a:t>
            </a: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12" name="Grafik 11" descr="Kartenkompass">
            <a:extLst>
              <a:ext uri="{FF2B5EF4-FFF2-40B4-BE49-F238E27FC236}">
                <a16:creationId xmlns:a16="http://schemas.microsoft.com/office/drawing/2014/main" id="{89D59948-2DFE-4293-A1D7-83F1F5252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941" y="1943658"/>
            <a:ext cx="769441" cy="769441"/>
          </a:xfrm>
          <a:prstGeom prst="rect">
            <a:avLst/>
          </a:prstGeom>
        </p:spPr>
      </p:pic>
      <p:pic>
        <p:nvPicPr>
          <p:cNvPr id="15" name="Grafik 14" descr="Stecker">
            <a:extLst>
              <a:ext uri="{FF2B5EF4-FFF2-40B4-BE49-F238E27FC236}">
                <a16:creationId xmlns:a16="http://schemas.microsoft.com/office/drawing/2014/main" id="{4237C60B-374F-4547-8D39-B5AFD3120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726" y="3490944"/>
            <a:ext cx="823876" cy="769441"/>
          </a:xfrm>
          <a:prstGeom prst="rect">
            <a:avLst/>
          </a:prstGeom>
        </p:spPr>
      </p:pic>
      <p:pic>
        <p:nvPicPr>
          <p:cNvPr id="16" name="Grafik 15" descr="Glühbirne und Zahnrad">
            <a:extLst>
              <a:ext uri="{FF2B5EF4-FFF2-40B4-BE49-F238E27FC236}">
                <a16:creationId xmlns:a16="http://schemas.microsoft.com/office/drawing/2014/main" id="{1C61EF25-333A-4245-93E0-AF26596B36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2291" y="4868712"/>
            <a:ext cx="769441" cy="769441"/>
          </a:xfrm>
          <a:prstGeom prst="rect">
            <a:avLst/>
          </a:prstGeom>
        </p:spPr>
      </p:pic>
      <p:sp>
        <p:nvSpPr>
          <p:cNvPr id="18" name="Titel 1">
            <a:extLst>
              <a:ext uri="{FF2B5EF4-FFF2-40B4-BE49-F238E27FC236}">
                <a16:creationId xmlns:a16="http://schemas.microsoft.com/office/drawing/2014/main" id="{12E65C9B-FB3B-40B9-829C-131C738E602A}"/>
              </a:ext>
            </a:extLst>
          </p:cNvPr>
          <p:cNvSpPr txBox="1">
            <a:spLocks/>
          </p:cNvSpPr>
          <p:nvPr/>
        </p:nvSpPr>
        <p:spPr>
          <a:xfrm>
            <a:off x="509926" y="462101"/>
            <a:ext cx="11106341" cy="388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Digital Government: Focus Areas</a:t>
            </a:r>
          </a:p>
        </p:txBody>
      </p:sp>
    </p:spTree>
    <p:extLst>
      <p:ext uri="{BB962C8B-B14F-4D97-AF65-F5344CB8AC3E}">
        <p14:creationId xmlns:p14="http://schemas.microsoft.com/office/powerpoint/2010/main" val="392543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9B74F-BAAD-43E3-9DA0-9F9CD6BF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26" y="472483"/>
            <a:ext cx="11106341" cy="388220"/>
          </a:xfrm>
        </p:spPr>
        <p:txBody>
          <a:bodyPr/>
          <a:lstStyle/>
          <a:p>
            <a:r>
              <a:rPr kumimoji="0" lang="de-DE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Digital Government: Project </a:t>
            </a:r>
            <a:r>
              <a:rPr kumimoji="0" lang="de-DE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Activities</a:t>
            </a:r>
            <a:br>
              <a:rPr lang="de-DE">
                <a:solidFill>
                  <a:schemeClr val="bg1"/>
                </a:solidFill>
              </a:rPr>
            </a:b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30E0FF-3348-40F3-8C58-6770589D8C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924739" y="6338123"/>
            <a:ext cx="691528" cy="22520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A0050"/>
              </a:buClr>
              <a:buSzPts val="1300"/>
              <a:buFont typeface="Arial"/>
              <a:buNone/>
              <a:tabLst/>
              <a:defRPr/>
            </a:pPr>
            <a:fld id="{D86952AE-CCA5-426C-8725-F6FE71C5FE4B}" type="slidenum">
              <a:rPr kumimoji="0" lang="en-GB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0050"/>
                </a:buClr>
                <a:buSzPts val="1300"/>
                <a:buFont typeface="Arial"/>
                <a:buNone/>
                <a:tabLst/>
                <a:defRPr/>
              </a:pPr>
              <a:t>4</a:t>
            </a:fld>
            <a:endParaRPr kumimoji="0" lang="en-GB" altLang="en-US" sz="1300" b="0" i="0" u="none" strike="noStrike" kern="0" cap="none" spc="0" normalizeH="0" baseline="0" noProof="0" dirty="0">
              <a:ln>
                <a:noFill/>
              </a:ln>
              <a:solidFill>
                <a:srgbClr val="0A005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D0FA13F-9AD6-40DF-8A74-BDD08A7C52AB}"/>
              </a:ext>
            </a:extLst>
          </p:cNvPr>
          <p:cNvSpPr/>
          <p:nvPr/>
        </p:nvSpPr>
        <p:spPr>
          <a:xfrm>
            <a:off x="3504865" y="2691856"/>
            <a:ext cx="8302742" cy="3129823"/>
          </a:xfrm>
          <a:prstGeom prst="rect">
            <a:avLst/>
          </a:prstGeom>
          <a:solidFill>
            <a:srgbClr val="D9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C0A5DDE-AFFF-4A05-9C4F-424D4A2D30E6}"/>
              </a:ext>
            </a:extLst>
          </p:cNvPr>
          <p:cNvSpPr txBox="1"/>
          <p:nvPr/>
        </p:nvSpPr>
        <p:spPr>
          <a:xfrm>
            <a:off x="5881473" y="4080566"/>
            <a:ext cx="1615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Needs Assessments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44F186B-FD5D-445B-8F38-C1EB77D79F9B}"/>
              </a:ext>
            </a:extLst>
          </p:cNvPr>
          <p:cNvSpPr txBox="1"/>
          <p:nvPr/>
        </p:nvSpPr>
        <p:spPr>
          <a:xfrm>
            <a:off x="9838317" y="4136174"/>
            <a:ext cx="1727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Roadmap development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1" i="1" u="none" strike="noStrike" kern="0" cap="none" spc="0" normalizeH="0" baseline="0" noProof="0">
              <a:ln>
                <a:noFill/>
              </a:ln>
              <a:solidFill>
                <a:srgbClr val="0A005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476F4A2-EA9C-4D45-8C30-7D910C50CD8F}"/>
              </a:ext>
            </a:extLst>
          </p:cNvPr>
          <p:cNvSpPr/>
          <p:nvPr/>
        </p:nvSpPr>
        <p:spPr>
          <a:xfrm>
            <a:off x="5742117" y="2876275"/>
            <a:ext cx="1866799" cy="266092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7702142F-7ACF-41DC-8668-1F3CF75A099E}"/>
              </a:ext>
            </a:extLst>
          </p:cNvPr>
          <p:cNvSpPr/>
          <p:nvPr/>
        </p:nvSpPr>
        <p:spPr>
          <a:xfrm>
            <a:off x="7790217" y="2876275"/>
            <a:ext cx="1866799" cy="266092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BAAFD87-5C4D-43AA-8789-9C9785DD4A8C}"/>
              </a:ext>
            </a:extLst>
          </p:cNvPr>
          <p:cNvGrpSpPr/>
          <p:nvPr/>
        </p:nvGrpSpPr>
        <p:grpSpPr>
          <a:xfrm>
            <a:off x="10313336" y="3112233"/>
            <a:ext cx="777209" cy="754650"/>
            <a:chOff x="9685356" y="3684517"/>
            <a:chExt cx="752703" cy="726556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8E02C13-8990-4436-95AE-673A872C8D76}"/>
                </a:ext>
              </a:extLst>
            </p:cNvPr>
            <p:cNvSpPr/>
            <p:nvPr/>
          </p:nvSpPr>
          <p:spPr>
            <a:xfrm>
              <a:off x="9685356" y="3684517"/>
              <a:ext cx="752703" cy="726556"/>
            </a:xfrm>
            <a:prstGeom prst="ellipse">
              <a:avLst/>
            </a:pr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pic>
          <p:nvPicPr>
            <p:cNvPr id="24" name="Grafik 23" descr="Kompass">
              <a:extLst>
                <a:ext uri="{FF2B5EF4-FFF2-40B4-BE49-F238E27FC236}">
                  <a16:creationId xmlns:a16="http://schemas.microsoft.com/office/drawing/2014/main" id="{1A03F0C9-ADCF-41F4-82E2-4D9D969EB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30271" y="3811468"/>
              <a:ext cx="457201" cy="457200"/>
            </a:xfrm>
            <a:prstGeom prst="rect">
              <a:avLst/>
            </a:prstGeom>
          </p:spPr>
        </p:pic>
      </p:grpSp>
      <p:sp>
        <p:nvSpPr>
          <p:cNvPr id="25" name="Rechteck 24">
            <a:extLst>
              <a:ext uri="{FF2B5EF4-FFF2-40B4-BE49-F238E27FC236}">
                <a16:creationId xmlns:a16="http://schemas.microsoft.com/office/drawing/2014/main" id="{9E32D1F0-A75D-4DE6-86C1-33FBFA1E1149}"/>
              </a:ext>
            </a:extLst>
          </p:cNvPr>
          <p:cNvSpPr/>
          <p:nvPr/>
        </p:nvSpPr>
        <p:spPr>
          <a:xfrm>
            <a:off x="9772175" y="2867519"/>
            <a:ext cx="1866799" cy="266092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6195159-0CA2-4B0D-8449-444248ED9DC1}"/>
              </a:ext>
            </a:extLst>
          </p:cNvPr>
          <p:cNvSpPr/>
          <p:nvPr/>
        </p:nvSpPr>
        <p:spPr>
          <a:xfrm>
            <a:off x="6326466" y="3086503"/>
            <a:ext cx="784178" cy="75753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F32D374-6986-45C2-A82E-4C118E2D58A8}"/>
              </a:ext>
            </a:extLst>
          </p:cNvPr>
          <p:cNvSpPr/>
          <p:nvPr/>
        </p:nvSpPr>
        <p:spPr>
          <a:xfrm>
            <a:off x="8416810" y="3080821"/>
            <a:ext cx="777209" cy="7575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14" name="Grafik 13" descr="Dokument">
            <a:extLst>
              <a:ext uri="{FF2B5EF4-FFF2-40B4-BE49-F238E27FC236}">
                <a16:creationId xmlns:a16="http://schemas.microsoft.com/office/drawing/2014/main" id="{C7144493-C507-4285-AA0A-55705DD80B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8238" y="3167176"/>
            <a:ext cx="550221" cy="550221"/>
          </a:xfrm>
          <a:prstGeom prst="rect">
            <a:avLst/>
          </a:prstGeom>
        </p:spPr>
      </p:pic>
      <p:pic>
        <p:nvPicPr>
          <p:cNvPr id="20" name="Grafik 19" descr="Zielgruppe">
            <a:extLst>
              <a:ext uri="{FF2B5EF4-FFF2-40B4-BE49-F238E27FC236}">
                <a16:creationId xmlns:a16="http://schemas.microsoft.com/office/drawing/2014/main" id="{64C3B586-C24F-4C27-A2A0-1A98EF936E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4186" y="3191869"/>
            <a:ext cx="589619" cy="595377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C70FAC12-960C-4A99-B26A-6D82F7749DB5}"/>
              </a:ext>
            </a:extLst>
          </p:cNvPr>
          <p:cNvSpPr/>
          <p:nvPr/>
        </p:nvSpPr>
        <p:spPr>
          <a:xfrm>
            <a:off x="553027" y="2691857"/>
            <a:ext cx="2638542" cy="1334493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GB" sz="1600" i="1" dirty="0">
                <a:solidFill>
                  <a:srgbClr val="FFFFFF"/>
                </a:solidFill>
                <a:latin typeface="Arial"/>
              </a:rPr>
              <a:t>Action Area 1: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6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Strategy Development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2FCA0B7-B140-4C6B-A0A4-0FA860D998E2}"/>
              </a:ext>
            </a:extLst>
          </p:cNvPr>
          <p:cNvSpPr txBox="1"/>
          <p:nvPr/>
        </p:nvSpPr>
        <p:spPr>
          <a:xfrm>
            <a:off x="7922214" y="4060846"/>
            <a:ext cx="1698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Strategy formulation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1" i="1" u="none" strike="noStrike" kern="0" cap="none" spc="0" normalizeH="0" baseline="0" noProof="0">
              <a:ln>
                <a:noFill/>
              </a:ln>
              <a:solidFill>
                <a:srgbClr val="0A005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600" b="0" i="0" u="none" strike="noStrike" kern="0" cap="none" spc="0" normalizeH="0" baseline="0" noProof="0">
              <a:ln>
                <a:noFill/>
              </a:ln>
              <a:solidFill>
                <a:srgbClr val="0A005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F6AD6B8-BF87-4639-A09D-E702D6A77284}"/>
              </a:ext>
            </a:extLst>
          </p:cNvPr>
          <p:cNvSpPr txBox="1"/>
          <p:nvPr/>
        </p:nvSpPr>
        <p:spPr>
          <a:xfrm>
            <a:off x="3963832" y="3854214"/>
            <a:ext cx="2881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Activities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3EEBF1E-FA10-4F8C-B1F9-93E5753D075C}"/>
              </a:ext>
            </a:extLst>
          </p:cNvPr>
          <p:cNvSpPr txBox="1"/>
          <p:nvPr/>
        </p:nvSpPr>
        <p:spPr>
          <a:xfrm>
            <a:off x="468727" y="1583053"/>
            <a:ext cx="10746338" cy="80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0A0050"/>
                </a:solidFill>
              </a:rPr>
              <a:t>Digital Government Strategy and Roadmap Development: </a:t>
            </a:r>
          </a:p>
          <a:p>
            <a:r>
              <a:rPr lang="en-GB" sz="1800" b="0" dirty="0">
                <a:solidFill>
                  <a:srgbClr val="0A0050"/>
                </a:solidFill>
              </a:rPr>
              <a:t>Evaluation of the </a:t>
            </a:r>
            <a:r>
              <a:rPr lang="en-US" sz="1800" b="0" dirty="0">
                <a:solidFill>
                  <a:srgbClr val="0A0050"/>
                </a:solidFill>
              </a:rPr>
              <a:t>strategic, technical and regulatory prerequisites to introduce government e-services.</a:t>
            </a:r>
            <a:endParaRPr lang="en-GB" sz="1800" b="0" dirty="0">
              <a:solidFill>
                <a:srgbClr val="0A0050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AC6F75E-63EE-41C5-AFBE-DC9C2129A2EF}"/>
              </a:ext>
            </a:extLst>
          </p:cNvPr>
          <p:cNvSpPr txBox="1"/>
          <p:nvPr/>
        </p:nvSpPr>
        <p:spPr>
          <a:xfrm>
            <a:off x="226215" y="5722839"/>
            <a:ext cx="1643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A0050"/>
                </a:solidFill>
              </a:rPr>
              <a:t>Implemented by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79D6750-9F73-4878-BB56-61FECE653977}"/>
              </a:ext>
            </a:extLst>
          </p:cNvPr>
          <p:cNvSpPr txBox="1"/>
          <p:nvPr/>
        </p:nvSpPr>
        <p:spPr>
          <a:xfrm>
            <a:off x="2442237" y="5804897"/>
            <a:ext cx="6096001" cy="10039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endParaRPr lang="de-DE"/>
          </a:p>
        </p:txBody>
      </p:sp>
      <p:pic>
        <p:nvPicPr>
          <p:cNvPr id="27" name="Picture 12" descr="Giz Logo - LogoDix">
            <a:extLst>
              <a:ext uri="{FF2B5EF4-FFF2-40B4-BE49-F238E27FC236}">
                <a16:creationId xmlns:a16="http://schemas.microsoft.com/office/drawing/2014/main" id="{AC8D9136-CEA2-413D-A3EB-052BAF970BFC}"/>
              </a:ext>
            </a:extLst>
          </p:cNvPr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3" t="19054" r="39610" b="18158"/>
          <a:stretch/>
        </p:blipFill>
        <p:spPr bwMode="auto">
          <a:xfrm>
            <a:off x="278658" y="6145038"/>
            <a:ext cx="1110609" cy="4809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Picture 12" descr="Giz Logo - LogoDix">
            <a:extLst>
              <a:ext uri="{FF2B5EF4-FFF2-40B4-BE49-F238E27FC236}">
                <a16:creationId xmlns:a16="http://schemas.microsoft.com/office/drawing/2014/main" id="{7B6A078A-FA87-4949-81CF-3B3D858B5CC3}"/>
              </a:ext>
            </a:extLst>
          </p:cNvPr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10" t="19054" r="4284" b="18158"/>
          <a:stretch/>
        </p:blipFill>
        <p:spPr bwMode="auto">
          <a:xfrm>
            <a:off x="1272700" y="6197767"/>
            <a:ext cx="861413" cy="4270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Picture 2" descr="Bild">
            <a:extLst>
              <a:ext uri="{FF2B5EF4-FFF2-40B4-BE49-F238E27FC236}">
                <a16:creationId xmlns:a16="http://schemas.microsoft.com/office/drawing/2014/main" id="{A89164A5-880F-4BDC-9B5E-CDAC33BB3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975" y="6349143"/>
            <a:ext cx="861413" cy="23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0C87B8C1-7AD2-4876-B0E4-20448B30B16C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1822" y="6262421"/>
            <a:ext cx="350417" cy="386667"/>
          </a:xfrm>
          <a:prstGeom prst="rect">
            <a:avLst/>
          </a:prstGeom>
        </p:spPr>
      </p:pic>
      <p:pic>
        <p:nvPicPr>
          <p:cNvPr id="39" name="Grafik 7" descr="Ein Bild, das Text enthält.&#10;&#10;Beschreibung automatisch generiert.">
            <a:extLst>
              <a:ext uri="{FF2B5EF4-FFF2-40B4-BE49-F238E27FC236}">
                <a16:creationId xmlns:a16="http://schemas.microsoft.com/office/drawing/2014/main" id="{498C273E-44AA-424B-8952-CF32F9EF38BA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8667" y="6250719"/>
            <a:ext cx="1115888" cy="43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8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9B74F-BAAD-43E3-9DA0-9F9CD6BF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26" y="472483"/>
            <a:ext cx="11106341" cy="388220"/>
          </a:xfrm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Digital Government: Project Activities</a:t>
            </a:r>
            <a:br>
              <a:rPr lang="de-DE">
                <a:solidFill>
                  <a:schemeClr val="bg1"/>
                </a:solidFill>
              </a:rPr>
            </a:br>
            <a:br>
              <a:rPr lang="de-DE">
                <a:solidFill>
                  <a:schemeClr val="bg1"/>
                </a:solidFill>
              </a:rPr>
            </a:br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D0FA13F-9AD6-40DF-8A74-BDD08A7C52AB}"/>
              </a:ext>
            </a:extLst>
          </p:cNvPr>
          <p:cNvSpPr/>
          <p:nvPr/>
        </p:nvSpPr>
        <p:spPr>
          <a:xfrm>
            <a:off x="3504865" y="2691857"/>
            <a:ext cx="8302742" cy="28697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F6AD6B8-BF87-4639-A09D-E702D6A77284}"/>
              </a:ext>
            </a:extLst>
          </p:cNvPr>
          <p:cNvSpPr txBox="1"/>
          <p:nvPr/>
        </p:nvSpPr>
        <p:spPr>
          <a:xfrm>
            <a:off x="3878091" y="3850103"/>
            <a:ext cx="2881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Activities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987E940-359F-4A60-86EC-A54B66DF5CEB}"/>
              </a:ext>
            </a:extLst>
          </p:cNvPr>
          <p:cNvSpPr/>
          <p:nvPr/>
        </p:nvSpPr>
        <p:spPr>
          <a:xfrm>
            <a:off x="624936" y="2691857"/>
            <a:ext cx="2593459" cy="1334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AU" sz="1600" i="1">
                <a:solidFill>
                  <a:srgbClr val="FFFFFF"/>
                </a:solidFill>
                <a:latin typeface="Arial"/>
              </a:rPr>
              <a:t>Action Area 2: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AU" sz="16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Technical Design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7E493EA-D9EA-4D7F-A5E8-75B9E8922404}"/>
              </a:ext>
            </a:extLst>
          </p:cNvPr>
          <p:cNvSpPr/>
          <p:nvPr/>
        </p:nvSpPr>
        <p:spPr>
          <a:xfrm>
            <a:off x="5557338" y="2831849"/>
            <a:ext cx="1866799" cy="2579501"/>
          </a:xfrm>
          <a:prstGeom prst="rect">
            <a:avLst/>
          </a:prstGeom>
          <a:noFill/>
          <a:ln>
            <a:solidFill>
              <a:srgbClr val="0A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305E249-C26D-490C-B7CF-FACF2A2FA4DB}"/>
              </a:ext>
            </a:extLst>
          </p:cNvPr>
          <p:cNvSpPr/>
          <p:nvPr/>
        </p:nvSpPr>
        <p:spPr>
          <a:xfrm>
            <a:off x="7662453" y="2837469"/>
            <a:ext cx="1866799" cy="2568918"/>
          </a:xfrm>
          <a:prstGeom prst="rect">
            <a:avLst/>
          </a:prstGeom>
          <a:noFill/>
          <a:ln>
            <a:solidFill>
              <a:srgbClr val="0A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696B17F-9A61-4FF6-8317-79DEC79546FF}"/>
              </a:ext>
            </a:extLst>
          </p:cNvPr>
          <p:cNvSpPr/>
          <p:nvPr/>
        </p:nvSpPr>
        <p:spPr>
          <a:xfrm>
            <a:off x="9763080" y="2831849"/>
            <a:ext cx="1866799" cy="2579501"/>
          </a:xfrm>
          <a:prstGeom prst="rect">
            <a:avLst/>
          </a:prstGeom>
          <a:noFill/>
          <a:ln>
            <a:solidFill>
              <a:srgbClr val="0A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1329F06-E1E7-455E-AC57-3C752C8924E8}"/>
              </a:ext>
            </a:extLst>
          </p:cNvPr>
          <p:cNvSpPr txBox="1"/>
          <p:nvPr/>
        </p:nvSpPr>
        <p:spPr>
          <a:xfrm>
            <a:off x="5585395" y="3933041"/>
            <a:ext cx="1793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Select public services which </a:t>
            </a:r>
            <a:r>
              <a:rPr lang="en-US" sz="1400" i="1" err="1">
                <a:solidFill>
                  <a:srgbClr val="0A0050"/>
                </a:solidFill>
              </a:rPr>
              <a:t>th</a:t>
            </a:r>
            <a:r>
              <a:rPr kumimoji="0" lang="en-US" sz="1400" i="1" u="none" strike="noStrike" kern="0" cap="none" spc="0" normalizeH="0" baseline="0" noProof="0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</a:t>
            </a:r>
            <a:r>
              <a:rPr kumimoji="0" lang="en-US" sz="1400" b="1" i="1" u="none" strike="noStrike" kern="0" cap="none" spc="0" normalizeH="0" baseline="0" noProof="0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Building Blocks can help digitize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DF036A3C-421F-4D44-8C2F-C4F4CAC5CC0D}"/>
              </a:ext>
            </a:extLst>
          </p:cNvPr>
          <p:cNvGrpSpPr/>
          <p:nvPr/>
        </p:nvGrpSpPr>
        <p:grpSpPr>
          <a:xfrm>
            <a:off x="6104377" y="3047725"/>
            <a:ext cx="777209" cy="702827"/>
            <a:chOff x="1361353" y="3672225"/>
            <a:chExt cx="752703" cy="72655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876DB26-C873-40A4-8641-63BF17900CC6}"/>
                </a:ext>
              </a:extLst>
            </p:cNvPr>
            <p:cNvSpPr/>
            <p:nvPr/>
          </p:nvSpPr>
          <p:spPr>
            <a:xfrm>
              <a:off x="1361353" y="3672225"/>
              <a:ext cx="752703" cy="7265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pic>
          <p:nvPicPr>
            <p:cNvPr id="37" name="Grafik 36" descr="Pfeil Kreis">
              <a:extLst>
                <a:ext uri="{FF2B5EF4-FFF2-40B4-BE49-F238E27FC236}">
                  <a16:creationId xmlns:a16="http://schemas.microsoft.com/office/drawing/2014/main" id="{9F3A9C9A-CD6C-45AB-9072-9B2F5F73A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9496" y="3717725"/>
              <a:ext cx="635555" cy="635555"/>
            </a:xfrm>
            <a:prstGeom prst="rect">
              <a:avLst/>
            </a:prstGeom>
          </p:spPr>
        </p:pic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F082DE9-5496-414A-9B15-641BD25F517C}"/>
              </a:ext>
            </a:extLst>
          </p:cNvPr>
          <p:cNvGrpSpPr/>
          <p:nvPr/>
        </p:nvGrpSpPr>
        <p:grpSpPr>
          <a:xfrm>
            <a:off x="8212898" y="3022208"/>
            <a:ext cx="777209" cy="725365"/>
            <a:chOff x="3428157" y="3692071"/>
            <a:chExt cx="752703" cy="726556"/>
          </a:xfrm>
        </p:grpSpPr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A75F15D1-1781-4AD3-8B1C-482BD8116535}"/>
                </a:ext>
              </a:extLst>
            </p:cNvPr>
            <p:cNvSpPr/>
            <p:nvPr/>
          </p:nvSpPr>
          <p:spPr>
            <a:xfrm>
              <a:off x="3428157" y="3692071"/>
              <a:ext cx="752703" cy="72655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pic>
          <p:nvPicPr>
            <p:cNvPr id="40" name="Grafik 39" descr="Zahnräder">
              <a:extLst>
                <a:ext uri="{FF2B5EF4-FFF2-40B4-BE49-F238E27FC236}">
                  <a16:creationId xmlns:a16="http://schemas.microsoft.com/office/drawing/2014/main" id="{D22C6D84-B0EC-4427-A91C-08325627B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55739" y="3806580"/>
              <a:ext cx="497538" cy="497538"/>
            </a:xfrm>
            <a:prstGeom prst="rect">
              <a:avLst/>
            </a:prstGeom>
          </p:spPr>
        </p:pic>
      </p:grpSp>
      <p:sp>
        <p:nvSpPr>
          <p:cNvPr id="41" name="Textfeld 40">
            <a:extLst>
              <a:ext uri="{FF2B5EF4-FFF2-40B4-BE49-F238E27FC236}">
                <a16:creationId xmlns:a16="http://schemas.microsoft.com/office/drawing/2014/main" id="{AD695740-B3B6-4CBA-9717-EBE3ADDD1D62}"/>
              </a:ext>
            </a:extLst>
          </p:cNvPr>
          <p:cNvSpPr txBox="1"/>
          <p:nvPr/>
        </p:nvSpPr>
        <p:spPr>
          <a:xfrm>
            <a:off x="7721572" y="3915136"/>
            <a:ext cx="1748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400" b="1" i="1" u="none" strike="noStrike" kern="0" cap="none" spc="0" normalizeH="0" baseline="0" noProof="0" err="1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</a:t>
            </a:r>
            <a:r>
              <a:rPr kumimoji="0" lang="de-DE" sz="1400" b="1" i="1" u="none" strike="noStrike" kern="0" cap="none" spc="0" normalizeH="0" baseline="0" noProof="0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relevant Building Blocks to the </a:t>
            </a:r>
            <a:r>
              <a:rPr kumimoji="0" lang="de-DE" sz="1400" b="1" i="1" u="none" strike="noStrike" kern="0" cap="none" spc="0" normalizeH="0" baseline="0" noProof="0" err="1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identified</a:t>
            </a:r>
            <a:r>
              <a:rPr kumimoji="0" lang="de-DE" sz="1400" b="1" i="1" u="none" strike="noStrike" kern="0" cap="none" spc="0" normalizeH="0" baseline="0" noProof="0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de-DE" sz="1400" b="1" i="1" u="none" strike="noStrike" kern="0" cap="none" spc="0" normalizeH="0" baseline="0" noProof="0" err="1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services</a:t>
            </a:r>
            <a:endParaRPr kumimoji="0" lang="de-DE" sz="1400" b="1" i="1" u="none" strike="noStrike" kern="0" cap="none" spc="0" normalizeH="0" baseline="0" noProof="0">
              <a:ln>
                <a:noFill/>
              </a:ln>
              <a:solidFill>
                <a:srgbClr val="0A005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0D41A76-41E7-48BB-9DCC-E7E718BB4F86}"/>
              </a:ext>
            </a:extLst>
          </p:cNvPr>
          <p:cNvSpPr txBox="1"/>
          <p:nvPr/>
        </p:nvSpPr>
        <p:spPr>
          <a:xfrm>
            <a:off x="9852845" y="3949572"/>
            <a:ext cx="1714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400" b="1" i="1" u="none" strike="noStrike" kern="0" cap="none" spc="0" normalizeH="0" baseline="0" noProof="0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Pilot </a:t>
            </a:r>
            <a:r>
              <a:rPr kumimoji="0" lang="de-DE" sz="1400" b="1" i="1" u="none" strike="noStrike" kern="0" cap="none" spc="0" normalizeH="0" baseline="0" noProof="0" err="1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</a:t>
            </a:r>
            <a:r>
              <a:rPr kumimoji="0" lang="de-DE" sz="1400" b="1" i="1" u="none" strike="noStrike" kern="0" cap="none" spc="0" normalizeH="0" baseline="0" noProof="0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relevant Building Blocks </a:t>
            </a:r>
            <a:r>
              <a:rPr kumimoji="0" lang="de-DE" sz="1400" b="1" i="1" u="none" strike="noStrike" kern="0" cap="none" spc="0" normalizeH="0" baseline="0" noProof="0" err="1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for</a:t>
            </a:r>
            <a:r>
              <a:rPr kumimoji="0" lang="de-DE" sz="1400" b="1" i="1" u="none" strike="noStrike" kern="0" cap="none" spc="0" normalizeH="0" baseline="0" noProof="0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de-DE" sz="1400" b="1" i="1" u="none" strike="noStrike" kern="0" cap="none" spc="0" normalizeH="0" baseline="0" noProof="0" err="1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</a:t>
            </a:r>
            <a:r>
              <a:rPr kumimoji="0" lang="de-DE" sz="1400" b="1" i="1" u="none" strike="noStrike" kern="0" cap="none" spc="0" normalizeH="0" baseline="0" noProof="0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de-DE" sz="1400" b="1" i="1" u="none" strike="noStrike" kern="0" cap="none" spc="0" normalizeH="0" baseline="0" noProof="0" err="1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selected</a:t>
            </a:r>
            <a:r>
              <a:rPr kumimoji="0" lang="de-DE" sz="1400" b="1" i="1" u="none" strike="noStrike" kern="0" cap="none" spc="0" normalizeH="0" baseline="0" noProof="0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de-DE" sz="1400" b="1" i="1" u="none" strike="noStrike" kern="0" cap="none" spc="0" normalizeH="0" baseline="0" noProof="0" err="1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public</a:t>
            </a:r>
            <a:r>
              <a:rPr kumimoji="0" lang="de-DE" sz="1400" b="1" i="1" u="none" strike="noStrike" kern="0" cap="none" spc="0" normalizeH="0" baseline="0" noProof="0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de-DE" sz="1400" b="1" i="1" u="none" strike="noStrike" kern="0" cap="none" spc="0" normalizeH="0" baseline="0" noProof="0" err="1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services</a:t>
            </a:r>
            <a:endParaRPr kumimoji="0" lang="de-DE" sz="1400" b="1" i="1" u="none" strike="noStrike" kern="0" cap="none" spc="0" normalizeH="0" baseline="0" noProof="0">
              <a:ln>
                <a:noFill/>
              </a:ln>
              <a:solidFill>
                <a:srgbClr val="0A005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95D4347-3D6D-4DA2-B5A8-C877C86E451A}"/>
              </a:ext>
            </a:extLst>
          </p:cNvPr>
          <p:cNvSpPr/>
          <p:nvPr/>
        </p:nvSpPr>
        <p:spPr>
          <a:xfrm>
            <a:off x="10307874" y="3090491"/>
            <a:ext cx="777209" cy="72536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47" name="Grafik 46" descr="Blockchain Silhouette">
            <a:extLst>
              <a:ext uri="{FF2B5EF4-FFF2-40B4-BE49-F238E27FC236}">
                <a16:creationId xmlns:a16="http://schemas.microsoft.com/office/drawing/2014/main" id="{2BE7346C-3F45-47E9-B90B-22786A6405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11995" y="3142703"/>
            <a:ext cx="568965" cy="568965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5FE6A5FE-28BB-4E66-8807-4EDD26EE6B53}"/>
              </a:ext>
            </a:extLst>
          </p:cNvPr>
          <p:cNvSpPr txBox="1"/>
          <p:nvPr/>
        </p:nvSpPr>
        <p:spPr>
          <a:xfrm>
            <a:off x="509926" y="1499118"/>
            <a:ext cx="10746338" cy="1103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2BC582"/>
                </a:solidFill>
              </a:rPr>
              <a:t>Technical specification and design of e-government service use case: </a:t>
            </a:r>
          </a:p>
          <a:p>
            <a:r>
              <a:rPr lang="en-US" sz="1800" b="0">
                <a:solidFill>
                  <a:srgbClr val="0A0050"/>
                </a:solidFill>
              </a:rPr>
              <a:t>Technical design and proof of concept on how a use case could be implemented using the building block approach.</a:t>
            </a:r>
            <a:endParaRPr lang="de-DE" sz="1800" b="0">
              <a:solidFill>
                <a:srgbClr val="0A0050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5AD3A34-FC87-438A-8E70-740A44A9DFB5}"/>
              </a:ext>
            </a:extLst>
          </p:cNvPr>
          <p:cNvSpPr txBox="1"/>
          <p:nvPr/>
        </p:nvSpPr>
        <p:spPr>
          <a:xfrm>
            <a:off x="277922" y="5657008"/>
            <a:ext cx="1643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accent2"/>
                </a:solidFill>
              </a:rPr>
              <a:t>Implemented by</a:t>
            </a:r>
          </a:p>
        </p:txBody>
      </p:sp>
      <p:pic>
        <p:nvPicPr>
          <p:cNvPr id="30" name="Picture 12" descr="Giz Logo - LogoDix">
            <a:extLst>
              <a:ext uri="{FF2B5EF4-FFF2-40B4-BE49-F238E27FC236}">
                <a16:creationId xmlns:a16="http://schemas.microsoft.com/office/drawing/2014/main" id="{7812CD15-B6B4-43FD-B835-5EA6A5A3A9A4}"/>
              </a:ext>
            </a:extLst>
          </p:cNvPr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3" t="19054" r="39610" b="18158"/>
          <a:stretch/>
        </p:blipFill>
        <p:spPr bwMode="auto">
          <a:xfrm>
            <a:off x="278658" y="6145038"/>
            <a:ext cx="1110609" cy="4809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Picture 12" descr="Giz Logo - LogoDix">
            <a:extLst>
              <a:ext uri="{FF2B5EF4-FFF2-40B4-BE49-F238E27FC236}">
                <a16:creationId xmlns:a16="http://schemas.microsoft.com/office/drawing/2014/main" id="{A205E686-2F8C-4213-9AE1-BEDC35E4A06D}"/>
              </a:ext>
            </a:extLst>
          </p:cNvPr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10" t="19054" r="4284" b="18158"/>
          <a:stretch/>
        </p:blipFill>
        <p:spPr bwMode="auto">
          <a:xfrm>
            <a:off x="1272700" y="6197767"/>
            <a:ext cx="861413" cy="4270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Picture 2" descr="Bild">
            <a:extLst>
              <a:ext uri="{FF2B5EF4-FFF2-40B4-BE49-F238E27FC236}">
                <a16:creationId xmlns:a16="http://schemas.microsoft.com/office/drawing/2014/main" id="{CBC536A8-F741-4391-86AC-262B5E965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975" y="6349143"/>
            <a:ext cx="861413" cy="23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ED84F818-8647-4C90-A1F3-323D1688602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1822" y="6262421"/>
            <a:ext cx="350417" cy="386667"/>
          </a:xfrm>
          <a:prstGeom prst="rect">
            <a:avLst/>
          </a:prstGeom>
        </p:spPr>
      </p:pic>
      <p:pic>
        <p:nvPicPr>
          <p:cNvPr id="44" name="Grafik 7" descr="Ein Bild, das Text enthält.&#10;&#10;Beschreibung automatisch generiert.">
            <a:extLst>
              <a:ext uri="{FF2B5EF4-FFF2-40B4-BE49-F238E27FC236}">
                <a16:creationId xmlns:a16="http://schemas.microsoft.com/office/drawing/2014/main" id="{A3E0721F-83E6-4BBF-B05E-519CC398B27B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8667" y="6250719"/>
            <a:ext cx="1115888" cy="43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2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9B74F-BAAD-43E3-9DA0-9F9CD6BF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26" y="472483"/>
            <a:ext cx="11106341" cy="38822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Digital Government: Project </a:t>
            </a:r>
            <a:r>
              <a:rPr lang="de-DE" dirty="0" err="1">
                <a:solidFill>
                  <a:schemeClr val="bg1"/>
                </a:solidFill>
              </a:rPr>
              <a:t>Activities</a:t>
            </a:r>
            <a:br>
              <a:rPr lang="de-DE">
                <a:solidFill>
                  <a:schemeClr val="bg1"/>
                </a:solidFill>
              </a:rPr>
            </a:br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D0FA13F-9AD6-40DF-8A74-BDD08A7C52AB}"/>
              </a:ext>
            </a:extLst>
          </p:cNvPr>
          <p:cNvSpPr/>
          <p:nvPr/>
        </p:nvSpPr>
        <p:spPr>
          <a:xfrm>
            <a:off x="3504865" y="2691857"/>
            <a:ext cx="8302742" cy="2869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F6AD6B8-BF87-4639-A09D-E702D6A77284}"/>
              </a:ext>
            </a:extLst>
          </p:cNvPr>
          <p:cNvSpPr txBox="1"/>
          <p:nvPr/>
        </p:nvSpPr>
        <p:spPr>
          <a:xfrm>
            <a:off x="3878091" y="3850103"/>
            <a:ext cx="2881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Activities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7E493EA-D9EA-4D7F-A5E8-75B9E8922404}"/>
              </a:ext>
            </a:extLst>
          </p:cNvPr>
          <p:cNvSpPr/>
          <p:nvPr/>
        </p:nvSpPr>
        <p:spPr>
          <a:xfrm>
            <a:off x="5557338" y="2831849"/>
            <a:ext cx="1866799" cy="257950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305E249-C26D-490C-B7CF-FACF2A2FA4DB}"/>
              </a:ext>
            </a:extLst>
          </p:cNvPr>
          <p:cNvSpPr/>
          <p:nvPr/>
        </p:nvSpPr>
        <p:spPr>
          <a:xfrm>
            <a:off x="7662453" y="2837469"/>
            <a:ext cx="1866799" cy="256891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696B17F-9A61-4FF6-8317-79DEC79546FF}"/>
              </a:ext>
            </a:extLst>
          </p:cNvPr>
          <p:cNvSpPr/>
          <p:nvPr/>
        </p:nvSpPr>
        <p:spPr>
          <a:xfrm>
            <a:off x="9763080" y="2831849"/>
            <a:ext cx="1866799" cy="257950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91839B5-485C-4A3A-9F0C-37E40C42AA38}"/>
              </a:ext>
            </a:extLst>
          </p:cNvPr>
          <p:cNvSpPr/>
          <p:nvPr/>
        </p:nvSpPr>
        <p:spPr>
          <a:xfrm>
            <a:off x="627537" y="2691857"/>
            <a:ext cx="2546120" cy="1404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AU" sz="1600" i="1" dirty="0">
                <a:solidFill>
                  <a:srgbClr val="FFFFFF"/>
                </a:solidFill>
                <a:latin typeface="Arial"/>
              </a:rPr>
              <a:t>Action Area 3: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AU" sz="16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Capacity Strengthening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4FA1085-ED97-4E47-A195-33B01987D5A1}"/>
              </a:ext>
            </a:extLst>
          </p:cNvPr>
          <p:cNvSpPr txBox="1"/>
          <p:nvPr/>
        </p:nvSpPr>
        <p:spPr>
          <a:xfrm>
            <a:off x="5752387" y="4229608"/>
            <a:ext cx="1615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400" b="1" i="1" u="none" strike="noStrike" kern="0" cap="none" spc="0" normalizeH="0" baseline="0" noProof="0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Training on e-government building blocks</a:t>
            </a:r>
            <a:endParaRPr kumimoji="0" lang="de-DE" sz="1600" b="0" i="0" u="none" strike="noStrike" kern="0" cap="none" spc="0" normalizeH="0" baseline="0" noProof="0">
              <a:ln>
                <a:noFill/>
              </a:ln>
              <a:solidFill>
                <a:srgbClr val="0A005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56F1B7F-07EA-43CE-A5F7-E8614C4BC2DF}"/>
              </a:ext>
            </a:extLst>
          </p:cNvPr>
          <p:cNvSpPr txBox="1"/>
          <p:nvPr/>
        </p:nvSpPr>
        <p:spPr>
          <a:xfrm>
            <a:off x="7832501" y="4229608"/>
            <a:ext cx="16503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400" b="1" i="1" u="none" strike="noStrike" kern="0" cap="none" spc="0" normalizeH="0" baseline="0" noProof="0" dirty="0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Training on </a:t>
            </a:r>
            <a:r>
              <a:rPr kumimoji="0" lang="en-GB" sz="1400" b="1" i="1" u="none" strike="noStrike" kern="0" cap="none" spc="0" normalizeH="0" baseline="0" noProof="0" dirty="0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change</a:t>
            </a:r>
            <a:r>
              <a:rPr kumimoji="0" lang="de-DE" sz="1400" b="1" i="1" u="none" strike="noStrike" kern="0" cap="none" spc="0" normalizeH="0" baseline="0" noProof="0" dirty="0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de-DE" sz="1400" b="1" i="1" u="none" strike="noStrike" kern="0" cap="none" spc="0" normalizeH="0" baseline="0" noProof="0" dirty="0" err="1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management</a:t>
            </a:r>
            <a:r>
              <a:rPr kumimoji="0" lang="de-DE" sz="1400" b="1" i="1" u="none" strike="noStrike" kern="0" cap="none" spc="0" normalizeH="0" baseline="0" noProof="0" dirty="0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 (</a:t>
            </a:r>
            <a:r>
              <a:rPr kumimoji="0" lang="de-DE" sz="1400" b="1" i="1" u="none" strike="noStrike" kern="0" cap="none" spc="0" normalizeH="0" baseline="0" noProof="0" dirty="0" err="1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transition</a:t>
            </a:r>
            <a:r>
              <a:rPr kumimoji="0" lang="de-DE" sz="1400" b="1" i="1" u="none" strike="noStrike" kern="0" cap="none" spc="0" normalizeH="0" baseline="0" noProof="0" dirty="0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de-DE" sz="1400" b="1" i="1" u="none" strike="noStrike" kern="0" cap="none" spc="0" normalizeH="0" baseline="0" noProof="0" dirty="0" err="1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from</a:t>
            </a:r>
            <a:r>
              <a:rPr kumimoji="0" lang="de-DE" sz="1400" b="1" i="1" u="none" strike="noStrike" kern="0" cap="none" spc="0" normalizeH="0" baseline="0" noProof="0" dirty="0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analog </a:t>
            </a:r>
            <a:r>
              <a:rPr kumimoji="0" lang="de-DE" sz="1400" b="1" i="1" u="none" strike="noStrike" kern="0" cap="none" spc="0" normalizeH="0" baseline="0" noProof="0" dirty="0" err="1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</a:t>
            </a:r>
            <a:r>
              <a:rPr kumimoji="0" lang="de-DE" sz="1400" b="1" i="1" u="none" strike="noStrike" kern="0" cap="none" spc="0" normalizeH="0" baseline="0" noProof="0" dirty="0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digital)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0A005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2DF9D04-540C-4AC7-B92C-A09DE7812175}"/>
              </a:ext>
            </a:extLst>
          </p:cNvPr>
          <p:cNvSpPr txBox="1"/>
          <p:nvPr/>
        </p:nvSpPr>
        <p:spPr>
          <a:xfrm>
            <a:off x="9868704" y="4229608"/>
            <a:ext cx="1727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Communities of Practice for peer-to-peer learning</a:t>
            </a:r>
            <a:endParaRPr kumimoji="0" lang="de-DE" sz="1600" b="1" i="1" u="none" strike="noStrike" kern="0" cap="none" spc="0" normalizeH="0" baseline="0" noProof="0">
              <a:ln>
                <a:noFill/>
              </a:ln>
              <a:solidFill>
                <a:srgbClr val="0A005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FFF7D6C-370F-4183-8927-C3F38704DA17}"/>
              </a:ext>
            </a:extLst>
          </p:cNvPr>
          <p:cNvGrpSpPr/>
          <p:nvPr/>
        </p:nvGrpSpPr>
        <p:grpSpPr>
          <a:xfrm>
            <a:off x="6171414" y="3074426"/>
            <a:ext cx="777207" cy="801820"/>
            <a:chOff x="3440345" y="3465285"/>
            <a:chExt cx="752703" cy="726556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1D0E9CB7-162D-4792-9924-7D86F87F82C9}"/>
                </a:ext>
              </a:extLst>
            </p:cNvPr>
            <p:cNvSpPr/>
            <p:nvPr/>
          </p:nvSpPr>
          <p:spPr>
            <a:xfrm>
              <a:off x="3440345" y="3465285"/>
              <a:ext cx="752703" cy="7265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pic>
          <p:nvPicPr>
            <p:cNvPr id="32" name="Grafik 31" descr="Professor">
              <a:extLst>
                <a:ext uri="{FF2B5EF4-FFF2-40B4-BE49-F238E27FC236}">
                  <a16:creationId xmlns:a16="http://schemas.microsoft.com/office/drawing/2014/main" id="{E4978F0B-81C5-4F30-B581-ECFEDC92E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97064" y="3596620"/>
              <a:ext cx="463037" cy="463037"/>
            </a:xfrm>
            <a:prstGeom prst="rect">
              <a:avLst/>
            </a:prstGeom>
          </p:spPr>
        </p:pic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6672DA7-DB6E-437C-AEFD-01D2B5A5F43F}"/>
              </a:ext>
            </a:extLst>
          </p:cNvPr>
          <p:cNvGrpSpPr/>
          <p:nvPr/>
        </p:nvGrpSpPr>
        <p:grpSpPr>
          <a:xfrm>
            <a:off x="10310820" y="3065411"/>
            <a:ext cx="777206" cy="784692"/>
            <a:chOff x="5475669" y="3465287"/>
            <a:chExt cx="752703" cy="726556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D551428-0E8C-4890-9AD0-E317E353B26B}"/>
                </a:ext>
              </a:extLst>
            </p:cNvPr>
            <p:cNvSpPr/>
            <p:nvPr/>
          </p:nvSpPr>
          <p:spPr>
            <a:xfrm>
              <a:off x="5475669" y="3465287"/>
              <a:ext cx="752703" cy="726556"/>
            </a:xfrm>
            <a:prstGeom prst="ellipse">
              <a:avLst/>
            </a:prstGeom>
            <a:solidFill>
              <a:srgbClr val="DEAE00">
                <a:alpha val="8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pic>
          <p:nvPicPr>
            <p:cNvPr id="46" name="Grafik 45" descr="Verbindungen">
              <a:extLst>
                <a:ext uri="{FF2B5EF4-FFF2-40B4-BE49-F238E27FC236}">
                  <a16:creationId xmlns:a16="http://schemas.microsoft.com/office/drawing/2014/main" id="{CBDA24FC-9DE1-465F-8676-D04CA692E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86246" y="3563923"/>
              <a:ext cx="529281" cy="529281"/>
            </a:xfrm>
            <a:prstGeom prst="rect">
              <a:avLst/>
            </a:prstGeom>
          </p:spPr>
        </p:pic>
      </p:grpSp>
      <p:sp>
        <p:nvSpPr>
          <p:cNvPr id="48" name="Ellipse 47">
            <a:extLst>
              <a:ext uri="{FF2B5EF4-FFF2-40B4-BE49-F238E27FC236}">
                <a16:creationId xmlns:a16="http://schemas.microsoft.com/office/drawing/2014/main" id="{71FA9CAF-206B-4881-BF25-B3422C4B2577}"/>
              </a:ext>
            </a:extLst>
          </p:cNvPr>
          <p:cNvSpPr/>
          <p:nvPr/>
        </p:nvSpPr>
        <p:spPr>
          <a:xfrm>
            <a:off x="8276248" y="3062751"/>
            <a:ext cx="777208" cy="787352"/>
          </a:xfrm>
          <a:prstGeom prst="ellipse">
            <a:avLst/>
          </a:prstGeom>
          <a:solidFill>
            <a:srgbClr val="FFC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49" name="Grafik 48" descr="Abschlusshut">
            <a:extLst>
              <a:ext uri="{FF2B5EF4-FFF2-40B4-BE49-F238E27FC236}">
                <a16:creationId xmlns:a16="http://schemas.microsoft.com/office/drawing/2014/main" id="{315BBEA4-0A69-4988-BC71-114DBEA6DC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72465" y="3182949"/>
            <a:ext cx="584775" cy="584775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5A7ECB4-F256-46E3-9FB1-00C762EF2F64}"/>
              </a:ext>
            </a:extLst>
          </p:cNvPr>
          <p:cNvSpPr txBox="1"/>
          <p:nvPr/>
        </p:nvSpPr>
        <p:spPr>
          <a:xfrm>
            <a:off x="489708" y="1589199"/>
            <a:ext cx="10746338" cy="80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>
                <a:solidFill>
                  <a:schemeClr val="accent4"/>
                </a:solidFill>
              </a:rPr>
              <a:t>Capacity Strengthening: </a:t>
            </a:r>
          </a:p>
          <a:p>
            <a:r>
              <a:rPr lang="en-US" sz="1800" b="0">
                <a:solidFill>
                  <a:srgbClr val="0A0050"/>
                </a:solidFill>
              </a:rPr>
              <a:t>Strengthen the technical and methodological skills of civil servants to digitize government services.</a:t>
            </a:r>
            <a:endParaRPr lang="en-GB" sz="1800" b="0">
              <a:solidFill>
                <a:srgbClr val="0A005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EE0AA6A-8058-4A50-96EC-3E8DD7FBEEF6}"/>
              </a:ext>
            </a:extLst>
          </p:cNvPr>
          <p:cNvSpPr txBox="1"/>
          <p:nvPr/>
        </p:nvSpPr>
        <p:spPr>
          <a:xfrm>
            <a:off x="159642" y="5641820"/>
            <a:ext cx="1643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accent4"/>
                </a:solidFill>
              </a:rPr>
              <a:t>Implemented by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ADD7131-7B49-46DD-80A5-D0AE7DEC96D9}"/>
              </a:ext>
            </a:extLst>
          </p:cNvPr>
          <p:cNvSpPr txBox="1"/>
          <p:nvPr/>
        </p:nvSpPr>
        <p:spPr>
          <a:xfrm>
            <a:off x="226215" y="5722839"/>
            <a:ext cx="164374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b="1">
              <a:solidFill>
                <a:srgbClr val="0A0050"/>
              </a:solidFill>
            </a:endParaRPr>
          </a:p>
        </p:txBody>
      </p:sp>
      <p:pic>
        <p:nvPicPr>
          <p:cNvPr id="36" name="Picture 12" descr="Giz Logo - LogoDix">
            <a:extLst>
              <a:ext uri="{FF2B5EF4-FFF2-40B4-BE49-F238E27FC236}">
                <a16:creationId xmlns:a16="http://schemas.microsoft.com/office/drawing/2014/main" id="{12FBE15D-409A-4663-861F-636780789901}"/>
              </a:ext>
            </a:extLst>
          </p:cNvPr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3" t="19054" r="39610" b="18158"/>
          <a:stretch/>
        </p:blipFill>
        <p:spPr bwMode="auto">
          <a:xfrm>
            <a:off x="278658" y="6145038"/>
            <a:ext cx="1110609" cy="4809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Picture 12" descr="Giz Logo - LogoDix">
            <a:extLst>
              <a:ext uri="{FF2B5EF4-FFF2-40B4-BE49-F238E27FC236}">
                <a16:creationId xmlns:a16="http://schemas.microsoft.com/office/drawing/2014/main" id="{5B28763F-28D8-43C0-95D3-490370AA15B9}"/>
              </a:ext>
            </a:extLst>
          </p:cNvPr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10" t="19054" r="4284" b="18158"/>
          <a:stretch/>
        </p:blipFill>
        <p:spPr bwMode="auto">
          <a:xfrm>
            <a:off x="1272700" y="6197767"/>
            <a:ext cx="861413" cy="4270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Picture 2" descr="Bild">
            <a:extLst>
              <a:ext uri="{FF2B5EF4-FFF2-40B4-BE49-F238E27FC236}">
                <a16:creationId xmlns:a16="http://schemas.microsoft.com/office/drawing/2014/main" id="{CF1D9733-986C-4231-AC85-807F3F402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975" y="6349143"/>
            <a:ext cx="861413" cy="23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Imagen 2" descr="Texto&#10;&#10;Descripción generada automáticamente">
            <a:extLst>
              <a:ext uri="{FF2B5EF4-FFF2-40B4-BE49-F238E27FC236}">
                <a16:creationId xmlns:a16="http://schemas.microsoft.com/office/drawing/2014/main" id="{61BBDAD6-1346-41C0-A120-3566CC1E3BFF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250" y="6349143"/>
            <a:ext cx="861412" cy="235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3C732DC9-986E-4FA2-8C76-73967F3CE0D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311" t="29629" r="2982" b="29140"/>
          <a:stretch/>
        </p:blipFill>
        <p:spPr>
          <a:xfrm>
            <a:off x="4022764" y="6316327"/>
            <a:ext cx="711350" cy="30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6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3">
            <a:extLst>
              <a:ext uri="{FF2B5EF4-FFF2-40B4-BE49-F238E27FC236}">
                <a16:creationId xmlns:a16="http://schemas.microsoft.com/office/drawing/2014/main" id="{C3A0B07D-0516-4938-82D4-58E223C6D92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61897" y="349244"/>
            <a:ext cx="9776402" cy="41549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43"/>
              </a:buClr>
              <a:buSzPts val="2200"/>
            </a:pPr>
            <a:r>
              <a:rPr lang="en-US" altLang="en-US" dirty="0">
                <a:solidFill>
                  <a:schemeClr val="bg1"/>
                </a:solidFill>
                <a:sym typeface="Arial" panose="020B0604020202020204" pitchFamily="34" charset="0"/>
              </a:rPr>
              <a:t>The next two </a:t>
            </a:r>
            <a:r>
              <a:rPr lang="en-US" altLang="en-US" dirty="0">
                <a:sym typeface="Arial" panose="020B0604020202020204" pitchFamily="34" charset="0"/>
              </a:rPr>
              <a:t>years will focus on the following activities</a:t>
            </a:r>
            <a:endParaRPr lang="en-US" altLang="en-US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0CD8125-6459-4917-9567-C488B1317D81}"/>
              </a:ext>
            </a:extLst>
          </p:cNvPr>
          <p:cNvGraphicFramePr>
            <a:graphicFrameLocks noGrp="1"/>
          </p:cNvGraphicFramePr>
          <p:nvPr/>
        </p:nvGraphicFramePr>
        <p:xfrm>
          <a:off x="686934" y="1458839"/>
          <a:ext cx="10676966" cy="533539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97105">
                  <a:extLst>
                    <a:ext uri="{9D8B030D-6E8A-4147-A177-3AD203B41FA5}">
                      <a16:colId xmlns:a16="http://schemas.microsoft.com/office/drawing/2014/main" val="2124626094"/>
                    </a:ext>
                  </a:extLst>
                </a:gridCol>
                <a:gridCol w="4749643">
                  <a:extLst>
                    <a:ext uri="{9D8B030D-6E8A-4147-A177-3AD203B41FA5}">
                      <a16:colId xmlns:a16="http://schemas.microsoft.com/office/drawing/2014/main" val="1593256289"/>
                    </a:ext>
                  </a:extLst>
                </a:gridCol>
                <a:gridCol w="1122886">
                  <a:extLst>
                    <a:ext uri="{9D8B030D-6E8A-4147-A177-3AD203B41FA5}">
                      <a16:colId xmlns:a16="http://schemas.microsoft.com/office/drawing/2014/main" val="4226327801"/>
                    </a:ext>
                  </a:extLst>
                </a:gridCol>
                <a:gridCol w="3307332">
                  <a:extLst>
                    <a:ext uri="{9D8B030D-6E8A-4147-A177-3AD203B41FA5}">
                      <a16:colId xmlns:a16="http://schemas.microsoft.com/office/drawing/2014/main" val="1725576770"/>
                    </a:ext>
                  </a:extLst>
                </a:gridCol>
              </a:tblGrid>
              <a:tr h="281219"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Major Strategic Areas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Goal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831049"/>
                  </a:ext>
                </a:extLst>
              </a:tr>
              <a:tr h="166611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accent3"/>
                          </a:solidFill>
                        </a:rPr>
                        <a:t>Specify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Develop and evolve specifications for high-priority Building Blocks, and a Blueprint for an illustrative digital government service that uses them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Create technical reference pieces of generic </a:t>
                      </a:r>
                      <a:r>
                        <a:rPr lang="en-US" sz="1600" dirty="0" err="1">
                          <a:solidFill>
                            <a:schemeClr val="tx2"/>
                          </a:solidFill>
                        </a:rPr>
                        <a:t>digi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. gov enabling components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0145623"/>
                  </a:ext>
                </a:extLst>
              </a:tr>
              <a:tr h="166611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3"/>
                          </a:solidFill>
                        </a:rPr>
                        <a:t>2 Demonstrate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Invite product / approach demonstration and develop working reference models of the illustrative stack showcasing applicability of digital services, guided by specification outputs from Phase I (Building Blocks and Blueprint)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Show how the GovStack approach can employ a set of cross-sector, interoperable, secure and </a:t>
                      </a:r>
                      <a:r>
                        <a:rPr lang="en-US" sz="1600" dirty="0" err="1">
                          <a:solidFill>
                            <a:schemeClr val="tx2"/>
                          </a:solidFill>
                        </a:rPr>
                        <a:t>integratable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 Building Blocks to demonstrate delivery of a pipeline of digital services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24536630"/>
                  </a:ext>
                </a:extLst>
              </a:tr>
              <a:tr h="166611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3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accent3"/>
                          </a:solidFill>
                        </a:rPr>
                        <a:t>Apply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2" indent="0">
                        <a:buNone/>
                        <a:tabLst>
                          <a:tab pos="169863" algn="l"/>
                          <a:tab pos="355600" algn="l"/>
                        </a:tabLst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Engage pilot countries to inform approach in their </a:t>
                      </a:r>
                      <a:r>
                        <a:rPr lang="en-US" sz="1600" u="sng" dirty="0">
                          <a:solidFill>
                            <a:schemeClr val="tx2"/>
                          </a:solidFill>
                        </a:rPr>
                        <a:t>larger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 digital government strategy effort and implementation roadmap, and sustain ongoing advocacy and address country capacity needs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3363" lvl="2" indent="-233363">
                        <a:tabLst>
                          <a:tab pos="169863" algn="l"/>
                          <a:tab pos="355600" algn="l"/>
                        </a:tabLst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Ultimately inform national </a:t>
                      </a:r>
                      <a:r>
                        <a:rPr lang="en-US" sz="1600" dirty="0" err="1">
                          <a:solidFill>
                            <a:schemeClr val="tx2"/>
                          </a:solidFill>
                        </a:rPr>
                        <a:t>digi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. gov strategy drawing from proposed approach + diff. reference models in their transformation journey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706196"/>
                  </a:ext>
                </a:extLst>
              </a:tr>
            </a:tbl>
          </a:graphicData>
        </a:graphic>
      </p:graphicFrame>
      <p:pic>
        <p:nvPicPr>
          <p:cNvPr id="4" name="Graphic 3" descr="Classroom">
            <a:extLst>
              <a:ext uri="{FF2B5EF4-FFF2-40B4-BE49-F238E27FC236}">
                <a16:creationId xmlns:a16="http://schemas.microsoft.com/office/drawing/2014/main" id="{62648A52-083F-4D9A-9AEA-C5BE50C49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328" y="5684129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9DA242-F022-4C4D-B7C1-09B54CC28C4F}"/>
              </a:ext>
            </a:extLst>
          </p:cNvPr>
          <p:cNvCxnSpPr/>
          <p:nvPr/>
        </p:nvCxnSpPr>
        <p:spPr>
          <a:xfrm>
            <a:off x="7100567" y="2679402"/>
            <a:ext cx="7440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F9D29A-24D9-4048-9687-5170F8ED7E42}"/>
              </a:ext>
            </a:extLst>
          </p:cNvPr>
          <p:cNvCxnSpPr/>
          <p:nvPr/>
        </p:nvCxnSpPr>
        <p:spPr>
          <a:xfrm>
            <a:off x="7100567" y="4270376"/>
            <a:ext cx="7440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4B1434-2E37-44A4-8C0A-0735CDBFE0D6}"/>
              </a:ext>
            </a:extLst>
          </p:cNvPr>
          <p:cNvCxnSpPr/>
          <p:nvPr/>
        </p:nvCxnSpPr>
        <p:spPr>
          <a:xfrm>
            <a:off x="7100567" y="5861351"/>
            <a:ext cx="7440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Graphic 12" descr="Playbook">
            <a:extLst>
              <a:ext uri="{FF2B5EF4-FFF2-40B4-BE49-F238E27FC236}">
                <a16:creationId xmlns:a16="http://schemas.microsoft.com/office/drawing/2014/main" id="{C2D4BFCB-75C7-4810-AE82-06FD2F1A0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328" y="2485356"/>
            <a:ext cx="914400" cy="914400"/>
          </a:xfrm>
          <a:prstGeom prst="rect">
            <a:avLst/>
          </a:prstGeom>
        </p:spPr>
      </p:pic>
      <p:pic>
        <p:nvPicPr>
          <p:cNvPr id="15" name="Graphic 14" descr="Teacher">
            <a:extLst>
              <a:ext uri="{FF2B5EF4-FFF2-40B4-BE49-F238E27FC236}">
                <a16:creationId xmlns:a16="http://schemas.microsoft.com/office/drawing/2014/main" id="{56CADB24-332E-4C33-AC5B-DC214586CB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694" y="4153597"/>
            <a:ext cx="914400" cy="91440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822A008-5BA2-44FB-857B-91F184107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1A0E-0F44-4930-B1C6-7F94F272BD83}" type="slidenum">
              <a:rPr lang="en-US" noProof="0" smtClean="0"/>
              <a:pPr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448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3">
            <a:extLst>
              <a:ext uri="{FF2B5EF4-FFF2-40B4-BE49-F238E27FC236}">
                <a16:creationId xmlns:a16="http://schemas.microsoft.com/office/drawing/2014/main" id="{C3A0B07D-0516-4938-82D4-58E223C6D92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17400" y="267703"/>
            <a:ext cx="10547022" cy="50494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4413"/>
              </a:lnSpc>
              <a:spcBef>
                <a:spcPct val="0"/>
              </a:spcBef>
              <a:spcAft>
                <a:spcPct val="0"/>
              </a:spcAft>
              <a:buClr>
                <a:srgbClr val="000043"/>
              </a:buClr>
              <a:buSzPts val="2200"/>
            </a:pPr>
            <a:r>
              <a:rPr lang="en-US" altLang="en-US" sz="2800" dirty="0">
                <a:solidFill>
                  <a:schemeClr val="bg1"/>
                </a:solidFill>
                <a:sym typeface="Arial" panose="020B0604020202020204" pitchFamily="34" charset="0"/>
              </a:rPr>
              <a:t>The next two years will focus the following roadmap…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2823E9B-0FB7-4EAB-B9F0-2D6AB608A9A2}"/>
              </a:ext>
            </a:extLst>
          </p:cNvPr>
          <p:cNvGraphicFramePr/>
          <p:nvPr/>
        </p:nvGraphicFramePr>
        <p:xfrm>
          <a:off x="421587" y="1648047"/>
          <a:ext cx="6175450" cy="4920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FF6D9-F636-4966-801E-0DEE5C722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1A0E-0F44-4930-B1C6-7F94F272BD83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43C287-239C-486A-B950-A8D0CD40E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035" t="13555" r="19545" b="6266"/>
          <a:stretch/>
        </p:blipFill>
        <p:spPr bwMode="auto">
          <a:xfrm>
            <a:off x="6818575" y="1757779"/>
            <a:ext cx="4456546" cy="437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C58850-0290-4119-8346-CC8888F82CD1}"/>
              </a:ext>
            </a:extLst>
          </p:cNvPr>
          <p:cNvSpPr/>
          <p:nvPr/>
        </p:nvSpPr>
        <p:spPr>
          <a:xfrm>
            <a:off x="1545643" y="1719232"/>
            <a:ext cx="932155" cy="24731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E83949-0052-492F-9488-BDF9DC8295F7}"/>
              </a:ext>
            </a:extLst>
          </p:cNvPr>
          <p:cNvSpPr/>
          <p:nvPr/>
        </p:nvSpPr>
        <p:spPr>
          <a:xfrm>
            <a:off x="1545643" y="4742079"/>
            <a:ext cx="932155" cy="3044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3EBE0-995D-469E-B35E-8C1F5726452D}"/>
              </a:ext>
            </a:extLst>
          </p:cNvPr>
          <p:cNvSpPr/>
          <p:nvPr/>
        </p:nvSpPr>
        <p:spPr>
          <a:xfrm>
            <a:off x="1428007" y="1432224"/>
            <a:ext cx="3626314" cy="247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Refer to details at </a:t>
            </a:r>
            <a:r>
              <a:rPr lang="en-US" sz="1000" b="0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 Solution</a:t>
            </a:r>
            <a:r>
              <a:rPr lang="en-US" sz="1000" b="0" dirty="0">
                <a:solidFill>
                  <a:schemeClr val="tx1"/>
                </a:solidFill>
              </a:rPr>
              <a:t> area of the </a:t>
            </a:r>
            <a:r>
              <a:rPr lang="en-US" sz="1000" b="0" dirty="0" err="1">
                <a:solidFill>
                  <a:schemeClr val="tx1"/>
                </a:solidFill>
              </a:rPr>
              <a:t>GovStack</a:t>
            </a:r>
            <a:r>
              <a:rPr lang="en-US" sz="1000" b="0" dirty="0">
                <a:solidFill>
                  <a:schemeClr val="tx1"/>
                </a:solidFill>
              </a:rPr>
              <a:t> website.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C84D64-6160-4301-92A3-EFD92A98EEBA}"/>
              </a:ext>
            </a:extLst>
          </p:cNvPr>
          <p:cNvSpPr/>
          <p:nvPr/>
        </p:nvSpPr>
        <p:spPr>
          <a:xfrm>
            <a:off x="6845209" y="1766657"/>
            <a:ext cx="4368217" cy="292963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A0087-4C0F-4048-9AA1-C6B2499C3F13}"/>
              </a:ext>
            </a:extLst>
          </p:cNvPr>
          <p:cNvSpPr/>
          <p:nvPr/>
        </p:nvSpPr>
        <p:spPr>
          <a:xfrm>
            <a:off x="6747958" y="1548098"/>
            <a:ext cx="4607510" cy="476392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C9A548-9454-4689-94F8-4E637608F8AC}"/>
              </a:ext>
            </a:extLst>
          </p:cNvPr>
          <p:cNvSpPr/>
          <p:nvPr/>
        </p:nvSpPr>
        <p:spPr>
          <a:xfrm>
            <a:off x="7997273" y="1556976"/>
            <a:ext cx="3366627" cy="247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rgbClr val="FF0000"/>
                </a:solidFill>
              </a:rPr>
              <a:t>Specifications of various interconnected </a:t>
            </a:r>
            <a:r>
              <a:rPr lang="en-US" sz="1000" b="0" i="1" dirty="0">
                <a:solidFill>
                  <a:srgbClr val="FF0000"/>
                </a:solidFill>
              </a:rPr>
              <a:t>Building Blocks</a:t>
            </a:r>
            <a:r>
              <a:rPr lang="en-US" sz="1000" b="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4AF03D-49E1-4C77-BFD3-728184016A07}"/>
              </a:ext>
            </a:extLst>
          </p:cNvPr>
          <p:cNvSpPr/>
          <p:nvPr/>
        </p:nvSpPr>
        <p:spPr>
          <a:xfrm>
            <a:off x="6686258" y="6294268"/>
            <a:ext cx="4677642" cy="415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dirty="0">
                <a:solidFill>
                  <a:srgbClr val="00B050"/>
                </a:solidFill>
              </a:rPr>
              <a:t>Living platform with reusable solutions illustrating reference implementations of the </a:t>
            </a:r>
            <a:r>
              <a:rPr lang="en-US" sz="1000" b="0" dirty="0" err="1">
                <a:solidFill>
                  <a:srgbClr val="00B050"/>
                </a:solidFill>
              </a:rPr>
              <a:t>GovStack</a:t>
            </a:r>
            <a:r>
              <a:rPr lang="en-US" sz="1000" b="0" dirty="0">
                <a:solidFill>
                  <a:srgbClr val="00B050"/>
                </a:solidFill>
              </a:rPr>
              <a:t> model that support multiple use cases, starting with the 5 listed.</a:t>
            </a:r>
          </a:p>
        </p:txBody>
      </p:sp>
    </p:spTree>
    <p:extLst>
      <p:ext uri="{BB962C8B-B14F-4D97-AF65-F5344CB8AC3E}">
        <p14:creationId xmlns:p14="http://schemas.microsoft.com/office/powerpoint/2010/main" val="147219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E83691B-56A9-4922-9917-1C5B7B843971}"/>
              </a:ext>
            </a:extLst>
          </p:cNvPr>
          <p:cNvSpPr/>
          <p:nvPr/>
        </p:nvSpPr>
        <p:spPr>
          <a:xfrm>
            <a:off x="0" y="1110701"/>
            <a:ext cx="12192000" cy="316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D75A2F5-A094-4347-82F8-664A5A5D8FF8}"/>
              </a:ext>
            </a:extLst>
          </p:cNvPr>
          <p:cNvSpPr/>
          <p:nvPr/>
        </p:nvSpPr>
        <p:spPr>
          <a:xfrm>
            <a:off x="1309715" y="1718338"/>
            <a:ext cx="2129475" cy="471228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BFFE3FF-8706-4DE8-877D-27C84E2EF61F}"/>
              </a:ext>
            </a:extLst>
          </p:cNvPr>
          <p:cNvSpPr/>
          <p:nvPr/>
        </p:nvSpPr>
        <p:spPr>
          <a:xfrm>
            <a:off x="3784954" y="1718336"/>
            <a:ext cx="2129475" cy="471228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F43002D-1AAF-4E8F-B8CE-969790C0E79C}"/>
              </a:ext>
            </a:extLst>
          </p:cNvPr>
          <p:cNvSpPr/>
          <p:nvPr/>
        </p:nvSpPr>
        <p:spPr>
          <a:xfrm>
            <a:off x="6198599" y="1718335"/>
            <a:ext cx="2129475" cy="471228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3C7578C-070D-4791-AC7B-CA1B49EBB3BD}"/>
              </a:ext>
            </a:extLst>
          </p:cNvPr>
          <p:cNvSpPr/>
          <p:nvPr/>
        </p:nvSpPr>
        <p:spPr>
          <a:xfrm>
            <a:off x="8585681" y="1717081"/>
            <a:ext cx="2129475" cy="471228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04104" y="274938"/>
            <a:ext cx="10366856" cy="788180"/>
          </a:xfrm>
        </p:spPr>
        <p:txBody>
          <a:bodyPr/>
          <a:lstStyle/>
          <a:p>
            <a:r>
              <a:rPr lang="en-GB" dirty="0"/>
              <a:t>What is next? Indicative Workplan</a:t>
            </a:r>
            <a:endParaRPr lang="en-GB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4B0BD-F2B2-4028-8862-735E30AE54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09587" y="7013794"/>
            <a:ext cx="691528" cy="22520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6E1A0E-0F44-4930-B1C6-7F94F272BD83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A005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9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A005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376ED215-EAE6-4A33-A9E8-71489E9344A8}"/>
              </a:ext>
            </a:extLst>
          </p:cNvPr>
          <p:cNvGraphicFramePr/>
          <p:nvPr/>
        </p:nvGraphicFramePr>
        <p:xfrm>
          <a:off x="370376" y="5685134"/>
          <a:ext cx="11451247" cy="158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Pfeil: Chevron 6">
            <a:extLst>
              <a:ext uri="{FF2B5EF4-FFF2-40B4-BE49-F238E27FC236}">
                <a16:creationId xmlns:a16="http://schemas.microsoft.com/office/drawing/2014/main" id="{67AD5FE9-9F6C-41E8-8D1E-D209F6F679F4}"/>
              </a:ext>
            </a:extLst>
          </p:cNvPr>
          <p:cNvSpPr/>
          <p:nvPr/>
        </p:nvSpPr>
        <p:spPr>
          <a:xfrm>
            <a:off x="304104" y="5870897"/>
            <a:ext cx="993229" cy="306000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bg1"/>
                </a:solidFill>
              </a:rPr>
              <a:t>Contract Signing</a:t>
            </a:r>
          </a:p>
        </p:txBody>
      </p:sp>
      <p:sp>
        <p:nvSpPr>
          <p:cNvPr id="17" name="Pfeil: Chevron 16">
            <a:extLst>
              <a:ext uri="{FF2B5EF4-FFF2-40B4-BE49-F238E27FC236}">
                <a16:creationId xmlns:a16="http://schemas.microsoft.com/office/drawing/2014/main" id="{06C3B395-1954-4EE7-9728-2A9A04B4D60B}"/>
              </a:ext>
            </a:extLst>
          </p:cNvPr>
          <p:cNvSpPr/>
          <p:nvPr/>
        </p:nvSpPr>
        <p:spPr>
          <a:xfrm>
            <a:off x="5854455" y="5331284"/>
            <a:ext cx="1967112" cy="2808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bg1"/>
                </a:solidFill>
              </a:rPr>
              <a:t>Consultation Workshops &amp; Stakeholder Mapping</a:t>
            </a:r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21" name="Pfeil: Chevron 20">
            <a:extLst>
              <a:ext uri="{FF2B5EF4-FFF2-40B4-BE49-F238E27FC236}">
                <a16:creationId xmlns:a16="http://schemas.microsoft.com/office/drawing/2014/main" id="{AFADA425-1948-45D3-8D8E-7B66BB84A468}"/>
              </a:ext>
            </a:extLst>
          </p:cNvPr>
          <p:cNvSpPr/>
          <p:nvPr/>
        </p:nvSpPr>
        <p:spPr>
          <a:xfrm>
            <a:off x="6691556" y="4678074"/>
            <a:ext cx="3225719" cy="28080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bg1"/>
                </a:solidFill>
              </a:rPr>
              <a:t>Concept for 3 Technical Training Modules</a:t>
            </a:r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23" name="Pfeil: Chevron 22">
            <a:extLst>
              <a:ext uri="{FF2B5EF4-FFF2-40B4-BE49-F238E27FC236}">
                <a16:creationId xmlns:a16="http://schemas.microsoft.com/office/drawing/2014/main" id="{B1448937-4E16-4C4E-9B62-06AE0A25EFC5}"/>
              </a:ext>
            </a:extLst>
          </p:cNvPr>
          <p:cNvSpPr/>
          <p:nvPr/>
        </p:nvSpPr>
        <p:spPr>
          <a:xfrm>
            <a:off x="7592782" y="3684410"/>
            <a:ext cx="1786386" cy="2808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bg1"/>
                </a:solidFill>
              </a:rPr>
              <a:t>Launch of 3 Country Working Groups</a:t>
            </a:r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24" name="Pfeil: Chevron 23">
            <a:extLst>
              <a:ext uri="{FF2B5EF4-FFF2-40B4-BE49-F238E27FC236}">
                <a16:creationId xmlns:a16="http://schemas.microsoft.com/office/drawing/2014/main" id="{52FEFEFE-6D32-46A2-866A-C46090E43809}"/>
              </a:ext>
            </a:extLst>
          </p:cNvPr>
          <p:cNvSpPr/>
          <p:nvPr/>
        </p:nvSpPr>
        <p:spPr>
          <a:xfrm>
            <a:off x="7593517" y="3341710"/>
            <a:ext cx="3356995" cy="2808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bg1"/>
                </a:solidFill>
              </a:rPr>
              <a:t>Development of 3 National Roadmaps</a:t>
            </a:r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27" name="Pfeil: Chevron 26">
            <a:extLst>
              <a:ext uri="{FF2B5EF4-FFF2-40B4-BE49-F238E27FC236}">
                <a16:creationId xmlns:a16="http://schemas.microsoft.com/office/drawing/2014/main" id="{02523822-041E-4C9F-A371-49F56D8A7CDB}"/>
              </a:ext>
            </a:extLst>
          </p:cNvPr>
          <p:cNvSpPr/>
          <p:nvPr/>
        </p:nvSpPr>
        <p:spPr>
          <a:xfrm>
            <a:off x="1110836" y="988963"/>
            <a:ext cx="4945944" cy="435684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INCEPTION PHASE</a:t>
            </a:r>
          </a:p>
        </p:txBody>
      </p:sp>
      <p:sp>
        <p:nvSpPr>
          <p:cNvPr id="28" name="Pfeil: Chevron 27">
            <a:extLst>
              <a:ext uri="{FF2B5EF4-FFF2-40B4-BE49-F238E27FC236}">
                <a16:creationId xmlns:a16="http://schemas.microsoft.com/office/drawing/2014/main" id="{9BFE3FF1-09FF-4208-AFDB-62BE2DD691C1}"/>
              </a:ext>
            </a:extLst>
          </p:cNvPr>
          <p:cNvSpPr/>
          <p:nvPr/>
        </p:nvSpPr>
        <p:spPr>
          <a:xfrm>
            <a:off x="6096000" y="986402"/>
            <a:ext cx="5381691" cy="435684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IMPLEMENTATION PHASE</a:t>
            </a:r>
          </a:p>
        </p:txBody>
      </p:sp>
      <p:sp>
        <p:nvSpPr>
          <p:cNvPr id="29" name="Pfeil: Chevron 28">
            <a:extLst>
              <a:ext uri="{FF2B5EF4-FFF2-40B4-BE49-F238E27FC236}">
                <a16:creationId xmlns:a16="http://schemas.microsoft.com/office/drawing/2014/main" id="{44B17E32-7190-407A-A47E-3648857A5401}"/>
              </a:ext>
            </a:extLst>
          </p:cNvPr>
          <p:cNvSpPr/>
          <p:nvPr/>
        </p:nvSpPr>
        <p:spPr>
          <a:xfrm>
            <a:off x="8319075" y="3027074"/>
            <a:ext cx="2631437" cy="2808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bg1"/>
                </a:solidFill>
              </a:rPr>
              <a:t>Validation Workshops</a:t>
            </a:r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30" name="Pfeil: Chevron 29">
            <a:extLst>
              <a:ext uri="{FF2B5EF4-FFF2-40B4-BE49-F238E27FC236}">
                <a16:creationId xmlns:a16="http://schemas.microsoft.com/office/drawing/2014/main" id="{A3516CE9-1323-4A84-AEA3-9F169DA52CE1}"/>
              </a:ext>
            </a:extLst>
          </p:cNvPr>
          <p:cNvSpPr/>
          <p:nvPr/>
        </p:nvSpPr>
        <p:spPr>
          <a:xfrm>
            <a:off x="9272014" y="2063115"/>
            <a:ext cx="2205677" cy="28080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bg1"/>
                </a:solidFill>
              </a:rPr>
              <a:t>Development of 3 Technical Training Modules</a:t>
            </a:r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31" name="Pfeil: Chevron 30">
            <a:extLst>
              <a:ext uri="{FF2B5EF4-FFF2-40B4-BE49-F238E27FC236}">
                <a16:creationId xmlns:a16="http://schemas.microsoft.com/office/drawing/2014/main" id="{A3268622-3E62-4B85-B325-5B083A3E71FE}"/>
              </a:ext>
            </a:extLst>
          </p:cNvPr>
          <p:cNvSpPr/>
          <p:nvPr/>
        </p:nvSpPr>
        <p:spPr>
          <a:xfrm>
            <a:off x="8324990" y="2701465"/>
            <a:ext cx="3152702" cy="2808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bg1"/>
                </a:solidFill>
              </a:rPr>
              <a:t>Identification of 5 e-Government Services</a:t>
            </a:r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32" name="Pfeil: Chevron 31">
            <a:extLst>
              <a:ext uri="{FF2B5EF4-FFF2-40B4-BE49-F238E27FC236}">
                <a16:creationId xmlns:a16="http://schemas.microsoft.com/office/drawing/2014/main" id="{ED8CF50F-AED6-438E-B9B2-3B6586A8A6AB}"/>
              </a:ext>
            </a:extLst>
          </p:cNvPr>
          <p:cNvSpPr/>
          <p:nvPr/>
        </p:nvSpPr>
        <p:spPr>
          <a:xfrm>
            <a:off x="8328074" y="2382257"/>
            <a:ext cx="1328417" cy="280800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bg2"/>
                </a:solidFill>
              </a:rPr>
              <a:t>Official Project Kick-off</a:t>
            </a:r>
            <a:endParaRPr lang="en-GB" sz="900">
              <a:solidFill>
                <a:schemeClr val="bg2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C8488C8-0A42-460E-8090-F4D7EC46D317}"/>
              </a:ext>
            </a:extLst>
          </p:cNvPr>
          <p:cNvSpPr/>
          <p:nvPr/>
        </p:nvSpPr>
        <p:spPr>
          <a:xfrm>
            <a:off x="1297333" y="1507848"/>
            <a:ext cx="2155094" cy="453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Q1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A18BD9F-EAC9-4D0B-BDDA-12BF88415DA9}"/>
              </a:ext>
            </a:extLst>
          </p:cNvPr>
          <p:cNvSpPr/>
          <p:nvPr/>
        </p:nvSpPr>
        <p:spPr>
          <a:xfrm>
            <a:off x="3772572" y="1524590"/>
            <a:ext cx="2155094" cy="453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Q2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5F042F-269A-4D3E-AA08-B2ACCF1C2229}"/>
              </a:ext>
            </a:extLst>
          </p:cNvPr>
          <p:cNvSpPr/>
          <p:nvPr/>
        </p:nvSpPr>
        <p:spPr>
          <a:xfrm>
            <a:off x="6185273" y="1548874"/>
            <a:ext cx="2151903" cy="453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Q3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CB31093-8F52-4F1A-8BBD-675ACF0C94BF}"/>
              </a:ext>
            </a:extLst>
          </p:cNvPr>
          <p:cNvSpPr/>
          <p:nvPr/>
        </p:nvSpPr>
        <p:spPr>
          <a:xfrm>
            <a:off x="8579489" y="1548874"/>
            <a:ext cx="2141857" cy="453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Q4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7DF7441-6417-4370-B4EF-4A3500418B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7303" y="5982461"/>
            <a:ext cx="3356235" cy="280440"/>
          </a:xfrm>
          <a:prstGeom prst="rect">
            <a:avLst/>
          </a:prstGeom>
        </p:spPr>
      </p:pic>
      <p:sp>
        <p:nvSpPr>
          <p:cNvPr id="39" name="Pfeil: Chevron 38">
            <a:extLst>
              <a:ext uri="{FF2B5EF4-FFF2-40B4-BE49-F238E27FC236}">
                <a16:creationId xmlns:a16="http://schemas.microsoft.com/office/drawing/2014/main" id="{C501785E-7284-4B7D-99BB-8D9F750D9AF8}"/>
              </a:ext>
            </a:extLst>
          </p:cNvPr>
          <p:cNvSpPr/>
          <p:nvPr/>
        </p:nvSpPr>
        <p:spPr>
          <a:xfrm>
            <a:off x="7262361" y="4342484"/>
            <a:ext cx="1314218" cy="2808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bg1"/>
                </a:solidFill>
              </a:rPr>
              <a:t>Country Missions</a:t>
            </a:r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40" name="Pfeil: Chevron 39">
            <a:extLst>
              <a:ext uri="{FF2B5EF4-FFF2-40B4-BE49-F238E27FC236}">
                <a16:creationId xmlns:a16="http://schemas.microsoft.com/office/drawing/2014/main" id="{90B2A34E-D486-4890-B448-A019B6C74EE4}"/>
              </a:ext>
            </a:extLst>
          </p:cNvPr>
          <p:cNvSpPr/>
          <p:nvPr/>
        </p:nvSpPr>
        <p:spPr>
          <a:xfrm>
            <a:off x="5305901" y="5668515"/>
            <a:ext cx="1305467" cy="2808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bg1"/>
                </a:solidFill>
              </a:rPr>
              <a:t>Country Profiles</a:t>
            </a:r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CA71451-84FD-44CF-BCC0-E0C64E6B4E9F}"/>
              </a:ext>
            </a:extLst>
          </p:cNvPr>
          <p:cNvSpPr/>
          <p:nvPr/>
        </p:nvSpPr>
        <p:spPr>
          <a:xfrm>
            <a:off x="148335" y="2372013"/>
            <a:ext cx="1062678" cy="463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Overall Project 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25B853A7-A22C-48F8-A177-B9EA3F05F349}"/>
              </a:ext>
            </a:extLst>
          </p:cNvPr>
          <p:cNvSpPr/>
          <p:nvPr/>
        </p:nvSpPr>
        <p:spPr>
          <a:xfrm>
            <a:off x="148334" y="2922828"/>
            <a:ext cx="1062678" cy="4637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Output 1: </a:t>
            </a:r>
            <a:r>
              <a:rPr lang="de-DE" sz="1000" err="1"/>
              <a:t>Strategy</a:t>
            </a:r>
            <a:endParaRPr lang="de-DE" sz="100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2B09E5-7A28-4DE2-BF72-629D32A2CB5D}"/>
              </a:ext>
            </a:extLst>
          </p:cNvPr>
          <p:cNvSpPr/>
          <p:nvPr/>
        </p:nvSpPr>
        <p:spPr>
          <a:xfrm>
            <a:off x="162583" y="3480633"/>
            <a:ext cx="1062678" cy="4637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Output 2: Technical Design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C594EBD-E33B-414C-87D1-2C96E096B60B}"/>
              </a:ext>
            </a:extLst>
          </p:cNvPr>
          <p:cNvSpPr/>
          <p:nvPr/>
        </p:nvSpPr>
        <p:spPr>
          <a:xfrm>
            <a:off x="162583" y="4037870"/>
            <a:ext cx="1062678" cy="463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Output 3: Capacity </a:t>
            </a:r>
            <a:r>
              <a:rPr lang="de-DE" sz="1000" err="1"/>
              <a:t>Strengthening</a:t>
            </a:r>
            <a:endParaRPr lang="de-DE" sz="1000"/>
          </a:p>
        </p:txBody>
      </p:sp>
      <p:sp>
        <p:nvSpPr>
          <p:cNvPr id="58" name="Pfeil: Chevron 57">
            <a:extLst>
              <a:ext uri="{FF2B5EF4-FFF2-40B4-BE49-F238E27FC236}">
                <a16:creationId xmlns:a16="http://schemas.microsoft.com/office/drawing/2014/main" id="{4665363F-1320-4A75-88FE-775D5AC7AF9B}"/>
              </a:ext>
            </a:extLst>
          </p:cNvPr>
          <p:cNvSpPr/>
          <p:nvPr/>
        </p:nvSpPr>
        <p:spPr>
          <a:xfrm>
            <a:off x="7592782" y="4010929"/>
            <a:ext cx="1786386" cy="2808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bg1"/>
                </a:solidFill>
              </a:rPr>
              <a:t>Prioritisation Workshops</a:t>
            </a:r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59" name="TextBox 14">
            <a:extLst>
              <a:ext uri="{FF2B5EF4-FFF2-40B4-BE49-F238E27FC236}">
                <a16:creationId xmlns:a16="http://schemas.microsoft.com/office/drawing/2014/main" id="{54AF09D8-7789-4FE0-8A0D-269BB496AC9B}"/>
              </a:ext>
            </a:extLst>
          </p:cNvPr>
          <p:cNvSpPr txBox="1"/>
          <p:nvPr/>
        </p:nvSpPr>
        <p:spPr>
          <a:xfrm>
            <a:off x="4188824" y="4710752"/>
            <a:ext cx="111707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We are here </a:t>
            </a:r>
          </a:p>
        </p:txBody>
      </p:sp>
      <p:pic>
        <p:nvPicPr>
          <p:cNvPr id="60" name="Picture 16">
            <a:extLst>
              <a:ext uri="{FF2B5EF4-FFF2-40B4-BE49-F238E27FC236}">
                <a16:creationId xmlns:a16="http://schemas.microsoft.com/office/drawing/2014/main" id="{6FCD7462-310D-4424-A9AC-4444D7F25A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7981299" flipH="1">
            <a:off x="5161922" y="4829929"/>
            <a:ext cx="733481" cy="72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93860"/>
      </p:ext>
    </p:extLst>
  </p:cSld>
  <p:clrMapOvr>
    <a:masterClrMapping/>
  </p:clrMapOvr>
</p:sld>
</file>

<file path=ppt/theme/theme1.xml><?xml version="1.0" encoding="utf-8"?>
<a:theme xmlns:a="http://schemas.openxmlformats.org/drawingml/2006/main" name="GovStack">
  <a:themeElements>
    <a:clrScheme name="GovStack_V01">
      <a:dk1>
        <a:sysClr val="windowText" lastClr="000000"/>
      </a:dk1>
      <a:lt1>
        <a:sysClr val="window" lastClr="FFFFFF"/>
      </a:lt1>
      <a:dk2>
        <a:srgbClr val="0A0050"/>
      </a:dk2>
      <a:lt2>
        <a:srgbClr val="FFFFFF"/>
      </a:lt2>
      <a:accent1>
        <a:srgbClr val="0A0050"/>
      </a:accent1>
      <a:accent2>
        <a:srgbClr val="2BC582"/>
      </a:accent2>
      <a:accent3>
        <a:srgbClr val="0539E3"/>
      </a:accent3>
      <a:accent4>
        <a:srgbClr val="FEC800"/>
      </a:accent4>
      <a:accent5>
        <a:srgbClr val="FF4042"/>
      </a:accent5>
      <a:accent6>
        <a:srgbClr val="C0C0C0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GovStack_PPT_V07" id="{77E43CB3-4798-491E-AE5D-39A36F7139B4}" vid="{6788205E-1F02-42DC-A5BC-4008FFAA95DE}"/>
    </a:ext>
  </a:extLst>
</a:theme>
</file>

<file path=ppt/theme/theme2.xml><?xml version="1.0" encoding="utf-8"?>
<a:theme xmlns:a="http://schemas.openxmlformats.org/drawingml/2006/main" name="GovStack">
  <a:themeElements>
    <a:clrScheme name="GovStack_V01">
      <a:dk1>
        <a:srgbClr val="000000"/>
      </a:dk1>
      <a:lt1>
        <a:srgbClr val="FFFFFF"/>
      </a:lt1>
      <a:dk2>
        <a:srgbClr val="0A0050"/>
      </a:dk2>
      <a:lt2>
        <a:srgbClr val="FFFFFF"/>
      </a:lt2>
      <a:accent1>
        <a:srgbClr val="0A0050"/>
      </a:accent1>
      <a:accent2>
        <a:srgbClr val="2BC582"/>
      </a:accent2>
      <a:accent3>
        <a:srgbClr val="0539E3"/>
      </a:accent3>
      <a:accent4>
        <a:srgbClr val="FEC800"/>
      </a:accent4>
      <a:accent5>
        <a:srgbClr val="FF4042"/>
      </a:accent5>
      <a:accent6>
        <a:srgbClr val="C0C0C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58c661-37c7-4936-bd61-64aa89230a46">
      <Terms xmlns="http://schemas.microsoft.com/office/infopath/2007/PartnerControls"/>
    </lcf76f155ced4ddcb4097134ff3c332f>
    <TaxCatchAll xmlns="5d0c0531-6303-4ea4-a3c6-627204459c6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CA376798024CA49A3A797C0E05D78D8" ma:contentTypeVersion="15" ma:contentTypeDescription="Ein neues Dokument erstellen." ma:contentTypeScope="" ma:versionID="18bc0c63d4a938e68822b2f00ce4dd48">
  <xsd:schema xmlns:xsd="http://www.w3.org/2001/XMLSchema" xmlns:xs="http://www.w3.org/2001/XMLSchema" xmlns:p="http://schemas.microsoft.com/office/2006/metadata/properties" xmlns:ns2="5e58c661-37c7-4936-bd61-64aa89230a46" xmlns:ns3="5d0c0531-6303-4ea4-a3c6-627204459c6b" targetNamespace="http://schemas.microsoft.com/office/2006/metadata/properties" ma:root="true" ma:fieldsID="2a12d8a363384923fb32eeffc18e0a30" ns2:_="" ns3:_="">
    <xsd:import namespace="5e58c661-37c7-4936-bd61-64aa89230a46"/>
    <xsd:import namespace="5d0c0531-6303-4ea4-a3c6-627204459c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58c661-37c7-4936-bd61-64aa89230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aed264e-563a-469a-8ebe-271e849ec10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0c0531-6303-4ea4-a3c6-627204459c6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44388a3-0e3f-4387-ab5d-143183455153}" ma:internalName="TaxCatchAll" ma:showField="CatchAllData" ma:web="5d0c0531-6303-4ea4-a3c6-627204459c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E12FD1-44A1-42BC-BCEF-A77D942FC4B5}">
  <ds:schemaRefs>
    <ds:schemaRef ds:uri="http://purl.org/dc/terms/"/>
    <ds:schemaRef ds:uri="5d0c0531-6303-4ea4-a3c6-627204459c6b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e58c661-37c7-4936-bd61-64aa89230a4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4BBDD45-9573-4D1F-9F21-31EB49B8E3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E642D7-6E80-4344-924F-E7B4EEB420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58c661-37c7-4936-bd61-64aa89230a46"/>
    <ds:schemaRef ds:uri="5d0c0531-6303-4ea4-a3c6-627204459c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GovStack_PPT_V07</Template>
  <TotalTime>0</TotalTime>
  <Words>797</Words>
  <Application>Microsoft Office PowerPoint</Application>
  <PresentationFormat>Widescreen</PresentationFormat>
  <Paragraphs>142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GovStack</vt:lpstr>
      <vt:lpstr>GovStack</vt:lpstr>
      <vt:lpstr>Accelerating the digital transformation of government services</vt:lpstr>
      <vt:lpstr>Project Overview</vt:lpstr>
      <vt:lpstr>PowerPoint Presentation</vt:lpstr>
      <vt:lpstr>Digital Government: Project Activities </vt:lpstr>
      <vt:lpstr>Digital Government: Project Activities  </vt:lpstr>
      <vt:lpstr>Digital Government: Project Activities </vt:lpstr>
      <vt:lpstr>The next two years will focus on the following activities</vt:lpstr>
      <vt:lpstr>The next two years will focus the following roadmap…</vt:lpstr>
      <vt:lpstr>What is next? Indicative Workplan</vt:lpstr>
    </vt:vector>
  </TitlesOfParts>
  <Company>MFA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Külli Kruusla</dc:creator>
  <cp:lastModifiedBy>Josephine Adhiambo Lusi</cp:lastModifiedBy>
  <cp:revision>59</cp:revision>
  <dcterms:created xsi:type="dcterms:W3CDTF">2021-05-24T11:44:17Z</dcterms:created>
  <dcterms:modified xsi:type="dcterms:W3CDTF">2022-10-31T14:26:25Z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0x010100CCA376798024CA49A3A797C0E05D78D8</vt:lpwstr>
  </property>
  <property fmtid="{D5CDD505-2E9C-101B-9397-08002B2CF9AE}" pid="3" name="MediaServiceImageTags">
    <vt:lpwstr/>
  </property>
</Properties>
</file>