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5692e0e7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05692e0e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7427" lvl="0" marL="2370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Char char="●"/>
            </a:pPr>
            <a:r>
              <a:rPr b="1" lang="en-GB" sz="1400">
                <a:latin typeface="Avenir"/>
                <a:ea typeface="Avenir"/>
                <a:cs typeface="Avenir"/>
                <a:sym typeface="Avenir"/>
              </a:rPr>
              <a:t>New business dealing in electronic &amp; electrical equipment</a:t>
            </a:r>
            <a:endParaRPr b="1" sz="1400">
              <a:latin typeface="Avenir"/>
              <a:ea typeface="Avenir"/>
              <a:cs typeface="Avenir"/>
              <a:sym typeface="Avenir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Char char="○"/>
            </a:pPr>
            <a:r>
              <a:rPr b="1" lang="en-GB" sz="1400">
                <a:latin typeface="Avenir"/>
                <a:ea typeface="Avenir"/>
                <a:cs typeface="Avenir"/>
                <a:sym typeface="Avenir"/>
              </a:rPr>
              <a:t>importer, manufacturer</a:t>
            </a:r>
            <a:endParaRPr b="1" sz="1400">
              <a:latin typeface="Avenir"/>
              <a:ea typeface="Avenir"/>
              <a:cs typeface="Avenir"/>
              <a:sym typeface="Avenir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Char char="○"/>
            </a:pPr>
            <a:r>
              <a:rPr b="1" lang="en-GB" sz="1400">
                <a:latin typeface="Avenir"/>
                <a:ea typeface="Avenir"/>
                <a:cs typeface="Avenir"/>
                <a:sym typeface="Avenir"/>
              </a:rPr>
              <a:t>entrepreneur, SME, large company</a:t>
            </a:r>
            <a:endParaRPr b="1" sz="1400">
              <a:latin typeface="Avenir"/>
              <a:ea typeface="Avenir"/>
              <a:cs typeface="Avenir"/>
              <a:sym typeface="Avenir"/>
            </a:endParaRPr>
          </a:p>
          <a:p>
            <a:pPr indent="-207427" lvl="0" marL="2370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Char char="●"/>
            </a:pPr>
            <a:r>
              <a:rPr b="1" lang="en-GB" sz="1400">
                <a:latin typeface="Avenir"/>
                <a:ea typeface="Avenir"/>
                <a:cs typeface="Avenir"/>
                <a:sym typeface="Avenir"/>
              </a:rPr>
              <a:t>Existing business dealing in electronic &amp; electrical equipment</a:t>
            </a:r>
            <a:endParaRPr b="1" sz="1400">
              <a:latin typeface="Avenir"/>
              <a:ea typeface="Avenir"/>
              <a:cs typeface="Avenir"/>
              <a:sym typeface="Avenir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Char char="○"/>
            </a:pPr>
            <a:r>
              <a:rPr b="1" lang="en-GB" sz="1400">
                <a:latin typeface="Avenir"/>
                <a:ea typeface="Avenir"/>
                <a:cs typeface="Avenir"/>
                <a:sym typeface="Avenir"/>
              </a:rPr>
              <a:t>importer, manufacturer</a:t>
            </a:r>
            <a:endParaRPr b="1" sz="1400">
              <a:latin typeface="Avenir"/>
              <a:ea typeface="Avenir"/>
              <a:cs typeface="Avenir"/>
              <a:sym typeface="Avenir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Char char="○"/>
            </a:pPr>
            <a:r>
              <a:rPr b="1" lang="en-GB" sz="1400">
                <a:latin typeface="Avenir"/>
                <a:ea typeface="Avenir"/>
                <a:cs typeface="Avenir"/>
                <a:sym typeface="Avenir"/>
              </a:rPr>
              <a:t>entrepreneur, SME, large company</a:t>
            </a:r>
            <a:endParaRPr b="1" sz="1400">
              <a:latin typeface="Avenir"/>
              <a:ea typeface="Avenir"/>
              <a:cs typeface="Avenir"/>
              <a:sym typeface="Avenir"/>
            </a:endParaRPr>
          </a:p>
          <a:p>
            <a:pPr indent="-207427" lvl="0" marL="2370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Char char="●"/>
            </a:pPr>
            <a:r>
              <a:rPr b="1" lang="en-GB" sz="1400">
                <a:latin typeface="Avenir"/>
                <a:ea typeface="Avenir"/>
                <a:cs typeface="Avenir"/>
                <a:sym typeface="Avenir"/>
              </a:rPr>
              <a:t>Existing business changing activity</a:t>
            </a:r>
            <a:endParaRPr b="1" sz="1400">
              <a:latin typeface="Avenir"/>
              <a:ea typeface="Avenir"/>
              <a:cs typeface="Avenir"/>
              <a:sym typeface="Avenir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Char char="○"/>
            </a:pPr>
            <a:r>
              <a:rPr b="1" lang="en-GB" sz="1400">
                <a:latin typeface="Avenir"/>
                <a:ea typeface="Avenir"/>
                <a:cs typeface="Avenir"/>
                <a:sym typeface="Avenir"/>
              </a:rPr>
              <a:t>importer, manufacturer</a:t>
            </a:r>
            <a:endParaRPr b="1" sz="1400">
              <a:latin typeface="Avenir"/>
              <a:ea typeface="Avenir"/>
              <a:cs typeface="Avenir"/>
              <a:sym typeface="Avenir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nir"/>
              <a:buChar char="○"/>
            </a:pPr>
            <a:r>
              <a:rPr b="1" lang="en-GB" sz="1400">
                <a:latin typeface="Avenir"/>
                <a:ea typeface="Avenir"/>
                <a:cs typeface="Avenir"/>
                <a:sym typeface="Avenir"/>
              </a:rPr>
              <a:t>entrepreneur, SME, large company</a:t>
            </a:r>
            <a:endParaRPr b="1" sz="1400">
              <a:latin typeface="Avenir"/>
              <a:ea typeface="Avenir"/>
              <a:cs typeface="Avenir"/>
              <a:sym typeface="Aveni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1" showMasterSp="0">
  <p:cSld name="1_Title 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" y="-1"/>
            <a:ext cx="9137030" cy="388323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534591" y="1929939"/>
            <a:ext cx="80736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0" sz="2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89" y="468835"/>
            <a:ext cx="1619174" cy="86273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>
            <p:ph idx="2" type="clipArt"/>
          </p:nvPr>
        </p:nvSpPr>
        <p:spPr>
          <a:xfrm>
            <a:off x="558900" y="4195800"/>
            <a:ext cx="899100" cy="2943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2"/>
          <p:cNvSpPr/>
          <p:nvPr>
            <p:ph idx="3" type="clipArt"/>
          </p:nvPr>
        </p:nvSpPr>
        <p:spPr>
          <a:xfrm>
            <a:off x="1769269" y="4066200"/>
            <a:ext cx="518400" cy="5238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/>
          <p:nvPr>
            <p:ph idx="4" type="clipArt"/>
          </p:nvPr>
        </p:nvSpPr>
        <p:spPr>
          <a:xfrm>
            <a:off x="2619000" y="4201200"/>
            <a:ext cx="861300" cy="2673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/>
          <p:nvPr>
            <p:ph idx="5" type="clipArt"/>
          </p:nvPr>
        </p:nvSpPr>
        <p:spPr>
          <a:xfrm>
            <a:off x="3736800" y="4098600"/>
            <a:ext cx="696600" cy="4698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/>
          <p:nvPr>
            <p:ph idx="6" type="clipArt"/>
          </p:nvPr>
        </p:nvSpPr>
        <p:spPr>
          <a:xfrm>
            <a:off x="4811316" y="4136400"/>
            <a:ext cx="581100" cy="4131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2"/>
          <p:cNvSpPr/>
          <p:nvPr>
            <p:ph idx="7" type="clipArt"/>
          </p:nvPr>
        </p:nvSpPr>
        <p:spPr>
          <a:xfrm>
            <a:off x="5672138" y="4206600"/>
            <a:ext cx="888300" cy="2943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"/>
          <p:cNvSpPr/>
          <p:nvPr>
            <p:ph idx="8" type="clipArt"/>
          </p:nvPr>
        </p:nvSpPr>
        <p:spPr>
          <a:xfrm>
            <a:off x="6693300" y="4206600"/>
            <a:ext cx="907200" cy="2619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"/>
          <p:cNvSpPr/>
          <p:nvPr>
            <p:ph idx="9" type="clipArt"/>
          </p:nvPr>
        </p:nvSpPr>
        <p:spPr>
          <a:xfrm>
            <a:off x="7724775" y="4136400"/>
            <a:ext cx="880200" cy="41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215">
          <p15:clr>
            <a:srgbClr val="FBAE40"/>
          </p15:clr>
        </p15:guide>
        <p15:guide id="2" pos="337">
          <p15:clr>
            <a:srgbClr val="FBAE40"/>
          </p15:clr>
        </p15:guide>
        <p15:guide id="3" pos="5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/Image">
  <p:cSld name="Text/Imag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03622" y="239128"/>
            <a:ext cx="7172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403622" y="1328400"/>
            <a:ext cx="4025700" cy="3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4706541" y="1328400"/>
            <a:ext cx="4025700" cy="34047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65">
          <p15:clr>
            <a:srgbClr val="FBAE40"/>
          </p15:clr>
        </p15:guide>
        <p15:guide id="2" pos="27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403622" y="239128"/>
            <a:ext cx="7172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403622" y="2543707"/>
            <a:ext cx="19062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cxnSp>
        <p:nvCxnSpPr>
          <p:cNvPr id="87" name="Google Shape;87;p12"/>
          <p:cNvCxnSpPr/>
          <p:nvPr/>
        </p:nvCxnSpPr>
        <p:spPr>
          <a:xfrm>
            <a:off x="2428425" y="1326356"/>
            <a:ext cx="0" cy="34062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403622" y="1326357"/>
            <a:ext cx="1906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7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3" type="body"/>
          </p:nvPr>
        </p:nvSpPr>
        <p:spPr>
          <a:xfrm>
            <a:off x="2547028" y="2543400"/>
            <a:ext cx="19062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cxnSp>
        <p:nvCxnSpPr>
          <p:cNvPr id="90" name="Google Shape;90;p12"/>
          <p:cNvCxnSpPr/>
          <p:nvPr/>
        </p:nvCxnSpPr>
        <p:spPr>
          <a:xfrm>
            <a:off x="4571832" y="1325700"/>
            <a:ext cx="0" cy="34074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2"/>
          <p:cNvSpPr txBox="1"/>
          <p:nvPr>
            <p:ph idx="4" type="body"/>
          </p:nvPr>
        </p:nvSpPr>
        <p:spPr>
          <a:xfrm>
            <a:off x="2547029" y="1325700"/>
            <a:ext cx="1906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7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5" type="body"/>
          </p:nvPr>
        </p:nvSpPr>
        <p:spPr>
          <a:xfrm>
            <a:off x="4690434" y="2543400"/>
            <a:ext cx="19062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cxnSp>
        <p:nvCxnSpPr>
          <p:cNvPr id="93" name="Google Shape;93;p12"/>
          <p:cNvCxnSpPr/>
          <p:nvPr/>
        </p:nvCxnSpPr>
        <p:spPr>
          <a:xfrm>
            <a:off x="6715239" y="1325700"/>
            <a:ext cx="0" cy="34074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2"/>
          <p:cNvSpPr txBox="1"/>
          <p:nvPr>
            <p:ph idx="6" type="body"/>
          </p:nvPr>
        </p:nvSpPr>
        <p:spPr>
          <a:xfrm>
            <a:off x="4690436" y="1325700"/>
            <a:ext cx="1906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7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7" type="body"/>
          </p:nvPr>
        </p:nvSpPr>
        <p:spPr>
          <a:xfrm>
            <a:off x="6833841" y="2543400"/>
            <a:ext cx="19062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1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8" type="body"/>
          </p:nvPr>
        </p:nvSpPr>
        <p:spPr>
          <a:xfrm>
            <a:off x="6833842" y="1325700"/>
            <a:ext cx="19065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7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sz="7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55">
          <p15:clr>
            <a:srgbClr val="FBAE40"/>
          </p15:clr>
        </p15:guide>
        <p15:guide id="2" pos="1604">
          <p15:clr>
            <a:srgbClr val="FBAE40"/>
          </p15:clr>
        </p15:guide>
        <p15:guide id="3" pos="2805">
          <p15:clr>
            <a:srgbClr val="FBAE40"/>
          </p15:clr>
        </p15:guide>
        <p15:guide id="4" pos="4304">
          <p15:clr>
            <a:srgbClr val="FBAE40"/>
          </p15:clr>
        </p15:guide>
        <p15:guide id="5" pos="4156">
          <p15:clr>
            <a:srgbClr val="FBAE40"/>
          </p15:clr>
        </p15:guide>
        <p15:guide id="6" pos="2954">
          <p15:clr>
            <a:srgbClr val="FBAE40"/>
          </p15:clr>
        </p15:guide>
        <p15:guide id="7" orient="horz" pos="1496">
          <p15:clr>
            <a:srgbClr val="FBAE40"/>
          </p15:clr>
        </p15:guide>
        <p15:guide id="8" orient="horz" pos="160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2" showMasterSp="0">
  <p:cSld name="Chapter 2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4573040" y="-1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4978004" y="2220505"/>
            <a:ext cx="37623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403622" y="1161222"/>
            <a:ext cx="37635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2600"/>
              <a:buFont typeface="Arial"/>
              <a:buNone/>
              <a:defRPr sz="22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625">
          <p15:clr>
            <a:srgbClr val="FBAE40"/>
          </p15:clr>
        </p15:guide>
        <p15:guide id="2" orient="horz" pos="731">
          <p15:clr>
            <a:srgbClr val="FBAE40"/>
          </p15:clr>
        </p15:guide>
        <p15:guide id="3" orient="horz" pos="1397">
          <p15:clr>
            <a:srgbClr val="FBAE40"/>
          </p15:clr>
        </p15:guide>
        <p15:guide id="4" pos="31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">
  <p:cSld name="Three Imag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03622" y="239128"/>
            <a:ext cx="7172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4"/>
          <p:cNvSpPr/>
          <p:nvPr>
            <p:ph idx="2" type="pic"/>
          </p:nvPr>
        </p:nvSpPr>
        <p:spPr>
          <a:xfrm>
            <a:off x="4644199" y="1109256"/>
            <a:ext cx="4068000" cy="3471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4"/>
          <p:cNvSpPr/>
          <p:nvPr>
            <p:ph idx="3" type="pic"/>
          </p:nvPr>
        </p:nvSpPr>
        <p:spPr>
          <a:xfrm>
            <a:off x="392728" y="3078974"/>
            <a:ext cx="4068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4"/>
          <p:cNvSpPr/>
          <p:nvPr>
            <p:ph idx="4" type="pic"/>
          </p:nvPr>
        </p:nvSpPr>
        <p:spPr>
          <a:xfrm>
            <a:off x="382444" y="1109256"/>
            <a:ext cx="4117200" cy="16923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4644199" y="4638779"/>
            <a:ext cx="4068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Arial"/>
              <a:buNone/>
              <a:defRPr b="0" sz="800"/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5" type="body"/>
          </p:nvPr>
        </p:nvSpPr>
        <p:spPr>
          <a:xfrm>
            <a:off x="392728" y="4638779"/>
            <a:ext cx="4068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Arial"/>
              <a:buNone/>
              <a:defRPr b="0" sz="800"/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6" type="body"/>
          </p:nvPr>
        </p:nvSpPr>
        <p:spPr>
          <a:xfrm>
            <a:off x="392728" y="2885341"/>
            <a:ext cx="4068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Arial"/>
              <a:buNone/>
              <a:defRPr b="0" sz="800"/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7" type="body"/>
          </p:nvPr>
        </p:nvSpPr>
        <p:spPr>
          <a:xfrm>
            <a:off x="392728" y="676792"/>
            <a:ext cx="82806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  <a:defRPr b="0"/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2459831" y="4904185"/>
            <a:ext cx="20574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4629150" y="4904185"/>
            <a:ext cx="33801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efits">
  <p:cSld name="Benefi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03622" y="1451967"/>
            <a:ext cx="1882500" cy="144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54000" lIns="54000" spcFirstLastPara="1" rIns="54000" wrap="square" tIns="510300">
            <a:noAutofit/>
          </a:bodyPr>
          <a:lstStyle>
            <a:lvl1pPr indent="-228600" lvl="0" marL="45720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>
                <a:solidFill>
                  <a:schemeClr val="accent3"/>
                </a:solidFill>
              </a:defRPr>
            </a:lvl1pPr>
            <a:lvl2pPr indent="-228600" lvl="1" marL="91440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921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2" type="body"/>
          </p:nvPr>
        </p:nvSpPr>
        <p:spPr>
          <a:xfrm>
            <a:off x="2554993" y="1451967"/>
            <a:ext cx="1882500" cy="144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54000" lIns="54000" spcFirstLastPara="1" rIns="54000" wrap="square" tIns="510300">
            <a:noAutofit/>
          </a:bodyPr>
          <a:lstStyle>
            <a:lvl1pPr indent="-228600" lvl="0" marL="45720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>
                <a:solidFill>
                  <a:schemeClr val="accent3"/>
                </a:solidFill>
              </a:defRPr>
            </a:lvl1pPr>
            <a:lvl2pPr indent="-228600" lvl="1" marL="91440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921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3" type="body"/>
          </p:nvPr>
        </p:nvSpPr>
        <p:spPr>
          <a:xfrm>
            <a:off x="4706630" y="1451441"/>
            <a:ext cx="1882500" cy="144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54000" lIns="54000" spcFirstLastPara="1" rIns="54000" wrap="square" tIns="510300">
            <a:noAutofit/>
          </a:bodyPr>
          <a:lstStyle>
            <a:lvl1pPr indent="-228600" lvl="0" marL="45720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>
                <a:solidFill>
                  <a:schemeClr val="accent3"/>
                </a:solidFill>
              </a:defRPr>
            </a:lvl1pPr>
            <a:lvl2pPr indent="-228600" lvl="1" marL="91440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921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4" type="body"/>
          </p:nvPr>
        </p:nvSpPr>
        <p:spPr>
          <a:xfrm>
            <a:off x="6858001" y="1451441"/>
            <a:ext cx="1882500" cy="144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54000" lIns="54000" spcFirstLastPara="1" rIns="54000" wrap="square" tIns="510300">
            <a:noAutofit/>
          </a:bodyPr>
          <a:lstStyle>
            <a:lvl1pPr indent="-228600" lvl="0" marL="45720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>
                <a:solidFill>
                  <a:schemeClr val="accent3"/>
                </a:solidFill>
              </a:defRPr>
            </a:lvl1pPr>
            <a:lvl2pPr indent="-228600" lvl="1" marL="91440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921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5" type="body"/>
          </p:nvPr>
        </p:nvSpPr>
        <p:spPr>
          <a:xfrm>
            <a:off x="403622" y="3280049"/>
            <a:ext cx="1882500" cy="144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54000" lIns="54000" spcFirstLastPara="1" rIns="54000" wrap="square" tIns="510300">
            <a:noAutofit/>
          </a:bodyPr>
          <a:lstStyle>
            <a:lvl1pPr indent="-228600" lvl="0" marL="45720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>
                <a:solidFill>
                  <a:schemeClr val="accent3"/>
                </a:solidFill>
              </a:defRPr>
            </a:lvl1pPr>
            <a:lvl2pPr indent="-228600" lvl="1" marL="91440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921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6" type="body"/>
          </p:nvPr>
        </p:nvSpPr>
        <p:spPr>
          <a:xfrm>
            <a:off x="2554993" y="3280049"/>
            <a:ext cx="1882500" cy="144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54000" lIns="54000" spcFirstLastPara="1" rIns="54000" wrap="square" tIns="510300">
            <a:noAutofit/>
          </a:bodyPr>
          <a:lstStyle>
            <a:lvl1pPr indent="-228600" lvl="0" marL="45720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>
                <a:solidFill>
                  <a:schemeClr val="accent3"/>
                </a:solidFill>
              </a:defRPr>
            </a:lvl1pPr>
            <a:lvl2pPr indent="-228600" lvl="1" marL="91440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921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7" type="body"/>
          </p:nvPr>
        </p:nvSpPr>
        <p:spPr>
          <a:xfrm>
            <a:off x="4706630" y="3279524"/>
            <a:ext cx="1882500" cy="144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54000" lIns="54000" spcFirstLastPara="1" rIns="54000" wrap="square" tIns="510300">
            <a:noAutofit/>
          </a:bodyPr>
          <a:lstStyle>
            <a:lvl1pPr indent="-228600" lvl="0" marL="45720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>
                <a:solidFill>
                  <a:schemeClr val="accent3"/>
                </a:solidFill>
              </a:defRPr>
            </a:lvl1pPr>
            <a:lvl2pPr indent="-228600" lvl="1" marL="91440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921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8" type="body"/>
          </p:nvPr>
        </p:nvSpPr>
        <p:spPr>
          <a:xfrm>
            <a:off x="6858001" y="3279524"/>
            <a:ext cx="1882500" cy="144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54000" lIns="54000" spcFirstLastPara="1" rIns="54000" wrap="square" tIns="510300">
            <a:noAutofit/>
          </a:bodyPr>
          <a:lstStyle>
            <a:lvl1pPr indent="-228600" lvl="0" marL="45720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>
                <a:solidFill>
                  <a:schemeClr val="accent3"/>
                </a:solidFill>
              </a:defRPr>
            </a:lvl1pPr>
            <a:lvl2pPr indent="-228600" lvl="1" marL="91440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921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type="title"/>
          </p:nvPr>
        </p:nvSpPr>
        <p:spPr>
          <a:xfrm>
            <a:off x="403622" y="239128"/>
            <a:ext cx="7172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998785" y="1324701"/>
            <a:ext cx="680388" cy="583191"/>
            <a:chOff x="104250" y="82525"/>
            <a:chExt cx="2799950" cy="2817350"/>
          </a:xfrm>
        </p:grpSpPr>
        <p:sp>
          <p:nvSpPr>
            <p:cNvPr id="126" name="Google Shape;126;p15"/>
            <p:cNvSpPr/>
            <p:nvPr/>
          </p:nvSpPr>
          <p:spPr>
            <a:xfrm>
              <a:off x="104250" y="82525"/>
              <a:ext cx="2799950" cy="2817350"/>
            </a:xfrm>
            <a:custGeom>
              <a:rect b="b" l="l" r="r" t="t"/>
              <a:pathLst>
                <a:path extrusionOk="0" h="112694" w="111998">
                  <a:moveTo>
                    <a:pt x="0" y="1"/>
                  </a:moveTo>
                  <a:lnTo>
                    <a:pt x="0" y="77477"/>
                  </a:lnTo>
                  <a:lnTo>
                    <a:pt x="55635" y="112693"/>
                  </a:lnTo>
                  <a:lnTo>
                    <a:pt x="111998" y="77477"/>
                  </a:lnTo>
                  <a:lnTo>
                    <a:pt x="111998" y="1"/>
                  </a:lnTo>
                  <a:close/>
                </a:path>
              </a:pathLst>
            </a:custGeom>
            <a:solidFill>
              <a:srgbClr val="0538E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619875" y="674150"/>
              <a:ext cx="1768700" cy="1190575"/>
            </a:xfrm>
            <a:custGeom>
              <a:rect b="b" l="l" r="r" t="t"/>
              <a:pathLst>
                <a:path extrusionOk="0" h="47623" w="70748">
                  <a:moveTo>
                    <a:pt x="35430" y="39743"/>
                  </a:moveTo>
                  <a:lnTo>
                    <a:pt x="35505" y="39752"/>
                  </a:lnTo>
                  <a:lnTo>
                    <a:pt x="35580" y="39760"/>
                  </a:lnTo>
                  <a:lnTo>
                    <a:pt x="35663" y="39769"/>
                  </a:lnTo>
                  <a:lnTo>
                    <a:pt x="35805" y="39813"/>
                  </a:lnTo>
                  <a:lnTo>
                    <a:pt x="35948" y="39866"/>
                  </a:lnTo>
                  <a:lnTo>
                    <a:pt x="36090" y="39945"/>
                  </a:lnTo>
                  <a:lnTo>
                    <a:pt x="36218" y="40024"/>
                  </a:lnTo>
                  <a:lnTo>
                    <a:pt x="36338" y="40130"/>
                  </a:lnTo>
                  <a:lnTo>
                    <a:pt x="36458" y="40245"/>
                  </a:lnTo>
                  <a:lnTo>
                    <a:pt x="36563" y="40368"/>
                  </a:lnTo>
                  <a:lnTo>
                    <a:pt x="36653" y="40500"/>
                  </a:lnTo>
                  <a:lnTo>
                    <a:pt x="36735" y="40650"/>
                  </a:lnTo>
                  <a:lnTo>
                    <a:pt x="36810" y="40799"/>
                  </a:lnTo>
                  <a:lnTo>
                    <a:pt x="36863" y="40967"/>
                  </a:lnTo>
                  <a:lnTo>
                    <a:pt x="36908" y="41134"/>
                  </a:lnTo>
                  <a:lnTo>
                    <a:pt x="36923" y="41222"/>
                  </a:lnTo>
                  <a:lnTo>
                    <a:pt x="36938" y="41310"/>
                  </a:lnTo>
                  <a:lnTo>
                    <a:pt x="36945" y="41398"/>
                  </a:lnTo>
                  <a:lnTo>
                    <a:pt x="36953" y="41486"/>
                  </a:lnTo>
                  <a:lnTo>
                    <a:pt x="36953" y="41574"/>
                  </a:lnTo>
                  <a:lnTo>
                    <a:pt x="36945" y="41662"/>
                  </a:lnTo>
                  <a:lnTo>
                    <a:pt x="36938" y="41750"/>
                  </a:lnTo>
                  <a:lnTo>
                    <a:pt x="36930" y="41838"/>
                  </a:lnTo>
                  <a:lnTo>
                    <a:pt x="36915" y="41926"/>
                  </a:lnTo>
                  <a:lnTo>
                    <a:pt x="36893" y="42005"/>
                  </a:lnTo>
                  <a:lnTo>
                    <a:pt x="36870" y="42093"/>
                  </a:lnTo>
                  <a:lnTo>
                    <a:pt x="36840" y="42173"/>
                  </a:lnTo>
                  <a:lnTo>
                    <a:pt x="36780" y="42331"/>
                  </a:lnTo>
                  <a:lnTo>
                    <a:pt x="36705" y="42481"/>
                  </a:lnTo>
                  <a:lnTo>
                    <a:pt x="36615" y="42630"/>
                  </a:lnTo>
                  <a:lnTo>
                    <a:pt x="36518" y="42763"/>
                  </a:lnTo>
                  <a:lnTo>
                    <a:pt x="36405" y="42886"/>
                  </a:lnTo>
                  <a:lnTo>
                    <a:pt x="36285" y="42991"/>
                  </a:lnTo>
                  <a:lnTo>
                    <a:pt x="36158" y="43097"/>
                  </a:lnTo>
                  <a:lnTo>
                    <a:pt x="36030" y="43176"/>
                  </a:lnTo>
                  <a:lnTo>
                    <a:pt x="35888" y="43247"/>
                  </a:lnTo>
                  <a:lnTo>
                    <a:pt x="35738" y="43300"/>
                  </a:lnTo>
                  <a:lnTo>
                    <a:pt x="35670" y="43317"/>
                  </a:lnTo>
                  <a:lnTo>
                    <a:pt x="35588" y="43335"/>
                  </a:lnTo>
                  <a:lnTo>
                    <a:pt x="35513" y="43344"/>
                  </a:lnTo>
                  <a:lnTo>
                    <a:pt x="35280" y="43344"/>
                  </a:lnTo>
                  <a:lnTo>
                    <a:pt x="35205" y="43335"/>
                  </a:lnTo>
                  <a:lnTo>
                    <a:pt x="35130" y="43326"/>
                  </a:lnTo>
                  <a:lnTo>
                    <a:pt x="35055" y="43308"/>
                  </a:lnTo>
                  <a:lnTo>
                    <a:pt x="34980" y="43282"/>
                  </a:lnTo>
                  <a:lnTo>
                    <a:pt x="34905" y="43256"/>
                  </a:lnTo>
                  <a:lnTo>
                    <a:pt x="34838" y="43229"/>
                  </a:lnTo>
                  <a:lnTo>
                    <a:pt x="34703" y="43159"/>
                  </a:lnTo>
                  <a:lnTo>
                    <a:pt x="34575" y="43071"/>
                  </a:lnTo>
                  <a:lnTo>
                    <a:pt x="34455" y="42974"/>
                  </a:lnTo>
                  <a:lnTo>
                    <a:pt x="34343" y="42859"/>
                  </a:lnTo>
                  <a:lnTo>
                    <a:pt x="34238" y="42736"/>
                  </a:lnTo>
                  <a:lnTo>
                    <a:pt x="34148" y="42604"/>
                  </a:lnTo>
                  <a:lnTo>
                    <a:pt x="34065" y="42454"/>
                  </a:lnTo>
                  <a:lnTo>
                    <a:pt x="33998" y="42296"/>
                  </a:lnTo>
                  <a:lnTo>
                    <a:pt x="33945" y="42137"/>
                  </a:lnTo>
                  <a:lnTo>
                    <a:pt x="33900" y="41961"/>
                  </a:lnTo>
                  <a:lnTo>
                    <a:pt x="33885" y="41873"/>
                  </a:lnTo>
                  <a:lnTo>
                    <a:pt x="33878" y="41785"/>
                  </a:lnTo>
                  <a:lnTo>
                    <a:pt x="33870" y="41688"/>
                  </a:lnTo>
                  <a:lnTo>
                    <a:pt x="33863" y="41600"/>
                  </a:lnTo>
                  <a:lnTo>
                    <a:pt x="33863" y="41504"/>
                  </a:lnTo>
                  <a:lnTo>
                    <a:pt x="33870" y="41407"/>
                  </a:lnTo>
                  <a:lnTo>
                    <a:pt x="33878" y="41319"/>
                  </a:lnTo>
                  <a:lnTo>
                    <a:pt x="33885" y="41231"/>
                  </a:lnTo>
                  <a:lnTo>
                    <a:pt x="33923" y="41055"/>
                  </a:lnTo>
                  <a:lnTo>
                    <a:pt x="33968" y="40887"/>
                  </a:lnTo>
                  <a:lnTo>
                    <a:pt x="34028" y="40720"/>
                  </a:lnTo>
                  <a:lnTo>
                    <a:pt x="34103" y="40570"/>
                  </a:lnTo>
                  <a:lnTo>
                    <a:pt x="34185" y="40429"/>
                  </a:lnTo>
                  <a:lnTo>
                    <a:pt x="34275" y="40297"/>
                  </a:lnTo>
                  <a:lnTo>
                    <a:pt x="34380" y="40183"/>
                  </a:lnTo>
                  <a:lnTo>
                    <a:pt x="34500" y="40077"/>
                  </a:lnTo>
                  <a:lnTo>
                    <a:pt x="34620" y="39980"/>
                  </a:lnTo>
                  <a:lnTo>
                    <a:pt x="34755" y="39901"/>
                  </a:lnTo>
                  <a:lnTo>
                    <a:pt x="34890" y="39840"/>
                  </a:lnTo>
                  <a:lnTo>
                    <a:pt x="35040" y="39796"/>
                  </a:lnTo>
                  <a:lnTo>
                    <a:pt x="35115" y="39769"/>
                  </a:lnTo>
                  <a:lnTo>
                    <a:pt x="35190" y="39760"/>
                  </a:lnTo>
                  <a:lnTo>
                    <a:pt x="35273" y="39752"/>
                  </a:lnTo>
                  <a:lnTo>
                    <a:pt x="35348" y="39743"/>
                  </a:lnTo>
                  <a:close/>
                  <a:moveTo>
                    <a:pt x="36045" y="1"/>
                  </a:moveTo>
                  <a:lnTo>
                    <a:pt x="34388" y="27"/>
                  </a:lnTo>
                  <a:lnTo>
                    <a:pt x="32715" y="151"/>
                  </a:lnTo>
                  <a:lnTo>
                    <a:pt x="31035" y="371"/>
                  </a:lnTo>
                  <a:lnTo>
                    <a:pt x="29888" y="573"/>
                  </a:lnTo>
                  <a:lnTo>
                    <a:pt x="28755" y="802"/>
                  </a:lnTo>
                  <a:lnTo>
                    <a:pt x="27645" y="1075"/>
                  </a:lnTo>
                  <a:lnTo>
                    <a:pt x="26550" y="1374"/>
                  </a:lnTo>
                  <a:lnTo>
                    <a:pt x="25478" y="1709"/>
                  </a:lnTo>
                  <a:lnTo>
                    <a:pt x="24428" y="2079"/>
                  </a:lnTo>
                  <a:lnTo>
                    <a:pt x="23393" y="2475"/>
                  </a:lnTo>
                  <a:lnTo>
                    <a:pt x="22373" y="2915"/>
                  </a:lnTo>
                  <a:lnTo>
                    <a:pt x="21383" y="3382"/>
                  </a:lnTo>
                  <a:lnTo>
                    <a:pt x="20400" y="3875"/>
                  </a:lnTo>
                  <a:lnTo>
                    <a:pt x="19448" y="4403"/>
                  </a:lnTo>
                  <a:lnTo>
                    <a:pt x="18510" y="4967"/>
                  </a:lnTo>
                  <a:lnTo>
                    <a:pt x="17588" y="5565"/>
                  </a:lnTo>
                  <a:lnTo>
                    <a:pt x="16688" y="6190"/>
                  </a:lnTo>
                  <a:lnTo>
                    <a:pt x="15810" y="6851"/>
                  </a:lnTo>
                  <a:lnTo>
                    <a:pt x="14948" y="7546"/>
                  </a:lnTo>
                  <a:lnTo>
                    <a:pt x="14108" y="8268"/>
                  </a:lnTo>
                  <a:lnTo>
                    <a:pt x="13283" y="9025"/>
                  </a:lnTo>
                  <a:lnTo>
                    <a:pt x="12480" y="9818"/>
                  </a:lnTo>
                  <a:lnTo>
                    <a:pt x="11693" y="10636"/>
                  </a:lnTo>
                  <a:lnTo>
                    <a:pt x="10928" y="11490"/>
                  </a:lnTo>
                  <a:lnTo>
                    <a:pt x="10185" y="12371"/>
                  </a:lnTo>
                  <a:lnTo>
                    <a:pt x="9458" y="13286"/>
                  </a:lnTo>
                  <a:lnTo>
                    <a:pt x="8753" y="14237"/>
                  </a:lnTo>
                  <a:lnTo>
                    <a:pt x="8063" y="15214"/>
                  </a:lnTo>
                  <a:lnTo>
                    <a:pt x="7395" y="16218"/>
                  </a:lnTo>
                  <a:lnTo>
                    <a:pt x="6743" y="17266"/>
                  </a:lnTo>
                  <a:lnTo>
                    <a:pt x="6113" y="18340"/>
                  </a:lnTo>
                  <a:lnTo>
                    <a:pt x="5498" y="19440"/>
                  </a:lnTo>
                  <a:lnTo>
                    <a:pt x="4913" y="20576"/>
                  </a:lnTo>
                  <a:lnTo>
                    <a:pt x="4335" y="21738"/>
                  </a:lnTo>
                  <a:lnTo>
                    <a:pt x="3780" y="22936"/>
                  </a:lnTo>
                  <a:lnTo>
                    <a:pt x="3548" y="23473"/>
                  </a:lnTo>
                  <a:lnTo>
                    <a:pt x="3323" y="24010"/>
                  </a:lnTo>
                  <a:lnTo>
                    <a:pt x="3105" y="24547"/>
                  </a:lnTo>
                  <a:lnTo>
                    <a:pt x="2895" y="25093"/>
                  </a:lnTo>
                  <a:lnTo>
                    <a:pt x="2685" y="25630"/>
                  </a:lnTo>
                  <a:lnTo>
                    <a:pt x="2490" y="26184"/>
                  </a:lnTo>
                  <a:lnTo>
                    <a:pt x="2303" y="26730"/>
                  </a:lnTo>
                  <a:lnTo>
                    <a:pt x="2123" y="27285"/>
                  </a:lnTo>
                  <a:lnTo>
                    <a:pt x="1950" y="27840"/>
                  </a:lnTo>
                  <a:lnTo>
                    <a:pt x="1785" y="28394"/>
                  </a:lnTo>
                  <a:lnTo>
                    <a:pt x="1628" y="28949"/>
                  </a:lnTo>
                  <a:lnTo>
                    <a:pt x="1478" y="29512"/>
                  </a:lnTo>
                  <a:lnTo>
                    <a:pt x="1335" y="30076"/>
                  </a:lnTo>
                  <a:lnTo>
                    <a:pt x="1200" y="30648"/>
                  </a:lnTo>
                  <a:lnTo>
                    <a:pt x="1073" y="31212"/>
                  </a:lnTo>
                  <a:lnTo>
                    <a:pt x="953" y="31784"/>
                  </a:lnTo>
                  <a:lnTo>
                    <a:pt x="840" y="32356"/>
                  </a:lnTo>
                  <a:lnTo>
                    <a:pt x="735" y="32937"/>
                  </a:lnTo>
                  <a:lnTo>
                    <a:pt x="638" y="33509"/>
                  </a:lnTo>
                  <a:lnTo>
                    <a:pt x="548" y="34090"/>
                  </a:lnTo>
                  <a:lnTo>
                    <a:pt x="465" y="34672"/>
                  </a:lnTo>
                  <a:lnTo>
                    <a:pt x="383" y="35261"/>
                  </a:lnTo>
                  <a:lnTo>
                    <a:pt x="315" y="35843"/>
                  </a:lnTo>
                  <a:lnTo>
                    <a:pt x="255" y="36432"/>
                  </a:lnTo>
                  <a:lnTo>
                    <a:pt x="195" y="37022"/>
                  </a:lnTo>
                  <a:lnTo>
                    <a:pt x="150" y="37612"/>
                  </a:lnTo>
                  <a:lnTo>
                    <a:pt x="105" y="38202"/>
                  </a:lnTo>
                  <a:lnTo>
                    <a:pt x="68" y="38801"/>
                  </a:lnTo>
                  <a:lnTo>
                    <a:pt x="45" y="39399"/>
                  </a:lnTo>
                  <a:lnTo>
                    <a:pt x="23" y="39998"/>
                  </a:lnTo>
                  <a:lnTo>
                    <a:pt x="8" y="40597"/>
                  </a:lnTo>
                  <a:lnTo>
                    <a:pt x="0" y="41204"/>
                  </a:lnTo>
                  <a:lnTo>
                    <a:pt x="0" y="41451"/>
                  </a:lnTo>
                  <a:lnTo>
                    <a:pt x="23" y="41688"/>
                  </a:lnTo>
                  <a:lnTo>
                    <a:pt x="53" y="41917"/>
                  </a:lnTo>
                  <a:lnTo>
                    <a:pt x="98" y="42137"/>
                  </a:lnTo>
                  <a:lnTo>
                    <a:pt x="120" y="42243"/>
                  </a:lnTo>
                  <a:lnTo>
                    <a:pt x="150" y="42349"/>
                  </a:lnTo>
                  <a:lnTo>
                    <a:pt x="180" y="42446"/>
                  </a:lnTo>
                  <a:lnTo>
                    <a:pt x="218" y="42542"/>
                  </a:lnTo>
                  <a:lnTo>
                    <a:pt x="255" y="42630"/>
                  </a:lnTo>
                  <a:lnTo>
                    <a:pt x="300" y="42719"/>
                  </a:lnTo>
                  <a:lnTo>
                    <a:pt x="345" y="42807"/>
                  </a:lnTo>
                  <a:lnTo>
                    <a:pt x="390" y="42886"/>
                  </a:lnTo>
                  <a:lnTo>
                    <a:pt x="435" y="42965"/>
                  </a:lnTo>
                  <a:lnTo>
                    <a:pt x="495" y="43044"/>
                  </a:lnTo>
                  <a:lnTo>
                    <a:pt x="548" y="43106"/>
                  </a:lnTo>
                  <a:lnTo>
                    <a:pt x="608" y="43176"/>
                  </a:lnTo>
                  <a:lnTo>
                    <a:pt x="668" y="43238"/>
                  </a:lnTo>
                  <a:lnTo>
                    <a:pt x="735" y="43291"/>
                  </a:lnTo>
                  <a:lnTo>
                    <a:pt x="803" y="43344"/>
                  </a:lnTo>
                  <a:lnTo>
                    <a:pt x="870" y="43388"/>
                  </a:lnTo>
                  <a:lnTo>
                    <a:pt x="938" y="43432"/>
                  </a:lnTo>
                  <a:lnTo>
                    <a:pt x="1020" y="43467"/>
                  </a:lnTo>
                  <a:lnTo>
                    <a:pt x="1095" y="43502"/>
                  </a:lnTo>
                  <a:lnTo>
                    <a:pt x="1178" y="43529"/>
                  </a:lnTo>
                  <a:lnTo>
                    <a:pt x="1260" y="43555"/>
                  </a:lnTo>
                  <a:lnTo>
                    <a:pt x="1343" y="43573"/>
                  </a:lnTo>
                  <a:lnTo>
                    <a:pt x="1433" y="43581"/>
                  </a:lnTo>
                  <a:lnTo>
                    <a:pt x="1523" y="43590"/>
                  </a:lnTo>
                  <a:lnTo>
                    <a:pt x="1980" y="43608"/>
                  </a:lnTo>
                  <a:lnTo>
                    <a:pt x="2438" y="43617"/>
                  </a:lnTo>
                  <a:lnTo>
                    <a:pt x="2888" y="43625"/>
                  </a:lnTo>
                  <a:lnTo>
                    <a:pt x="3345" y="43643"/>
                  </a:lnTo>
                  <a:lnTo>
                    <a:pt x="3803" y="43643"/>
                  </a:lnTo>
                  <a:lnTo>
                    <a:pt x="4260" y="43652"/>
                  </a:lnTo>
                  <a:lnTo>
                    <a:pt x="6090" y="43652"/>
                  </a:lnTo>
                  <a:lnTo>
                    <a:pt x="6540" y="43643"/>
                  </a:lnTo>
                  <a:lnTo>
                    <a:pt x="6998" y="43643"/>
                  </a:lnTo>
                  <a:lnTo>
                    <a:pt x="7455" y="43625"/>
                  </a:lnTo>
                  <a:lnTo>
                    <a:pt x="7913" y="43617"/>
                  </a:lnTo>
                  <a:lnTo>
                    <a:pt x="8370" y="43608"/>
                  </a:lnTo>
                  <a:lnTo>
                    <a:pt x="8828" y="43590"/>
                  </a:lnTo>
                  <a:lnTo>
                    <a:pt x="8985" y="43573"/>
                  </a:lnTo>
                  <a:lnTo>
                    <a:pt x="9135" y="43546"/>
                  </a:lnTo>
                  <a:lnTo>
                    <a:pt x="9270" y="43502"/>
                  </a:lnTo>
                  <a:lnTo>
                    <a:pt x="9405" y="43440"/>
                  </a:lnTo>
                  <a:lnTo>
                    <a:pt x="9533" y="43361"/>
                  </a:lnTo>
                  <a:lnTo>
                    <a:pt x="9645" y="43273"/>
                  </a:lnTo>
                  <a:lnTo>
                    <a:pt x="9758" y="43168"/>
                  </a:lnTo>
                  <a:lnTo>
                    <a:pt x="9855" y="43053"/>
                  </a:lnTo>
                  <a:lnTo>
                    <a:pt x="9945" y="42930"/>
                  </a:lnTo>
                  <a:lnTo>
                    <a:pt x="10028" y="42789"/>
                  </a:lnTo>
                  <a:lnTo>
                    <a:pt x="10103" y="42648"/>
                  </a:lnTo>
                  <a:lnTo>
                    <a:pt x="10163" y="42490"/>
                  </a:lnTo>
                  <a:lnTo>
                    <a:pt x="10215" y="42322"/>
                  </a:lnTo>
                  <a:lnTo>
                    <a:pt x="10260" y="42146"/>
                  </a:lnTo>
                  <a:lnTo>
                    <a:pt x="10298" y="41961"/>
                  </a:lnTo>
                  <a:lnTo>
                    <a:pt x="10320" y="41776"/>
                  </a:lnTo>
                  <a:lnTo>
                    <a:pt x="10328" y="41583"/>
                  </a:lnTo>
                  <a:lnTo>
                    <a:pt x="10335" y="41398"/>
                  </a:lnTo>
                  <a:lnTo>
                    <a:pt x="10320" y="41222"/>
                  </a:lnTo>
                  <a:lnTo>
                    <a:pt x="10298" y="41046"/>
                  </a:lnTo>
                  <a:lnTo>
                    <a:pt x="10260" y="40887"/>
                  </a:lnTo>
                  <a:lnTo>
                    <a:pt x="10215" y="40729"/>
                  </a:lnTo>
                  <a:lnTo>
                    <a:pt x="10163" y="40579"/>
                  </a:lnTo>
                  <a:lnTo>
                    <a:pt x="10095" y="40438"/>
                  </a:lnTo>
                  <a:lnTo>
                    <a:pt x="10020" y="40306"/>
                  </a:lnTo>
                  <a:lnTo>
                    <a:pt x="9930" y="40183"/>
                  </a:lnTo>
                  <a:lnTo>
                    <a:pt x="9833" y="40060"/>
                  </a:lnTo>
                  <a:lnTo>
                    <a:pt x="9728" y="39954"/>
                  </a:lnTo>
                  <a:lnTo>
                    <a:pt x="9608" y="39848"/>
                  </a:lnTo>
                  <a:lnTo>
                    <a:pt x="9480" y="39760"/>
                  </a:lnTo>
                  <a:lnTo>
                    <a:pt x="9345" y="39672"/>
                  </a:lnTo>
                  <a:lnTo>
                    <a:pt x="9203" y="39602"/>
                  </a:lnTo>
                  <a:lnTo>
                    <a:pt x="9128" y="39567"/>
                  </a:lnTo>
                  <a:lnTo>
                    <a:pt x="9060" y="39540"/>
                  </a:lnTo>
                  <a:lnTo>
                    <a:pt x="8985" y="39514"/>
                  </a:lnTo>
                  <a:lnTo>
                    <a:pt x="8910" y="39496"/>
                  </a:lnTo>
                  <a:lnTo>
                    <a:pt x="8753" y="39470"/>
                  </a:lnTo>
                  <a:lnTo>
                    <a:pt x="8595" y="39452"/>
                  </a:lnTo>
                  <a:lnTo>
                    <a:pt x="8430" y="39443"/>
                  </a:lnTo>
                  <a:lnTo>
                    <a:pt x="8273" y="39443"/>
                  </a:lnTo>
                  <a:lnTo>
                    <a:pt x="8115" y="39435"/>
                  </a:lnTo>
                  <a:lnTo>
                    <a:pt x="7433" y="39435"/>
                  </a:lnTo>
                  <a:lnTo>
                    <a:pt x="6908" y="39426"/>
                  </a:lnTo>
                  <a:lnTo>
                    <a:pt x="3675" y="39426"/>
                  </a:lnTo>
                  <a:lnTo>
                    <a:pt x="3735" y="38616"/>
                  </a:lnTo>
                  <a:lnTo>
                    <a:pt x="3803" y="37815"/>
                  </a:lnTo>
                  <a:lnTo>
                    <a:pt x="3885" y="37013"/>
                  </a:lnTo>
                  <a:lnTo>
                    <a:pt x="3975" y="36221"/>
                  </a:lnTo>
                  <a:lnTo>
                    <a:pt x="4080" y="35438"/>
                  </a:lnTo>
                  <a:lnTo>
                    <a:pt x="4200" y="34663"/>
                  </a:lnTo>
                  <a:lnTo>
                    <a:pt x="4328" y="33888"/>
                  </a:lnTo>
                  <a:lnTo>
                    <a:pt x="4470" y="33131"/>
                  </a:lnTo>
                  <a:lnTo>
                    <a:pt x="4620" y="32374"/>
                  </a:lnTo>
                  <a:lnTo>
                    <a:pt x="4793" y="31617"/>
                  </a:lnTo>
                  <a:lnTo>
                    <a:pt x="4973" y="30877"/>
                  </a:lnTo>
                  <a:lnTo>
                    <a:pt x="5160" y="30137"/>
                  </a:lnTo>
                  <a:lnTo>
                    <a:pt x="5363" y="29416"/>
                  </a:lnTo>
                  <a:lnTo>
                    <a:pt x="5580" y="28694"/>
                  </a:lnTo>
                  <a:lnTo>
                    <a:pt x="5813" y="27972"/>
                  </a:lnTo>
                  <a:lnTo>
                    <a:pt x="6053" y="27267"/>
                  </a:lnTo>
                  <a:lnTo>
                    <a:pt x="6308" y="26563"/>
                  </a:lnTo>
                  <a:lnTo>
                    <a:pt x="6570" y="25867"/>
                  </a:lnTo>
                  <a:lnTo>
                    <a:pt x="6855" y="25181"/>
                  </a:lnTo>
                  <a:lnTo>
                    <a:pt x="7148" y="24494"/>
                  </a:lnTo>
                  <a:lnTo>
                    <a:pt x="7455" y="23816"/>
                  </a:lnTo>
                  <a:lnTo>
                    <a:pt x="7770" y="23147"/>
                  </a:lnTo>
                  <a:lnTo>
                    <a:pt x="8100" y="22487"/>
                  </a:lnTo>
                  <a:lnTo>
                    <a:pt x="8445" y="21835"/>
                  </a:lnTo>
                  <a:lnTo>
                    <a:pt x="8805" y="21184"/>
                  </a:lnTo>
                  <a:lnTo>
                    <a:pt x="9173" y="20541"/>
                  </a:lnTo>
                  <a:lnTo>
                    <a:pt x="9563" y="19907"/>
                  </a:lnTo>
                  <a:lnTo>
                    <a:pt x="9960" y="19273"/>
                  </a:lnTo>
                  <a:lnTo>
                    <a:pt x="10365" y="18648"/>
                  </a:lnTo>
                  <a:lnTo>
                    <a:pt x="10793" y="18041"/>
                  </a:lnTo>
                  <a:lnTo>
                    <a:pt x="11228" y="17424"/>
                  </a:lnTo>
                  <a:lnTo>
                    <a:pt x="11685" y="16826"/>
                  </a:lnTo>
                  <a:lnTo>
                    <a:pt x="11805" y="16896"/>
                  </a:lnTo>
                  <a:lnTo>
                    <a:pt x="11850" y="16931"/>
                  </a:lnTo>
                  <a:lnTo>
                    <a:pt x="12083" y="17204"/>
                  </a:lnTo>
                  <a:lnTo>
                    <a:pt x="12315" y="17477"/>
                  </a:lnTo>
                  <a:lnTo>
                    <a:pt x="12548" y="17750"/>
                  </a:lnTo>
                  <a:lnTo>
                    <a:pt x="12780" y="18023"/>
                  </a:lnTo>
                  <a:lnTo>
                    <a:pt x="13013" y="18296"/>
                  </a:lnTo>
                  <a:lnTo>
                    <a:pt x="13245" y="18569"/>
                  </a:lnTo>
                  <a:lnTo>
                    <a:pt x="13478" y="18842"/>
                  </a:lnTo>
                  <a:lnTo>
                    <a:pt x="13718" y="19115"/>
                  </a:lnTo>
                  <a:lnTo>
                    <a:pt x="13800" y="19212"/>
                  </a:lnTo>
                  <a:lnTo>
                    <a:pt x="13890" y="19300"/>
                  </a:lnTo>
                  <a:lnTo>
                    <a:pt x="13980" y="19388"/>
                  </a:lnTo>
                  <a:lnTo>
                    <a:pt x="14070" y="19467"/>
                  </a:lnTo>
                  <a:lnTo>
                    <a:pt x="14160" y="19546"/>
                  </a:lnTo>
                  <a:lnTo>
                    <a:pt x="14243" y="19617"/>
                  </a:lnTo>
                  <a:lnTo>
                    <a:pt x="14340" y="19678"/>
                  </a:lnTo>
                  <a:lnTo>
                    <a:pt x="14430" y="19740"/>
                  </a:lnTo>
                  <a:lnTo>
                    <a:pt x="14520" y="19793"/>
                  </a:lnTo>
                  <a:lnTo>
                    <a:pt x="14610" y="19837"/>
                  </a:lnTo>
                  <a:lnTo>
                    <a:pt x="14700" y="19881"/>
                  </a:lnTo>
                  <a:lnTo>
                    <a:pt x="14790" y="19916"/>
                  </a:lnTo>
                  <a:lnTo>
                    <a:pt x="14880" y="19942"/>
                  </a:lnTo>
                  <a:lnTo>
                    <a:pt x="14970" y="19969"/>
                  </a:lnTo>
                  <a:lnTo>
                    <a:pt x="15060" y="19986"/>
                  </a:lnTo>
                  <a:lnTo>
                    <a:pt x="15150" y="20004"/>
                  </a:lnTo>
                  <a:lnTo>
                    <a:pt x="15240" y="20004"/>
                  </a:lnTo>
                  <a:lnTo>
                    <a:pt x="15323" y="20013"/>
                  </a:lnTo>
                  <a:lnTo>
                    <a:pt x="15413" y="20004"/>
                  </a:lnTo>
                  <a:lnTo>
                    <a:pt x="15503" y="19995"/>
                  </a:lnTo>
                  <a:lnTo>
                    <a:pt x="15585" y="19986"/>
                  </a:lnTo>
                  <a:lnTo>
                    <a:pt x="15675" y="19960"/>
                  </a:lnTo>
                  <a:lnTo>
                    <a:pt x="15758" y="19933"/>
                  </a:lnTo>
                  <a:lnTo>
                    <a:pt x="15840" y="19907"/>
                  </a:lnTo>
                  <a:lnTo>
                    <a:pt x="15923" y="19863"/>
                  </a:lnTo>
                  <a:lnTo>
                    <a:pt x="16005" y="19819"/>
                  </a:lnTo>
                  <a:lnTo>
                    <a:pt x="16088" y="19775"/>
                  </a:lnTo>
                  <a:lnTo>
                    <a:pt x="16170" y="19722"/>
                  </a:lnTo>
                  <a:lnTo>
                    <a:pt x="16245" y="19661"/>
                  </a:lnTo>
                  <a:lnTo>
                    <a:pt x="16320" y="19590"/>
                  </a:lnTo>
                  <a:lnTo>
                    <a:pt x="16395" y="19520"/>
                  </a:lnTo>
                  <a:lnTo>
                    <a:pt x="16470" y="19440"/>
                  </a:lnTo>
                  <a:lnTo>
                    <a:pt x="16553" y="19352"/>
                  </a:lnTo>
                  <a:lnTo>
                    <a:pt x="16620" y="19264"/>
                  </a:lnTo>
                  <a:lnTo>
                    <a:pt x="16688" y="19168"/>
                  </a:lnTo>
                  <a:lnTo>
                    <a:pt x="16748" y="19079"/>
                  </a:lnTo>
                  <a:lnTo>
                    <a:pt x="16808" y="18983"/>
                  </a:lnTo>
                  <a:lnTo>
                    <a:pt x="16853" y="18886"/>
                  </a:lnTo>
                  <a:lnTo>
                    <a:pt x="16898" y="18789"/>
                  </a:lnTo>
                  <a:lnTo>
                    <a:pt x="16943" y="18692"/>
                  </a:lnTo>
                  <a:lnTo>
                    <a:pt x="16973" y="18586"/>
                  </a:lnTo>
                  <a:lnTo>
                    <a:pt x="17003" y="18490"/>
                  </a:lnTo>
                  <a:lnTo>
                    <a:pt x="17033" y="18384"/>
                  </a:lnTo>
                  <a:lnTo>
                    <a:pt x="17048" y="18287"/>
                  </a:lnTo>
                  <a:lnTo>
                    <a:pt x="17063" y="18181"/>
                  </a:lnTo>
                  <a:lnTo>
                    <a:pt x="17070" y="18076"/>
                  </a:lnTo>
                  <a:lnTo>
                    <a:pt x="17078" y="17970"/>
                  </a:lnTo>
                  <a:lnTo>
                    <a:pt x="17070" y="17865"/>
                  </a:lnTo>
                  <a:lnTo>
                    <a:pt x="17063" y="17759"/>
                  </a:lnTo>
                  <a:lnTo>
                    <a:pt x="17055" y="17653"/>
                  </a:lnTo>
                  <a:lnTo>
                    <a:pt x="17033" y="17548"/>
                  </a:lnTo>
                  <a:lnTo>
                    <a:pt x="17010" y="17442"/>
                  </a:lnTo>
                  <a:lnTo>
                    <a:pt x="16980" y="17327"/>
                  </a:lnTo>
                  <a:lnTo>
                    <a:pt x="16943" y="17222"/>
                  </a:lnTo>
                  <a:lnTo>
                    <a:pt x="16905" y="17116"/>
                  </a:lnTo>
                  <a:lnTo>
                    <a:pt x="16860" y="17002"/>
                  </a:lnTo>
                  <a:lnTo>
                    <a:pt x="16808" y="16896"/>
                  </a:lnTo>
                  <a:lnTo>
                    <a:pt x="16755" y="16790"/>
                  </a:lnTo>
                  <a:lnTo>
                    <a:pt x="16695" y="16676"/>
                  </a:lnTo>
                  <a:lnTo>
                    <a:pt x="16628" y="16570"/>
                  </a:lnTo>
                  <a:lnTo>
                    <a:pt x="16553" y="16465"/>
                  </a:lnTo>
                  <a:lnTo>
                    <a:pt x="16478" y="16350"/>
                  </a:lnTo>
                  <a:lnTo>
                    <a:pt x="16395" y="16245"/>
                  </a:lnTo>
                  <a:lnTo>
                    <a:pt x="16305" y="16139"/>
                  </a:lnTo>
                  <a:lnTo>
                    <a:pt x="16058" y="15848"/>
                  </a:lnTo>
                  <a:lnTo>
                    <a:pt x="15803" y="15567"/>
                  </a:lnTo>
                  <a:lnTo>
                    <a:pt x="15540" y="15294"/>
                  </a:lnTo>
                  <a:lnTo>
                    <a:pt x="15278" y="15012"/>
                  </a:lnTo>
                  <a:lnTo>
                    <a:pt x="15008" y="14730"/>
                  </a:lnTo>
                  <a:lnTo>
                    <a:pt x="14730" y="14449"/>
                  </a:lnTo>
                  <a:lnTo>
                    <a:pt x="14453" y="14149"/>
                  </a:lnTo>
                  <a:lnTo>
                    <a:pt x="14168" y="13850"/>
                  </a:lnTo>
                  <a:lnTo>
                    <a:pt x="14708" y="13322"/>
                  </a:lnTo>
                  <a:lnTo>
                    <a:pt x="15248" y="12802"/>
                  </a:lnTo>
                  <a:lnTo>
                    <a:pt x="15788" y="12300"/>
                  </a:lnTo>
                  <a:lnTo>
                    <a:pt x="16335" y="11807"/>
                  </a:lnTo>
                  <a:lnTo>
                    <a:pt x="16890" y="11332"/>
                  </a:lnTo>
                  <a:lnTo>
                    <a:pt x="17445" y="10883"/>
                  </a:lnTo>
                  <a:lnTo>
                    <a:pt x="18000" y="10434"/>
                  </a:lnTo>
                  <a:lnTo>
                    <a:pt x="18563" y="10011"/>
                  </a:lnTo>
                  <a:lnTo>
                    <a:pt x="19133" y="9597"/>
                  </a:lnTo>
                  <a:lnTo>
                    <a:pt x="19703" y="9201"/>
                  </a:lnTo>
                  <a:lnTo>
                    <a:pt x="20280" y="8823"/>
                  </a:lnTo>
                  <a:lnTo>
                    <a:pt x="20858" y="8462"/>
                  </a:lnTo>
                  <a:lnTo>
                    <a:pt x="21443" y="8110"/>
                  </a:lnTo>
                  <a:lnTo>
                    <a:pt x="22035" y="7775"/>
                  </a:lnTo>
                  <a:lnTo>
                    <a:pt x="22628" y="7458"/>
                  </a:lnTo>
                  <a:lnTo>
                    <a:pt x="23220" y="7159"/>
                  </a:lnTo>
                  <a:lnTo>
                    <a:pt x="23828" y="6868"/>
                  </a:lnTo>
                  <a:lnTo>
                    <a:pt x="24435" y="6595"/>
                  </a:lnTo>
                  <a:lnTo>
                    <a:pt x="25043" y="6340"/>
                  </a:lnTo>
                  <a:lnTo>
                    <a:pt x="25658" y="6102"/>
                  </a:lnTo>
                  <a:lnTo>
                    <a:pt x="26280" y="5873"/>
                  </a:lnTo>
                  <a:lnTo>
                    <a:pt x="26903" y="5671"/>
                  </a:lnTo>
                  <a:lnTo>
                    <a:pt x="27533" y="5468"/>
                  </a:lnTo>
                  <a:lnTo>
                    <a:pt x="28170" y="5292"/>
                  </a:lnTo>
                  <a:lnTo>
                    <a:pt x="28808" y="5134"/>
                  </a:lnTo>
                  <a:lnTo>
                    <a:pt x="29453" y="4984"/>
                  </a:lnTo>
                  <a:lnTo>
                    <a:pt x="30105" y="4852"/>
                  </a:lnTo>
                  <a:lnTo>
                    <a:pt x="30758" y="4738"/>
                  </a:lnTo>
                  <a:lnTo>
                    <a:pt x="31418" y="4632"/>
                  </a:lnTo>
                  <a:lnTo>
                    <a:pt x="32085" y="4553"/>
                  </a:lnTo>
                  <a:lnTo>
                    <a:pt x="32760" y="4482"/>
                  </a:lnTo>
                  <a:lnTo>
                    <a:pt x="33435" y="4429"/>
                  </a:lnTo>
                  <a:lnTo>
                    <a:pt x="33510" y="4606"/>
                  </a:lnTo>
                  <a:lnTo>
                    <a:pt x="33533" y="4676"/>
                  </a:lnTo>
                  <a:lnTo>
                    <a:pt x="33533" y="5055"/>
                  </a:lnTo>
                  <a:lnTo>
                    <a:pt x="33540" y="5442"/>
                  </a:lnTo>
                  <a:lnTo>
                    <a:pt x="33540" y="5829"/>
                  </a:lnTo>
                  <a:lnTo>
                    <a:pt x="33548" y="6217"/>
                  </a:lnTo>
                  <a:lnTo>
                    <a:pt x="33555" y="6604"/>
                  </a:lnTo>
                  <a:lnTo>
                    <a:pt x="33555" y="6983"/>
                  </a:lnTo>
                  <a:lnTo>
                    <a:pt x="33563" y="7370"/>
                  </a:lnTo>
                  <a:lnTo>
                    <a:pt x="33578" y="7757"/>
                  </a:lnTo>
                  <a:lnTo>
                    <a:pt x="33578" y="7889"/>
                  </a:lnTo>
                  <a:lnTo>
                    <a:pt x="33585" y="8013"/>
                  </a:lnTo>
                  <a:lnTo>
                    <a:pt x="33600" y="8145"/>
                  </a:lnTo>
                  <a:lnTo>
                    <a:pt x="33615" y="8268"/>
                  </a:lnTo>
                  <a:lnTo>
                    <a:pt x="33638" y="8382"/>
                  </a:lnTo>
                  <a:lnTo>
                    <a:pt x="33660" y="8506"/>
                  </a:lnTo>
                  <a:lnTo>
                    <a:pt x="33690" y="8611"/>
                  </a:lnTo>
                  <a:lnTo>
                    <a:pt x="33720" y="8726"/>
                  </a:lnTo>
                  <a:lnTo>
                    <a:pt x="33758" y="8832"/>
                  </a:lnTo>
                  <a:lnTo>
                    <a:pt x="33795" y="8937"/>
                  </a:lnTo>
                  <a:lnTo>
                    <a:pt x="33833" y="9034"/>
                  </a:lnTo>
                  <a:lnTo>
                    <a:pt x="33878" y="9131"/>
                  </a:lnTo>
                  <a:lnTo>
                    <a:pt x="33923" y="9219"/>
                  </a:lnTo>
                  <a:lnTo>
                    <a:pt x="33975" y="9307"/>
                  </a:lnTo>
                  <a:lnTo>
                    <a:pt x="34028" y="9395"/>
                  </a:lnTo>
                  <a:lnTo>
                    <a:pt x="34088" y="9474"/>
                  </a:lnTo>
                  <a:lnTo>
                    <a:pt x="34148" y="9545"/>
                  </a:lnTo>
                  <a:lnTo>
                    <a:pt x="34208" y="9615"/>
                  </a:lnTo>
                  <a:lnTo>
                    <a:pt x="34275" y="9686"/>
                  </a:lnTo>
                  <a:lnTo>
                    <a:pt x="34343" y="9747"/>
                  </a:lnTo>
                  <a:lnTo>
                    <a:pt x="34418" y="9809"/>
                  </a:lnTo>
                  <a:lnTo>
                    <a:pt x="34493" y="9862"/>
                  </a:lnTo>
                  <a:lnTo>
                    <a:pt x="34568" y="9906"/>
                  </a:lnTo>
                  <a:lnTo>
                    <a:pt x="34643" y="9950"/>
                  </a:lnTo>
                  <a:lnTo>
                    <a:pt x="34725" y="9994"/>
                  </a:lnTo>
                  <a:lnTo>
                    <a:pt x="34808" y="10029"/>
                  </a:lnTo>
                  <a:lnTo>
                    <a:pt x="34898" y="10055"/>
                  </a:lnTo>
                  <a:lnTo>
                    <a:pt x="34988" y="10082"/>
                  </a:lnTo>
                  <a:lnTo>
                    <a:pt x="35078" y="10099"/>
                  </a:lnTo>
                  <a:lnTo>
                    <a:pt x="35168" y="10117"/>
                  </a:lnTo>
                  <a:lnTo>
                    <a:pt x="35265" y="10126"/>
                  </a:lnTo>
                  <a:lnTo>
                    <a:pt x="35363" y="10135"/>
                  </a:lnTo>
                  <a:lnTo>
                    <a:pt x="35460" y="10126"/>
                  </a:lnTo>
                  <a:lnTo>
                    <a:pt x="35558" y="10126"/>
                  </a:lnTo>
                  <a:lnTo>
                    <a:pt x="35655" y="10108"/>
                  </a:lnTo>
                  <a:lnTo>
                    <a:pt x="35753" y="10090"/>
                  </a:lnTo>
                  <a:lnTo>
                    <a:pt x="35843" y="10073"/>
                  </a:lnTo>
                  <a:lnTo>
                    <a:pt x="35933" y="10046"/>
                  </a:lnTo>
                  <a:lnTo>
                    <a:pt x="36023" y="10011"/>
                  </a:lnTo>
                  <a:lnTo>
                    <a:pt x="36105" y="9967"/>
                  </a:lnTo>
                  <a:lnTo>
                    <a:pt x="36188" y="9923"/>
                  </a:lnTo>
                  <a:lnTo>
                    <a:pt x="36270" y="9879"/>
                  </a:lnTo>
                  <a:lnTo>
                    <a:pt x="36345" y="9826"/>
                  </a:lnTo>
                  <a:lnTo>
                    <a:pt x="36420" y="9765"/>
                  </a:lnTo>
                  <a:lnTo>
                    <a:pt x="36488" y="9703"/>
                  </a:lnTo>
                  <a:lnTo>
                    <a:pt x="36555" y="9633"/>
                  </a:lnTo>
                  <a:lnTo>
                    <a:pt x="36623" y="9562"/>
                  </a:lnTo>
                  <a:lnTo>
                    <a:pt x="36683" y="9483"/>
                  </a:lnTo>
                  <a:lnTo>
                    <a:pt x="36743" y="9404"/>
                  </a:lnTo>
                  <a:lnTo>
                    <a:pt x="36803" y="9325"/>
                  </a:lnTo>
                  <a:lnTo>
                    <a:pt x="36855" y="9228"/>
                  </a:lnTo>
                  <a:lnTo>
                    <a:pt x="36900" y="9140"/>
                  </a:lnTo>
                  <a:lnTo>
                    <a:pt x="36945" y="9043"/>
                  </a:lnTo>
                  <a:lnTo>
                    <a:pt x="36990" y="8937"/>
                  </a:lnTo>
                  <a:lnTo>
                    <a:pt x="37028" y="8832"/>
                  </a:lnTo>
                  <a:lnTo>
                    <a:pt x="37065" y="8726"/>
                  </a:lnTo>
                  <a:lnTo>
                    <a:pt x="37095" y="8611"/>
                  </a:lnTo>
                  <a:lnTo>
                    <a:pt x="37118" y="8497"/>
                  </a:lnTo>
                  <a:lnTo>
                    <a:pt x="37148" y="8374"/>
                  </a:lnTo>
                  <a:lnTo>
                    <a:pt x="37163" y="8250"/>
                  </a:lnTo>
                  <a:lnTo>
                    <a:pt x="37178" y="8127"/>
                  </a:lnTo>
                  <a:lnTo>
                    <a:pt x="37193" y="7995"/>
                  </a:lnTo>
                  <a:lnTo>
                    <a:pt x="37200" y="7863"/>
                  </a:lnTo>
                  <a:lnTo>
                    <a:pt x="37200" y="7722"/>
                  </a:lnTo>
                  <a:lnTo>
                    <a:pt x="37208" y="7317"/>
                  </a:lnTo>
                  <a:lnTo>
                    <a:pt x="37208" y="6903"/>
                  </a:lnTo>
                  <a:lnTo>
                    <a:pt x="37208" y="6498"/>
                  </a:lnTo>
                  <a:lnTo>
                    <a:pt x="37208" y="6085"/>
                  </a:lnTo>
                  <a:lnTo>
                    <a:pt x="37208" y="5671"/>
                  </a:lnTo>
                  <a:lnTo>
                    <a:pt x="37208" y="5248"/>
                  </a:lnTo>
                  <a:lnTo>
                    <a:pt x="37208" y="4826"/>
                  </a:lnTo>
                  <a:lnTo>
                    <a:pt x="37208" y="4403"/>
                  </a:lnTo>
                  <a:lnTo>
                    <a:pt x="37898" y="4456"/>
                  </a:lnTo>
                  <a:lnTo>
                    <a:pt x="38588" y="4535"/>
                  </a:lnTo>
                  <a:lnTo>
                    <a:pt x="39263" y="4623"/>
                  </a:lnTo>
                  <a:lnTo>
                    <a:pt x="39938" y="4729"/>
                  </a:lnTo>
                  <a:lnTo>
                    <a:pt x="40605" y="4843"/>
                  </a:lnTo>
                  <a:lnTo>
                    <a:pt x="41273" y="4984"/>
                  </a:lnTo>
                  <a:lnTo>
                    <a:pt x="41925" y="5134"/>
                  </a:lnTo>
                  <a:lnTo>
                    <a:pt x="42578" y="5301"/>
                  </a:lnTo>
                  <a:lnTo>
                    <a:pt x="43223" y="5477"/>
                  </a:lnTo>
                  <a:lnTo>
                    <a:pt x="43860" y="5680"/>
                  </a:lnTo>
                  <a:lnTo>
                    <a:pt x="44490" y="5891"/>
                  </a:lnTo>
                  <a:lnTo>
                    <a:pt x="45120" y="6111"/>
                  </a:lnTo>
                  <a:lnTo>
                    <a:pt x="45743" y="6358"/>
                  </a:lnTo>
                  <a:lnTo>
                    <a:pt x="46358" y="6613"/>
                  </a:lnTo>
                  <a:lnTo>
                    <a:pt x="46973" y="6886"/>
                  </a:lnTo>
                  <a:lnTo>
                    <a:pt x="47573" y="7168"/>
                  </a:lnTo>
                  <a:lnTo>
                    <a:pt x="48180" y="7476"/>
                  </a:lnTo>
                  <a:lnTo>
                    <a:pt x="48773" y="7793"/>
                  </a:lnTo>
                  <a:lnTo>
                    <a:pt x="49365" y="8127"/>
                  </a:lnTo>
                  <a:lnTo>
                    <a:pt x="49950" y="8471"/>
                  </a:lnTo>
                  <a:lnTo>
                    <a:pt x="50528" y="8832"/>
                  </a:lnTo>
                  <a:lnTo>
                    <a:pt x="51098" y="9210"/>
                  </a:lnTo>
                  <a:lnTo>
                    <a:pt x="51668" y="9606"/>
                  </a:lnTo>
                  <a:lnTo>
                    <a:pt x="52238" y="10020"/>
                  </a:lnTo>
                  <a:lnTo>
                    <a:pt x="52793" y="10443"/>
                  </a:lnTo>
                  <a:lnTo>
                    <a:pt x="53355" y="10883"/>
                  </a:lnTo>
                  <a:lnTo>
                    <a:pt x="53903" y="11332"/>
                  </a:lnTo>
                  <a:lnTo>
                    <a:pt x="54450" y="11807"/>
                  </a:lnTo>
                  <a:lnTo>
                    <a:pt x="54990" y="12292"/>
                  </a:lnTo>
                  <a:lnTo>
                    <a:pt x="55530" y="12793"/>
                  </a:lnTo>
                  <a:lnTo>
                    <a:pt x="56063" y="13304"/>
                  </a:lnTo>
                  <a:lnTo>
                    <a:pt x="56588" y="13832"/>
                  </a:lnTo>
                  <a:lnTo>
                    <a:pt x="56423" y="14008"/>
                  </a:lnTo>
                  <a:lnTo>
                    <a:pt x="56265" y="14167"/>
                  </a:lnTo>
                  <a:lnTo>
                    <a:pt x="56108" y="14316"/>
                  </a:lnTo>
                  <a:lnTo>
                    <a:pt x="55958" y="14466"/>
                  </a:lnTo>
                  <a:lnTo>
                    <a:pt x="55815" y="14616"/>
                  </a:lnTo>
                  <a:lnTo>
                    <a:pt x="55673" y="14765"/>
                  </a:lnTo>
                  <a:lnTo>
                    <a:pt x="55538" y="14906"/>
                  </a:lnTo>
                  <a:lnTo>
                    <a:pt x="55403" y="15047"/>
                  </a:lnTo>
                  <a:lnTo>
                    <a:pt x="55140" y="15347"/>
                  </a:lnTo>
                  <a:lnTo>
                    <a:pt x="54878" y="15646"/>
                  </a:lnTo>
                  <a:lnTo>
                    <a:pt x="54623" y="15954"/>
                  </a:lnTo>
                  <a:lnTo>
                    <a:pt x="54368" y="16262"/>
                  </a:lnTo>
                  <a:lnTo>
                    <a:pt x="54293" y="16359"/>
                  </a:lnTo>
                  <a:lnTo>
                    <a:pt x="54225" y="16456"/>
                  </a:lnTo>
                  <a:lnTo>
                    <a:pt x="54158" y="16562"/>
                  </a:lnTo>
                  <a:lnTo>
                    <a:pt x="54098" y="16658"/>
                  </a:lnTo>
                  <a:lnTo>
                    <a:pt x="54045" y="16764"/>
                  </a:lnTo>
                  <a:lnTo>
                    <a:pt x="53993" y="16861"/>
                  </a:lnTo>
                  <a:lnTo>
                    <a:pt x="53948" y="16967"/>
                  </a:lnTo>
                  <a:lnTo>
                    <a:pt x="53903" y="17072"/>
                  </a:lnTo>
                  <a:lnTo>
                    <a:pt x="53865" y="17169"/>
                  </a:lnTo>
                  <a:lnTo>
                    <a:pt x="53835" y="17275"/>
                  </a:lnTo>
                  <a:lnTo>
                    <a:pt x="53805" y="17380"/>
                  </a:lnTo>
                  <a:lnTo>
                    <a:pt x="53783" y="17486"/>
                  </a:lnTo>
                  <a:lnTo>
                    <a:pt x="53768" y="17592"/>
                  </a:lnTo>
                  <a:lnTo>
                    <a:pt x="53753" y="17688"/>
                  </a:lnTo>
                  <a:lnTo>
                    <a:pt x="53738" y="17794"/>
                  </a:lnTo>
                  <a:lnTo>
                    <a:pt x="53738" y="17900"/>
                  </a:lnTo>
                  <a:lnTo>
                    <a:pt x="53738" y="17997"/>
                  </a:lnTo>
                  <a:lnTo>
                    <a:pt x="53738" y="18102"/>
                  </a:lnTo>
                  <a:lnTo>
                    <a:pt x="53745" y="18208"/>
                  </a:lnTo>
                  <a:lnTo>
                    <a:pt x="53760" y="18305"/>
                  </a:lnTo>
                  <a:lnTo>
                    <a:pt x="53783" y="18402"/>
                  </a:lnTo>
                  <a:lnTo>
                    <a:pt x="53805" y="18507"/>
                  </a:lnTo>
                  <a:lnTo>
                    <a:pt x="53828" y="18604"/>
                  </a:lnTo>
                  <a:lnTo>
                    <a:pt x="53858" y="18701"/>
                  </a:lnTo>
                  <a:lnTo>
                    <a:pt x="53895" y="18789"/>
                  </a:lnTo>
                  <a:lnTo>
                    <a:pt x="53940" y="18886"/>
                  </a:lnTo>
                  <a:lnTo>
                    <a:pt x="53985" y="18983"/>
                  </a:lnTo>
                  <a:lnTo>
                    <a:pt x="54038" y="19071"/>
                  </a:lnTo>
                  <a:lnTo>
                    <a:pt x="54090" y="19159"/>
                  </a:lnTo>
                  <a:lnTo>
                    <a:pt x="54150" y="19247"/>
                  </a:lnTo>
                  <a:lnTo>
                    <a:pt x="54210" y="19326"/>
                  </a:lnTo>
                  <a:lnTo>
                    <a:pt x="54285" y="19414"/>
                  </a:lnTo>
                  <a:lnTo>
                    <a:pt x="54353" y="19493"/>
                  </a:lnTo>
                  <a:lnTo>
                    <a:pt x="54428" y="19564"/>
                  </a:lnTo>
                  <a:lnTo>
                    <a:pt x="54503" y="19625"/>
                  </a:lnTo>
                  <a:lnTo>
                    <a:pt x="54578" y="19687"/>
                  </a:lnTo>
                  <a:lnTo>
                    <a:pt x="54653" y="19749"/>
                  </a:lnTo>
                  <a:lnTo>
                    <a:pt x="54735" y="19793"/>
                  </a:lnTo>
                  <a:lnTo>
                    <a:pt x="54810" y="19845"/>
                  </a:lnTo>
                  <a:lnTo>
                    <a:pt x="54893" y="19881"/>
                  </a:lnTo>
                  <a:lnTo>
                    <a:pt x="54975" y="19916"/>
                  </a:lnTo>
                  <a:lnTo>
                    <a:pt x="55065" y="19942"/>
                  </a:lnTo>
                  <a:lnTo>
                    <a:pt x="55148" y="19969"/>
                  </a:lnTo>
                  <a:lnTo>
                    <a:pt x="55230" y="19986"/>
                  </a:lnTo>
                  <a:lnTo>
                    <a:pt x="55320" y="19995"/>
                  </a:lnTo>
                  <a:lnTo>
                    <a:pt x="55403" y="20004"/>
                  </a:lnTo>
                  <a:lnTo>
                    <a:pt x="55583" y="20004"/>
                  </a:lnTo>
                  <a:lnTo>
                    <a:pt x="55673" y="19995"/>
                  </a:lnTo>
                  <a:lnTo>
                    <a:pt x="55763" y="19978"/>
                  </a:lnTo>
                  <a:lnTo>
                    <a:pt x="55845" y="19960"/>
                  </a:lnTo>
                  <a:lnTo>
                    <a:pt x="55935" y="19933"/>
                  </a:lnTo>
                  <a:lnTo>
                    <a:pt x="56025" y="19907"/>
                  </a:lnTo>
                  <a:lnTo>
                    <a:pt x="56115" y="19872"/>
                  </a:lnTo>
                  <a:lnTo>
                    <a:pt x="56205" y="19828"/>
                  </a:lnTo>
                  <a:lnTo>
                    <a:pt x="56288" y="19784"/>
                  </a:lnTo>
                  <a:lnTo>
                    <a:pt x="56378" y="19731"/>
                  </a:lnTo>
                  <a:lnTo>
                    <a:pt x="56468" y="19669"/>
                  </a:lnTo>
                  <a:lnTo>
                    <a:pt x="56550" y="19608"/>
                  </a:lnTo>
                  <a:lnTo>
                    <a:pt x="56640" y="19537"/>
                  </a:lnTo>
                  <a:lnTo>
                    <a:pt x="56723" y="19467"/>
                  </a:lnTo>
                  <a:lnTo>
                    <a:pt x="56805" y="19388"/>
                  </a:lnTo>
                  <a:lnTo>
                    <a:pt x="56888" y="19308"/>
                  </a:lnTo>
                  <a:lnTo>
                    <a:pt x="56970" y="19212"/>
                  </a:lnTo>
                  <a:lnTo>
                    <a:pt x="57225" y="18912"/>
                  </a:lnTo>
                  <a:lnTo>
                    <a:pt x="57480" y="18613"/>
                  </a:lnTo>
                  <a:lnTo>
                    <a:pt x="57743" y="18305"/>
                  </a:lnTo>
                  <a:lnTo>
                    <a:pt x="57998" y="18005"/>
                  </a:lnTo>
                  <a:lnTo>
                    <a:pt x="58253" y="17688"/>
                  </a:lnTo>
                  <a:lnTo>
                    <a:pt x="58515" y="17380"/>
                  </a:lnTo>
                  <a:lnTo>
                    <a:pt x="58778" y="17055"/>
                  </a:lnTo>
                  <a:lnTo>
                    <a:pt x="59048" y="16738"/>
                  </a:lnTo>
                  <a:lnTo>
                    <a:pt x="59498" y="17345"/>
                  </a:lnTo>
                  <a:lnTo>
                    <a:pt x="59940" y="17970"/>
                  </a:lnTo>
                  <a:lnTo>
                    <a:pt x="60368" y="18595"/>
                  </a:lnTo>
                  <a:lnTo>
                    <a:pt x="60788" y="19220"/>
                  </a:lnTo>
                  <a:lnTo>
                    <a:pt x="61185" y="19863"/>
                  </a:lnTo>
                  <a:lnTo>
                    <a:pt x="61575" y="20506"/>
                  </a:lnTo>
                  <a:lnTo>
                    <a:pt x="61950" y="21148"/>
                  </a:lnTo>
                  <a:lnTo>
                    <a:pt x="62310" y="21800"/>
                  </a:lnTo>
                  <a:lnTo>
                    <a:pt x="62655" y="22460"/>
                  </a:lnTo>
                  <a:lnTo>
                    <a:pt x="62993" y="23129"/>
                  </a:lnTo>
                  <a:lnTo>
                    <a:pt x="63315" y="23798"/>
                  </a:lnTo>
                  <a:lnTo>
                    <a:pt x="63623" y="24485"/>
                  </a:lnTo>
                  <a:lnTo>
                    <a:pt x="63923" y="25163"/>
                  </a:lnTo>
                  <a:lnTo>
                    <a:pt x="64200" y="25859"/>
                  </a:lnTo>
                  <a:lnTo>
                    <a:pt x="64470" y="26554"/>
                  </a:lnTo>
                  <a:lnTo>
                    <a:pt x="64733" y="27259"/>
                  </a:lnTo>
                  <a:lnTo>
                    <a:pt x="64973" y="27972"/>
                  </a:lnTo>
                  <a:lnTo>
                    <a:pt x="65205" y="28685"/>
                  </a:lnTo>
                  <a:lnTo>
                    <a:pt x="65423" y="29407"/>
                  </a:lnTo>
                  <a:lnTo>
                    <a:pt x="65633" y="30137"/>
                  </a:lnTo>
                  <a:lnTo>
                    <a:pt x="65828" y="30877"/>
                  </a:lnTo>
                  <a:lnTo>
                    <a:pt x="66008" y="31617"/>
                  </a:lnTo>
                  <a:lnTo>
                    <a:pt x="66173" y="32365"/>
                  </a:lnTo>
                  <a:lnTo>
                    <a:pt x="66330" y="33122"/>
                  </a:lnTo>
                  <a:lnTo>
                    <a:pt x="66473" y="33888"/>
                  </a:lnTo>
                  <a:lnTo>
                    <a:pt x="66608" y="34663"/>
                  </a:lnTo>
                  <a:lnTo>
                    <a:pt x="66720" y="35438"/>
                  </a:lnTo>
                  <a:lnTo>
                    <a:pt x="66833" y="36221"/>
                  </a:lnTo>
                  <a:lnTo>
                    <a:pt x="66923" y="37013"/>
                  </a:lnTo>
                  <a:lnTo>
                    <a:pt x="67005" y="37815"/>
                  </a:lnTo>
                  <a:lnTo>
                    <a:pt x="67073" y="38625"/>
                  </a:lnTo>
                  <a:lnTo>
                    <a:pt x="67133" y="39435"/>
                  </a:lnTo>
                  <a:lnTo>
                    <a:pt x="65873" y="39435"/>
                  </a:lnTo>
                  <a:lnTo>
                    <a:pt x="65273" y="39426"/>
                  </a:lnTo>
                  <a:lnTo>
                    <a:pt x="63510" y="39426"/>
                  </a:lnTo>
                  <a:lnTo>
                    <a:pt x="62940" y="39435"/>
                  </a:lnTo>
                  <a:lnTo>
                    <a:pt x="62370" y="39443"/>
                  </a:lnTo>
                  <a:lnTo>
                    <a:pt x="62265" y="39452"/>
                  </a:lnTo>
                  <a:lnTo>
                    <a:pt x="62160" y="39461"/>
                  </a:lnTo>
                  <a:lnTo>
                    <a:pt x="62055" y="39479"/>
                  </a:lnTo>
                  <a:lnTo>
                    <a:pt x="61958" y="39496"/>
                  </a:lnTo>
                  <a:lnTo>
                    <a:pt x="61860" y="39523"/>
                  </a:lnTo>
                  <a:lnTo>
                    <a:pt x="61763" y="39549"/>
                  </a:lnTo>
                  <a:lnTo>
                    <a:pt x="61673" y="39584"/>
                  </a:lnTo>
                  <a:lnTo>
                    <a:pt x="61583" y="39619"/>
                  </a:lnTo>
                  <a:lnTo>
                    <a:pt x="61493" y="39655"/>
                  </a:lnTo>
                  <a:lnTo>
                    <a:pt x="61410" y="39699"/>
                  </a:lnTo>
                  <a:lnTo>
                    <a:pt x="61335" y="39752"/>
                  </a:lnTo>
                  <a:lnTo>
                    <a:pt x="61253" y="39804"/>
                  </a:lnTo>
                  <a:lnTo>
                    <a:pt x="61178" y="39857"/>
                  </a:lnTo>
                  <a:lnTo>
                    <a:pt x="61110" y="39919"/>
                  </a:lnTo>
                  <a:lnTo>
                    <a:pt x="61043" y="39980"/>
                  </a:lnTo>
                  <a:lnTo>
                    <a:pt x="60975" y="40051"/>
                  </a:lnTo>
                  <a:lnTo>
                    <a:pt x="60915" y="40121"/>
                  </a:lnTo>
                  <a:lnTo>
                    <a:pt x="60855" y="40192"/>
                  </a:lnTo>
                  <a:lnTo>
                    <a:pt x="60795" y="40271"/>
                  </a:lnTo>
                  <a:lnTo>
                    <a:pt x="60750" y="40350"/>
                  </a:lnTo>
                  <a:lnTo>
                    <a:pt x="60698" y="40438"/>
                  </a:lnTo>
                  <a:lnTo>
                    <a:pt x="60653" y="40517"/>
                  </a:lnTo>
                  <a:lnTo>
                    <a:pt x="60615" y="40606"/>
                  </a:lnTo>
                  <a:lnTo>
                    <a:pt x="60578" y="40702"/>
                  </a:lnTo>
                  <a:lnTo>
                    <a:pt x="60548" y="40790"/>
                  </a:lnTo>
                  <a:lnTo>
                    <a:pt x="60518" y="40887"/>
                  </a:lnTo>
                  <a:lnTo>
                    <a:pt x="60488" y="40993"/>
                  </a:lnTo>
                  <a:lnTo>
                    <a:pt x="60473" y="41090"/>
                  </a:lnTo>
                  <a:lnTo>
                    <a:pt x="60450" y="41195"/>
                  </a:lnTo>
                  <a:lnTo>
                    <a:pt x="60443" y="41301"/>
                  </a:lnTo>
                  <a:lnTo>
                    <a:pt x="60435" y="41407"/>
                  </a:lnTo>
                  <a:lnTo>
                    <a:pt x="60428" y="41512"/>
                  </a:lnTo>
                  <a:lnTo>
                    <a:pt x="60428" y="41627"/>
                  </a:lnTo>
                  <a:lnTo>
                    <a:pt x="60435" y="41741"/>
                  </a:lnTo>
                  <a:lnTo>
                    <a:pt x="60443" y="41847"/>
                  </a:lnTo>
                  <a:lnTo>
                    <a:pt x="60458" y="41953"/>
                  </a:lnTo>
                  <a:lnTo>
                    <a:pt x="60480" y="42058"/>
                  </a:lnTo>
                  <a:lnTo>
                    <a:pt x="60503" y="42164"/>
                  </a:lnTo>
                  <a:lnTo>
                    <a:pt x="60533" y="42261"/>
                  </a:lnTo>
                  <a:lnTo>
                    <a:pt x="60563" y="42358"/>
                  </a:lnTo>
                  <a:lnTo>
                    <a:pt x="60600" y="42454"/>
                  </a:lnTo>
                  <a:lnTo>
                    <a:pt x="60638" y="42542"/>
                  </a:lnTo>
                  <a:lnTo>
                    <a:pt x="60683" y="42630"/>
                  </a:lnTo>
                  <a:lnTo>
                    <a:pt x="60735" y="42719"/>
                  </a:lnTo>
                  <a:lnTo>
                    <a:pt x="60788" y="42798"/>
                  </a:lnTo>
                  <a:lnTo>
                    <a:pt x="60840" y="42877"/>
                  </a:lnTo>
                  <a:lnTo>
                    <a:pt x="60900" y="42956"/>
                  </a:lnTo>
                  <a:lnTo>
                    <a:pt x="60968" y="43027"/>
                  </a:lnTo>
                  <a:lnTo>
                    <a:pt x="61035" y="43097"/>
                  </a:lnTo>
                  <a:lnTo>
                    <a:pt x="61103" y="43168"/>
                  </a:lnTo>
                  <a:lnTo>
                    <a:pt x="61178" y="43229"/>
                  </a:lnTo>
                  <a:lnTo>
                    <a:pt x="61253" y="43291"/>
                  </a:lnTo>
                  <a:lnTo>
                    <a:pt x="61335" y="43344"/>
                  </a:lnTo>
                  <a:lnTo>
                    <a:pt x="61418" y="43388"/>
                  </a:lnTo>
                  <a:lnTo>
                    <a:pt x="61508" y="43440"/>
                  </a:lnTo>
                  <a:lnTo>
                    <a:pt x="61598" y="43476"/>
                  </a:lnTo>
                  <a:lnTo>
                    <a:pt x="61688" y="43520"/>
                  </a:lnTo>
                  <a:lnTo>
                    <a:pt x="61785" y="43546"/>
                  </a:lnTo>
                  <a:lnTo>
                    <a:pt x="61883" y="43581"/>
                  </a:lnTo>
                  <a:lnTo>
                    <a:pt x="61980" y="43599"/>
                  </a:lnTo>
                  <a:lnTo>
                    <a:pt x="62085" y="43625"/>
                  </a:lnTo>
                  <a:lnTo>
                    <a:pt x="62190" y="43634"/>
                  </a:lnTo>
                  <a:lnTo>
                    <a:pt x="62303" y="43643"/>
                  </a:lnTo>
                  <a:lnTo>
                    <a:pt x="62415" y="43652"/>
                  </a:lnTo>
                  <a:lnTo>
                    <a:pt x="62805" y="43652"/>
                  </a:lnTo>
                  <a:lnTo>
                    <a:pt x="63203" y="43661"/>
                  </a:lnTo>
                  <a:lnTo>
                    <a:pt x="63998" y="43661"/>
                  </a:lnTo>
                  <a:lnTo>
                    <a:pt x="64388" y="43669"/>
                  </a:lnTo>
                  <a:lnTo>
                    <a:pt x="66765" y="43669"/>
                  </a:lnTo>
                  <a:lnTo>
                    <a:pt x="67163" y="43661"/>
                  </a:lnTo>
                  <a:lnTo>
                    <a:pt x="67950" y="43661"/>
                  </a:lnTo>
                  <a:lnTo>
                    <a:pt x="68348" y="43652"/>
                  </a:lnTo>
                  <a:lnTo>
                    <a:pt x="68745" y="43652"/>
                  </a:lnTo>
                  <a:lnTo>
                    <a:pt x="68873" y="43643"/>
                  </a:lnTo>
                  <a:lnTo>
                    <a:pt x="68993" y="43634"/>
                  </a:lnTo>
                  <a:lnTo>
                    <a:pt x="69113" y="43625"/>
                  </a:lnTo>
                  <a:lnTo>
                    <a:pt x="69225" y="43608"/>
                  </a:lnTo>
                  <a:lnTo>
                    <a:pt x="69338" y="43581"/>
                  </a:lnTo>
                  <a:lnTo>
                    <a:pt x="69443" y="43555"/>
                  </a:lnTo>
                  <a:lnTo>
                    <a:pt x="69548" y="43529"/>
                  </a:lnTo>
                  <a:lnTo>
                    <a:pt x="69645" y="43493"/>
                  </a:lnTo>
                  <a:lnTo>
                    <a:pt x="69743" y="43449"/>
                  </a:lnTo>
                  <a:lnTo>
                    <a:pt x="69833" y="43405"/>
                  </a:lnTo>
                  <a:lnTo>
                    <a:pt x="69923" y="43352"/>
                  </a:lnTo>
                  <a:lnTo>
                    <a:pt x="70005" y="43300"/>
                  </a:lnTo>
                  <a:lnTo>
                    <a:pt x="70080" y="43238"/>
                  </a:lnTo>
                  <a:lnTo>
                    <a:pt x="70155" y="43176"/>
                  </a:lnTo>
                  <a:lnTo>
                    <a:pt x="70230" y="43106"/>
                  </a:lnTo>
                  <a:lnTo>
                    <a:pt x="70298" y="43035"/>
                  </a:lnTo>
                  <a:lnTo>
                    <a:pt x="70358" y="42956"/>
                  </a:lnTo>
                  <a:lnTo>
                    <a:pt x="70418" y="42877"/>
                  </a:lnTo>
                  <a:lnTo>
                    <a:pt x="70470" y="42789"/>
                  </a:lnTo>
                  <a:lnTo>
                    <a:pt x="70515" y="42701"/>
                  </a:lnTo>
                  <a:lnTo>
                    <a:pt x="70560" y="42604"/>
                  </a:lnTo>
                  <a:lnTo>
                    <a:pt x="70598" y="42498"/>
                  </a:lnTo>
                  <a:lnTo>
                    <a:pt x="70635" y="42393"/>
                  </a:lnTo>
                  <a:lnTo>
                    <a:pt x="70665" y="42287"/>
                  </a:lnTo>
                  <a:lnTo>
                    <a:pt x="70688" y="42173"/>
                  </a:lnTo>
                  <a:lnTo>
                    <a:pt x="70710" y="42049"/>
                  </a:lnTo>
                  <a:lnTo>
                    <a:pt x="70725" y="41926"/>
                  </a:lnTo>
                  <a:lnTo>
                    <a:pt x="70740" y="41794"/>
                  </a:lnTo>
                  <a:lnTo>
                    <a:pt x="70748" y="41662"/>
                  </a:lnTo>
                  <a:lnTo>
                    <a:pt x="70748" y="41521"/>
                  </a:lnTo>
                  <a:lnTo>
                    <a:pt x="70748" y="41380"/>
                  </a:lnTo>
                  <a:lnTo>
                    <a:pt x="70740" y="41231"/>
                  </a:lnTo>
                  <a:lnTo>
                    <a:pt x="70703" y="40694"/>
                  </a:lnTo>
                  <a:lnTo>
                    <a:pt x="70673" y="40148"/>
                  </a:lnTo>
                  <a:lnTo>
                    <a:pt x="70635" y="39611"/>
                  </a:lnTo>
                  <a:lnTo>
                    <a:pt x="70605" y="39065"/>
                  </a:lnTo>
                  <a:lnTo>
                    <a:pt x="70568" y="38528"/>
                  </a:lnTo>
                  <a:lnTo>
                    <a:pt x="70530" y="37982"/>
                  </a:lnTo>
                  <a:lnTo>
                    <a:pt x="70493" y="37445"/>
                  </a:lnTo>
                  <a:lnTo>
                    <a:pt x="70448" y="36899"/>
                  </a:lnTo>
                  <a:lnTo>
                    <a:pt x="70403" y="36362"/>
                  </a:lnTo>
                  <a:lnTo>
                    <a:pt x="70350" y="35825"/>
                  </a:lnTo>
                  <a:lnTo>
                    <a:pt x="70290" y="35288"/>
                  </a:lnTo>
                  <a:lnTo>
                    <a:pt x="70230" y="34751"/>
                  </a:lnTo>
                  <a:lnTo>
                    <a:pt x="70163" y="34214"/>
                  </a:lnTo>
                  <a:lnTo>
                    <a:pt x="70088" y="33686"/>
                  </a:lnTo>
                  <a:lnTo>
                    <a:pt x="70005" y="33148"/>
                  </a:lnTo>
                  <a:lnTo>
                    <a:pt x="69915" y="32620"/>
                  </a:lnTo>
                  <a:lnTo>
                    <a:pt x="69525" y="30692"/>
                  </a:lnTo>
                  <a:lnTo>
                    <a:pt x="69060" y="28799"/>
                  </a:lnTo>
                  <a:lnTo>
                    <a:pt x="68520" y="26950"/>
                  </a:lnTo>
                  <a:lnTo>
                    <a:pt x="67905" y="25146"/>
                  </a:lnTo>
                  <a:lnTo>
                    <a:pt x="67223" y="23385"/>
                  </a:lnTo>
                  <a:lnTo>
                    <a:pt x="66473" y="21668"/>
                  </a:lnTo>
                  <a:lnTo>
                    <a:pt x="65655" y="20004"/>
                  </a:lnTo>
                  <a:lnTo>
                    <a:pt x="64778" y="18393"/>
                  </a:lnTo>
                  <a:lnTo>
                    <a:pt x="63840" y="16843"/>
                  </a:lnTo>
                  <a:lnTo>
                    <a:pt x="62843" y="15338"/>
                  </a:lnTo>
                  <a:lnTo>
                    <a:pt x="61793" y="13894"/>
                  </a:lnTo>
                  <a:lnTo>
                    <a:pt x="60690" y="12512"/>
                  </a:lnTo>
                  <a:lnTo>
                    <a:pt x="59535" y="11191"/>
                  </a:lnTo>
                  <a:lnTo>
                    <a:pt x="58328" y="9932"/>
                  </a:lnTo>
                  <a:lnTo>
                    <a:pt x="57083" y="8735"/>
                  </a:lnTo>
                  <a:lnTo>
                    <a:pt x="55785" y="7608"/>
                  </a:lnTo>
                  <a:lnTo>
                    <a:pt x="54450" y="6551"/>
                  </a:lnTo>
                  <a:lnTo>
                    <a:pt x="53078" y="5574"/>
                  </a:lnTo>
                  <a:lnTo>
                    <a:pt x="51668" y="4658"/>
                  </a:lnTo>
                  <a:lnTo>
                    <a:pt x="50220" y="3822"/>
                  </a:lnTo>
                  <a:lnTo>
                    <a:pt x="48743" y="3065"/>
                  </a:lnTo>
                  <a:lnTo>
                    <a:pt x="47235" y="2387"/>
                  </a:lnTo>
                  <a:lnTo>
                    <a:pt x="45698" y="1779"/>
                  </a:lnTo>
                  <a:lnTo>
                    <a:pt x="44138" y="1269"/>
                  </a:lnTo>
                  <a:lnTo>
                    <a:pt x="42555" y="837"/>
                  </a:lnTo>
                  <a:lnTo>
                    <a:pt x="40950" y="494"/>
                  </a:lnTo>
                  <a:lnTo>
                    <a:pt x="39330" y="239"/>
                  </a:lnTo>
                  <a:lnTo>
                    <a:pt x="37695" y="71"/>
                  </a:lnTo>
                  <a:lnTo>
                    <a:pt x="36045" y="1"/>
                  </a:lnTo>
                  <a:close/>
                  <a:moveTo>
                    <a:pt x="43703" y="15796"/>
                  </a:moveTo>
                  <a:lnTo>
                    <a:pt x="43620" y="15804"/>
                  </a:lnTo>
                  <a:lnTo>
                    <a:pt x="43538" y="15813"/>
                  </a:lnTo>
                  <a:lnTo>
                    <a:pt x="43455" y="15831"/>
                  </a:lnTo>
                  <a:lnTo>
                    <a:pt x="43373" y="15848"/>
                  </a:lnTo>
                  <a:lnTo>
                    <a:pt x="43290" y="15875"/>
                  </a:lnTo>
                  <a:lnTo>
                    <a:pt x="43208" y="15910"/>
                  </a:lnTo>
                  <a:lnTo>
                    <a:pt x="43133" y="15945"/>
                  </a:lnTo>
                  <a:lnTo>
                    <a:pt x="43050" y="15989"/>
                  </a:lnTo>
                  <a:lnTo>
                    <a:pt x="42975" y="16033"/>
                  </a:lnTo>
                  <a:lnTo>
                    <a:pt x="42900" y="16077"/>
                  </a:lnTo>
                  <a:lnTo>
                    <a:pt x="42833" y="16130"/>
                  </a:lnTo>
                  <a:lnTo>
                    <a:pt x="42758" y="16192"/>
                  </a:lnTo>
                  <a:lnTo>
                    <a:pt x="42690" y="16253"/>
                  </a:lnTo>
                  <a:lnTo>
                    <a:pt x="42623" y="16315"/>
                  </a:lnTo>
                  <a:lnTo>
                    <a:pt x="42555" y="16385"/>
                  </a:lnTo>
                  <a:lnTo>
                    <a:pt x="42495" y="16465"/>
                  </a:lnTo>
                  <a:lnTo>
                    <a:pt x="42435" y="16544"/>
                  </a:lnTo>
                  <a:lnTo>
                    <a:pt x="42375" y="16623"/>
                  </a:lnTo>
                  <a:lnTo>
                    <a:pt x="42315" y="16711"/>
                  </a:lnTo>
                  <a:lnTo>
                    <a:pt x="42263" y="16799"/>
                  </a:lnTo>
                  <a:lnTo>
                    <a:pt x="42210" y="16896"/>
                  </a:lnTo>
                  <a:lnTo>
                    <a:pt x="42165" y="16993"/>
                  </a:lnTo>
                  <a:lnTo>
                    <a:pt x="42120" y="17099"/>
                  </a:lnTo>
                  <a:lnTo>
                    <a:pt x="42045" y="17275"/>
                  </a:lnTo>
                  <a:lnTo>
                    <a:pt x="41985" y="17460"/>
                  </a:lnTo>
                  <a:lnTo>
                    <a:pt x="41925" y="17653"/>
                  </a:lnTo>
                  <a:lnTo>
                    <a:pt x="41865" y="17838"/>
                  </a:lnTo>
                  <a:lnTo>
                    <a:pt x="41513" y="18859"/>
                  </a:lnTo>
                  <a:lnTo>
                    <a:pt x="41168" y="19889"/>
                  </a:lnTo>
                  <a:lnTo>
                    <a:pt x="40815" y="20911"/>
                  </a:lnTo>
                  <a:lnTo>
                    <a:pt x="40463" y="21941"/>
                  </a:lnTo>
                  <a:lnTo>
                    <a:pt x="40110" y="22962"/>
                  </a:lnTo>
                  <a:lnTo>
                    <a:pt x="39758" y="23992"/>
                  </a:lnTo>
                  <a:lnTo>
                    <a:pt x="39405" y="25013"/>
                  </a:lnTo>
                  <a:lnTo>
                    <a:pt x="39053" y="26044"/>
                  </a:lnTo>
                  <a:lnTo>
                    <a:pt x="38700" y="27074"/>
                  </a:lnTo>
                  <a:lnTo>
                    <a:pt x="38355" y="28095"/>
                  </a:lnTo>
                  <a:lnTo>
                    <a:pt x="38003" y="29125"/>
                  </a:lnTo>
                  <a:lnTo>
                    <a:pt x="37658" y="30146"/>
                  </a:lnTo>
                  <a:lnTo>
                    <a:pt x="37305" y="31176"/>
                  </a:lnTo>
                  <a:lnTo>
                    <a:pt x="36960" y="32206"/>
                  </a:lnTo>
                  <a:lnTo>
                    <a:pt x="36615" y="33236"/>
                  </a:lnTo>
                  <a:lnTo>
                    <a:pt x="36270" y="34267"/>
                  </a:lnTo>
                  <a:lnTo>
                    <a:pt x="36210" y="34425"/>
                  </a:lnTo>
                  <a:lnTo>
                    <a:pt x="36150" y="34575"/>
                  </a:lnTo>
                  <a:lnTo>
                    <a:pt x="36090" y="34716"/>
                  </a:lnTo>
                  <a:lnTo>
                    <a:pt x="36030" y="34839"/>
                  </a:lnTo>
                  <a:lnTo>
                    <a:pt x="35955" y="34962"/>
                  </a:lnTo>
                  <a:lnTo>
                    <a:pt x="35888" y="35068"/>
                  </a:lnTo>
                  <a:lnTo>
                    <a:pt x="35805" y="35165"/>
                  </a:lnTo>
                  <a:lnTo>
                    <a:pt x="35723" y="35253"/>
                  </a:lnTo>
                  <a:lnTo>
                    <a:pt x="35633" y="35332"/>
                  </a:lnTo>
                  <a:lnTo>
                    <a:pt x="35535" y="35402"/>
                  </a:lnTo>
                  <a:lnTo>
                    <a:pt x="35430" y="35455"/>
                  </a:lnTo>
                  <a:lnTo>
                    <a:pt x="35318" y="35508"/>
                  </a:lnTo>
                  <a:lnTo>
                    <a:pt x="35190" y="35552"/>
                  </a:lnTo>
                  <a:lnTo>
                    <a:pt x="35063" y="35587"/>
                  </a:lnTo>
                  <a:lnTo>
                    <a:pt x="34920" y="35614"/>
                  </a:lnTo>
                  <a:lnTo>
                    <a:pt x="34763" y="35631"/>
                  </a:lnTo>
                  <a:lnTo>
                    <a:pt x="34515" y="35666"/>
                  </a:lnTo>
                  <a:lnTo>
                    <a:pt x="34268" y="35710"/>
                  </a:lnTo>
                  <a:lnTo>
                    <a:pt x="34020" y="35772"/>
                  </a:lnTo>
                  <a:lnTo>
                    <a:pt x="33788" y="35851"/>
                  </a:lnTo>
                  <a:lnTo>
                    <a:pt x="33548" y="35939"/>
                  </a:lnTo>
                  <a:lnTo>
                    <a:pt x="33323" y="36036"/>
                  </a:lnTo>
                  <a:lnTo>
                    <a:pt x="33105" y="36159"/>
                  </a:lnTo>
                  <a:lnTo>
                    <a:pt x="32888" y="36283"/>
                  </a:lnTo>
                  <a:lnTo>
                    <a:pt x="32678" y="36424"/>
                  </a:lnTo>
                  <a:lnTo>
                    <a:pt x="32475" y="36582"/>
                  </a:lnTo>
                  <a:lnTo>
                    <a:pt x="32273" y="36741"/>
                  </a:lnTo>
                  <a:lnTo>
                    <a:pt x="32085" y="36917"/>
                  </a:lnTo>
                  <a:lnTo>
                    <a:pt x="31905" y="37102"/>
                  </a:lnTo>
                  <a:lnTo>
                    <a:pt x="31733" y="37304"/>
                  </a:lnTo>
                  <a:lnTo>
                    <a:pt x="31560" y="37506"/>
                  </a:lnTo>
                  <a:lnTo>
                    <a:pt x="31403" y="37718"/>
                  </a:lnTo>
                  <a:lnTo>
                    <a:pt x="31253" y="37947"/>
                  </a:lnTo>
                  <a:lnTo>
                    <a:pt x="31118" y="38176"/>
                  </a:lnTo>
                  <a:lnTo>
                    <a:pt x="30983" y="38413"/>
                  </a:lnTo>
                  <a:lnTo>
                    <a:pt x="30863" y="38660"/>
                  </a:lnTo>
                  <a:lnTo>
                    <a:pt x="30743" y="38915"/>
                  </a:lnTo>
                  <a:lnTo>
                    <a:pt x="30645" y="39179"/>
                  </a:lnTo>
                  <a:lnTo>
                    <a:pt x="30548" y="39443"/>
                  </a:lnTo>
                  <a:lnTo>
                    <a:pt x="30465" y="39716"/>
                  </a:lnTo>
                  <a:lnTo>
                    <a:pt x="30398" y="39998"/>
                  </a:lnTo>
                  <a:lnTo>
                    <a:pt x="30330" y="40280"/>
                  </a:lnTo>
                  <a:lnTo>
                    <a:pt x="30285" y="40562"/>
                  </a:lnTo>
                  <a:lnTo>
                    <a:pt x="30248" y="40852"/>
                  </a:lnTo>
                  <a:lnTo>
                    <a:pt x="30218" y="41151"/>
                  </a:lnTo>
                  <a:lnTo>
                    <a:pt x="30203" y="41451"/>
                  </a:lnTo>
                  <a:lnTo>
                    <a:pt x="30203" y="41750"/>
                  </a:lnTo>
                  <a:lnTo>
                    <a:pt x="30210" y="42049"/>
                  </a:lnTo>
                  <a:lnTo>
                    <a:pt x="30233" y="42349"/>
                  </a:lnTo>
                  <a:lnTo>
                    <a:pt x="30270" y="42639"/>
                  </a:lnTo>
                  <a:lnTo>
                    <a:pt x="30315" y="42921"/>
                  </a:lnTo>
                  <a:lnTo>
                    <a:pt x="30375" y="43203"/>
                  </a:lnTo>
                  <a:lnTo>
                    <a:pt x="30450" y="43484"/>
                  </a:lnTo>
                  <a:lnTo>
                    <a:pt x="30533" y="43757"/>
                  </a:lnTo>
                  <a:lnTo>
                    <a:pt x="30630" y="44022"/>
                  </a:lnTo>
                  <a:lnTo>
                    <a:pt x="30735" y="44277"/>
                  </a:lnTo>
                  <a:lnTo>
                    <a:pt x="30848" y="44532"/>
                  </a:lnTo>
                  <a:lnTo>
                    <a:pt x="30975" y="44779"/>
                  </a:lnTo>
                  <a:lnTo>
                    <a:pt x="31110" y="45016"/>
                  </a:lnTo>
                  <a:lnTo>
                    <a:pt x="31260" y="45245"/>
                  </a:lnTo>
                  <a:lnTo>
                    <a:pt x="31410" y="45465"/>
                  </a:lnTo>
                  <a:lnTo>
                    <a:pt x="31575" y="45677"/>
                  </a:lnTo>
                  <a:lnTo>
                    <a:pt x="31748" y="45879"/>
                  </a:lnTo>
                  <a:lnTo>
                    <a:pt x="31928" y="46073"/>
                  </a:lnTo>
                  <a:lnTo>
                    <a:pt x="32108" y="46258"/>
                  </a:lnTo>
                  <a:lnTo>
                    <a:pt x="32303" y="46434"/>
                  </a:lnTo>
                  <a:lnTo>
                    <a:pt x="32505" y="46601"/>
                  </a:lnTo>
                  <a:lnTo>
                    <a:pt x="32708" y="46760"/>
                  </a:lnTo>
                  <a:lnTo>
                    <a:pt x="32925" y="46900"/>
                  </a:lnTo>
                  <a:lnTo>
                    <a:pt x="33143" y="47033"/>
                  </a:lnTo>
                  <a:lnTo>
                    <a:pt x="33368" y="47147"/>
                  </a:lnTo>
                  <a:lnTo>
                    <a:pt x="33593" y="47253"/>
                  </a:lnTo>
                  <a:lnTo>
                    <a:pt x="33825" y="47349"/>
                  </a:lnTo>
                  <a:lnTo>
                    <a:pt x="34065" y="47429"/>
                  </a:lnTo>
                  <a:lnTo>
                    <a:pt x="34305" y="47499"/>
                  </a:lnTo>
                  <a:lnTo>
                    <a:pt x="34553" y="47552"/>
                  </a:lnTo>
                  <a:lnTo>
                    <a:pt x="34800" y="47596"/>
                  </a:lnTo>
                  <a:lnTo>
                    <a:pt x="35048" y="47614"/>
                  </a:lnTo>
                  <a:lnTo>
                    <a:pt x="35303" y="47622"/>
                  </a:lnTo>
                  <a:lnTo>
                    <a:pt x="35558" y="47622"/>
                  </a:lnTo>
                  <a:lnTo>
                    <a:pt x="35820" y="47605"/>
                  </a:lnTo>
                  <a:lnTo>
                    <a:pt x="36083" y="47570"/>
                  </a:lnTo>
                  <a:lnTo>
                    <a:pt x="36330" y="47517"/>
                  </a:lnTo>
                  <a:lnTo>
                    <a:pt x="36585" y="47455"/>
                  </a:lnTo>
                  <a:lnTo>
                    <a:pt x="36833" y="47385"/>
                  </a:lnTo>
                  <a:lnTo>
                    <a:pt x="37065" y="47297"/>
                  </a:lnTo>
                  <a:lnTo>
                    <a:pt x="37305" y="47200"/>
                  </a:lnTo>
                  <a:lnTo>
                    <a:pt x="37530" y="47085"/>
                  </a:lnTo>
                  <a:lnTo>
                    <a:pt x="37755" y="46971"/>
                  </a:lnTo>
                  <a:lnTo>
                    <a:pt x="37965" y="46830"/>
                  </a:lnTo>
                  <a:lnTo>
                    <a:pt x="38175" y="46689"/>
                  </a:lnTo>
                  <a:lnTo>
                    <a:pt x="38378" y="46531"/>
                  </a:lnTo>
                  <a:lnTo>
                    <a:pt x="38573" y="46363"/>
                  </a:lnTo>
                  <a:lnTo>
                    <a:pt x="38760" y="46187"/>
                  </a:lnTo>
                  <a:lnTo>
                    <a:pt x="38940" y="46002"/>
                  </a:lnTo>
                  <a:lnTo>
                    <a:pt x="39113" y="45809"/>
                  </a:lnTo>
                  <a:lnTo>
                    <a:pt x="39278" y="45606"/>
                  </a:lnTo>
                  <a:lnTo>
                    <a:pt x="39428" y="45395"/>
                  </a:lnTo>
                  <a:lnTo>
                    <a:pt x="39578" y="45175"/>
                  </a:lnTo>
                  <a:lnTo>
                    <a:pt x="39713" y="44946"/>
                  </a:lnTo>
                  <a:lnTo>
                    <a:pt x="39840" y="44708"/>
                  </a:lnTo>
                  <a:lnTo>
                    <a:pt x="39960" y="44462"/>
                  </a:lnTo>
                  <a:lnTo>
                    <a:pt x="40065" y="44206"/>
                  </a:lnTo>
                  <a:lnTo>
                    <a:pt x="40163" y="43951"/>
                  </a:lnTo>
                  <a:lnTo>
                    <a:pt x="40253" y="43687"/>
                  </a:lnTo>
                  <a:lnTo>
                    <a:pt x="40328" y="43414"/>
                  </a:lnTo>
                  <a:lnTo>
                    <a:pt x="40395" y="43132"/>
                  </a:lnTo>
                  <a:lnTo>
                    <a:pt x="40448" y="42851"/>
                  </a:lnTo>
                  <a:lnTo>
                    <a:pt x="40493" y="42560"/>
                  </a:lnTo>
                  <a:lnTo>
                    <a:pt x="40523" y="42270"/>
                  </a:lnTo>
                  <a:lnTo>
                    <a:pt x="40545" y="41970"/>
                  </a:lnTo>
                  <a:lnTo>
                    <a:pt x="40553" y="41671"/>
                  </a:lnTo>
                  <a:lnTo>
                    <a:pt x="40545" y="41433"/>
                  </a:lnTo>
                  <a:lnTo>
                    <a:pt x="40538" y="41195"/>
                  </a:lnTo>
                  <a:lnTo>
                    <a:pt x="40515" y="40958"/>
                  </a:lnTo>
                  <a:lnTo>
                    <a:pt x="40478" y="40729"/>
                  </a:lnTo>
                  <a:lnTo>
                    <a:pt x="40440" y="40500"/>
                  </a:lnTo>
                  <a:lnTo>
                    <a:pt x="40395" y="40271"/>
                  </a:lnTo>
                  <a:lnTo>
                    <a:pt x="40335" y="40042"/>
                  </a:lnTo>
                  <a:lnTo>
                    <a:pt x="40275" y="39822"/>
                  </a:lnTo>
                  <a:lnTo>
                    <a:pt x="40200" y="39602"/>
                  </a:lnTo>
                  <a:lnTo>
                    <a:pt x="40125" y="39391"/>
                  </a:lnTo>
                  <a:lnTo>
                    <a:pt x="40050" y="39179"/>
                  </a:lnTo>
                  <a:lnTo>
                    <a:pt x="39960" y="38968"/>
                  </a:lnTo>
                  <a:lnTo>
                    <a:pt x="39780" y="38554"/>
                  </a:lnTo>
                  <a:lnTo>
                    <a:pt x="39593" y="38158"/>
                  </a:lnTo>
                  <a:lnTo>
                    <a:pt x="39533" y="38035"/>
                  </a:lnTo>
                  <a:lnTo>
                    <a:pt x="39480" y="37911"/>
                  </a:lnTo>
                  <a:lnTo>
                    <a:pt x="39435" y="37788"/>
                  </a:lnTo>
                  <a:lnTo>
                    <a:pt x="39398" y="37674"/>
                  </a:lnTo>
                  <a:lnTo>
                    <a:pt x="39360" y="37559"/>
                  </a:lnTo>
                  <a:lnTo>
                    <a:pt x="39338" y="37454"/>
                  </a:lnTo>
                  <a:lnTo>
                    <a:pt x="39323" y="37339"/>
                  </a:lnTo>
                  <a:lnTo>
                    <a:pt x="39308" y="37234"/>
                  </a:lnTo>
                  <a:lnTo>
                    <a:pt x="39308" y="37119"/>
                  </a:lnTo>
                  <a:lnTo>
                    <a:pt x="39308" y="37013"/>
                  </a:lnTo>
                  <a:lnTo>
                    <a:pt x="39315" y="36899"/>
                  </a:lnTo>
                  <a:lnTo>
                    <a:pt x="39330" y="36785"/>
                  </a:lnTo>
                  <a:lnTo>
                    <a:pt x="39353" y="36670"/>
                  </a:lnTo>
                  <a:lnTo>
                    <a:pt x="39390" y="36547"/>
                  </a:lnTo>
                  <a:lnTo>
                    <a:pt x="39420" y="36424"/>
                  </a:lnTo>
                  <a:lnTo>
                    <a:pt x="39465" y="36292"/>
                  </a:lnTo>
                  <a:lnTo>
                    <a:pt x="39638" y="35798"/>
                  </a:lnTo>
                  <a:lnTo>
                    <a:pt x="39818" y="35305"/>
                  </a:lnTo>
                  <a:lnTo>
                    <a:pt x="39990" y="34812"/>
                  </a:lnTo>
                  <a:lnTo>
                    <a:pt x="40155" y="34311"/>
                  </a:lnTo>
                  <a:lnTo>
                    <a:pt x="40328" y="33818"/>
                  </a:lnTo>
                  <a:lnTo>
                    <a:pt x="40500" y="33325"/>
                  </a:lnTo>
                  <a:lnTo>
                    <a:pt x="40665" y="32823"/>
                  </a:lnTo>
                  <a:lnTo>
                    <a:pt x="40838" y="32330"/>
                  </a:lnTo>
                  <a:lnTo>
                    <a:pt x="41003" y="31837"/>
                  </a:lnTo>
                  <a:lnTo>
                    <a:pt x="41175" y="31335"/>
                  </a:lnTo>
                  <a:lnTo>
                    <a:pt x="41340" y="30842"/>
                  </a:lnTo>
                  <a:lnTo>
                    <a:pt x="41513" y="30340"/>
                  </a:lnTo>
                  <a:lnTo>
                    <a:pt x="41678" y="29847"/>
                  </a:lnTo>
                  <a:lnTo>
                    <a:pt x="41850" y="29345"/>
                  </a:lnTo>
                  <a:lnTo>
                    <a:pt x="42015" y="28852"/>
                  </a:lnTo>
                  <a:lnTo>
                    <a:pt x="42180" y="28350"/>
                  </a:lnTo>
                  <a:lnTo>
                    <a:pt x="42390" y="27752"/>
                  </a:lnTo>
                  <a:lnTo>
                    <a:pt x="42593" y="27144"/>
                  </a:lnTo>
                  <a:lnTo>
                    <a:pt x="42803" y="26545"/>
                  </a:lnTo>
                  <a:lnTo>
                    <a:pt x="43005" y="25938"/>
                  </a:lnTo>
                  <a:lnTo>
                    <a:pt x="43215" y="25339"/>
                  </a:lnTo>
                  <a:lnTo>
                    <a:pt x="43418" y="24732"/>
                  </a:lnTo>
                  <a:lnTo>
                    <a:pt x="43620" y="24133"/>
                  </a:lnTo>
                  <a:lnTo>
                    <a:pt x="43830" y="23526"/>
                  </a:lnTo>
                  <a:lnTo>
                    <a:pt x="44033" y="22927"/>
                  </a:lnTo>
                  <a:lnTo>
                    <a:pt x="44235" y="22319"/>
                  </a:lnTo>
                  <a:lnTo>
                    <a:pt x="44438" y="21721"/>
                  </a:lnTo>
                  <a:lnTo>
                    <a:pt x="44648" y="21113"/>
                  </a:lnTo>
                  <a:lnTo>
                    <a:pt x="44850" y="20515"/>
                  </a:lnTo>
                  <a:lnTo>
                    <a:pt x="45045" y="19907"/>
                  </a:lnTo>
                  <a:lnTo>
                    <a:pt x="45248" y="19300"/>
                  </a:lnTo>
                  <a:lnTo>
                    <a:pt x="45450" y="18701"/>
                  </a:lnTo>
                  <a:lnTo>
                    <a:pt x="45488" y="18586"/>
                  </a:lnTo>
                  <a:lnTo>
                    <a:pt x="45510" y="18481"/>
                  </a:lnTo>
                  <a:lnTo>
                    <a:pt x="45540" y="18366"/>
                  </a:lnTo>
                  <a:lnTo>
                    <a:pt x="45555" y="18261"/>
                  </a:lnTo>
                  <a:lnTo>
                    <a:pt x="45570" y="18155"/>
                  </a:lnTo>
                  <a:lnTo>
                    <a:pt x="45585" y="18041"/>
                  </a:lnTo>
                  <a:lnTo>
                    <a:pt x="45593" y="17935"/>
                  </a:lnTo>
                  <a:lnTo>
                    <a:pt x="45593" y="17829"/>
                  </a:lnTo>
                  <a:lnTo>
                    <a:pt x="45593" y="17732"/>
                  </a:lnTo>
                  <a:lnTo>
                    <a:pt x="45585" y="17627"/>
                  </a:lnTo>
                  <a:lnTo>
                    <a:pt x="45570" y="17530"/>
                  </a:lnTo>
                  <a:lnTo>
                    <a:pt x="45555" y="17424"/>
                  </a:lnTo>
                  <a:lnTo>
                    <a:pt x="45540" y="17327"/>
                  </a:lnTo>
                  <a:lnTo>
                    <a:pt x="45510" y="17231"/>
                  </a:lnTo>
                  <a:lnTo>
                    <a:pt x="45488" y="17143"/>
                  </a:lnTo>
                  <a:lnTo>
                    <a:pt x="45458" y="17046"/>
                  </a:lnTo>
                  <a:lnTo>
                    <a:pt x="45420" y="16958"/>
                  </a:lnTo>
                  <a:lnTo>
                    <a:pt x="45383" y="16870"/>
                  </a:lnTo>
                  <a:lnTo>
                    <a:pt x="45338" y="16782"/>
                  </a:lnTo>
                  <a:lnTo>
                    <a:pt x="45293" y="16702"/>
                  </a:lnTo>
                  <a:lnTo>
                    <a:pt x="45240" y="16623"/>
                  </a:lnTo>
                  <a:lnTo>
                    <a:pt x="45188" y="16544"/>
                  </a:lnTo>
                  <a:lnTo>
                    <a:pt x="45135" y="16473"/>
                  </a:lnTo>
                  <a:lnTo>
                    <a:pt x="45075" y="16403"/>
                  </a:lnTo>
                  <a:lnTo>
                    <a:pt x="45008" y="16333"/>
                  </a:lnTo>
                  <a:lnTo>
                    <a:pt x="44940" y="16271"/>
                  </a:lnTo>
                  <a:lnTo>
                    <a:pt x="44873" y="16209"/>
                  </a:lnTo>
                  <a:lnTo>
                    <a:pt x="44798" y="16148"/>
                  </a:lnTo>
                  <a:lnTo>
                    <a:pt x="44723" y="16095"/>
                  </a:lnTo>
                  <a:lnTo>
                    <a:pt x="44648" y="16042"/>
                  </a:lnTo>
                  <a:lnTo>
                    <a:pt x="44565" y="15998"/>
                  </a:lnTo>
                  <a:lnTo>
                    <a:pt x="44483" y="15954"/>
                  </a:lnTo>
                  <a:lnTo>
                    <a:pt x="44393" y="15919"/>
                  </a:lnTo>
                  <a:lnTo>
                    <a:pt x="44310" y="15884"/>
                  </a:lnTo>
                  <a:lnTo>
                    <a:pt x="44220" y="15857"/>
                  </a:lnTo>
                  <a:lnTo>
                    <a:pt x="44130" y="15831"/>
                  </a:lnTo>
                  <a:lnTo>
                    <a:pt x="44048" y="15813"/>
                  </a:lnTo>
                  <a:lnTo>
                    <a:pt x="43958" y="15804"/>
                  </a:lnTo>
                  <a:lnTo>
                    <a:pt x="43875" y="157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15"/>
          <p:cNvGrpSpPr/>
          <p:nvPr/>
        </p:nvGrpSpPr>
        <p:grpSpPr>
          <a:xfrm>
            <a:off x="3150156" y="1324701"/>
            <a:ext cx="680388" cy="583191"/>
            <a:chOff x="104250" y="82525"/>
            <a:chExt cx="2799950" cy="2817350"/>
          </a:xfrm>
        </p:grpSpPr>
        <p:sp>
          <p:nvSpPr>
            <p:cNvPr id="129" name="Google Shape;129;p15"/>
            <p:cNvSpPr/>
            <p:nvPr/>
          </p:nvSpPr>
          <p:spPr>
            <a:xfrm>
              <a:off x="104250" y="82525"/>
              <a:ext cx="2799950" cy="2817350"/>
            </a:xfrm>
            <a:custGeom>
              <a:rect b="b" l="l" r="r" t="t"/>
              <a:pathLst>
                <a:path extrusionOk="0" h="112694" w="111998">
                  <a:moveTo>
                    <a:pt x="0" y="1"/>
                  </a:moveTo>
                  <a:lnTo>
                    <a:pt x="0" y="77477"/>
                  </a:lnTo>
                  <a:lnTo>
                    <a:pt x="55635" y="112693"/>
                  </a:lnTo>
                  <a:lnTo>
                    <a:pt x="111998" y="77477"/>
                  </a:lnTo>
                  <a:lnTo>
                    <a:pt x="111998" y="1"/>
                  </a:lnTo>
                  <a:close/>
                </a:path>
              </a:pathLst>
            </a:custGeom>
            <a:solidFill>
              <a:srgbClr val="0538E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90750" y="423900"/>
              <a:ext cx="1652625" cy="1654325"/>
            </a:xfrm>
            <a:custGeom>
              <a:rect b="b" l="l" r="r" t="t"/>
              <a:pathLst>
                <a:path extrusionOk="0" h="66173" w="66105">
                  <a:moveTo>
                    <a:pt x="66090" y="47640"/>
                  </a:moveTo>
                  <a:lnTo>
                    <a:pt x="66090" y="47103"/>
                  </a:lnTo>
                  <a:lnTo>
                    <a:pt x="66075" y="46574"/>
                  </a:lnTo>
                  <a:lnTo>
                    <a:pt x="66060" y="46310"/>
                  </a:lnTo>
                  <a:lnTo>
                    <a:pt x="66045" y="46055"/>
                  </a:lnTo>
                  <a:lnTo>
                    <a:pt x="66023" y="45791"/>
                  </a:lnTo>
                  <a:lnTo>
                    <a:pt x="66000" y="45536"/>
                  </a:lnTo>
                  <a:lnTo>
                    <a:pt x="65970" y="45280"/>
                  </a:lnTo>
                  <a:lnTo>
                    <a:pt x="65933" y="45025"/>
                  </a:lnTo>
                  <a:lnTo>
                    <a:pt x="65895" y="44770"/>
                  </a:lnTo>
                  <a:lnTo>
                    <a:pt x="65858" y="44523"/>
                  </a:lnTo>
                  <a:lnTo>
                    <a:pt x="65805" y="44277"/>
                  </a:lnTo>
                  <a:lnTo>
                    <a:pt x="65753" y="44030"/>
                  </a:lnTo>
                  <a:lnTo>
                    <a:pt x="65693" y="43784"/>
                  </a:lnTo>
                  <a:lnTo>
                    <a:pt x="65633" y="43546"/>
                  </a:lnTo>
                  <a:lnTo>
                    <a:pt x="65565" y="43308"/>
                  </a:lnTo>
                  <a:lnTo>
                    <a:pt x="65490" y="43070"/>
                  </a:lnTo>
                  <a:lnTo>
                    <a:pt x="65408" y="42833"/>
                  </a:lnTo>
                  <a:lnTo>
                    <a:pt x="65318" y="42604"/>
                  </a:lnTo>
                  <a:lnTo>
                    <a:pt x="65220" y="42375"/>
                  </a:lnTo>
                  <a:lnTo>
                    <a:pt x="65123" y="42155"/>
                  </a:lnTo>
                  <a:lnTo>
                    <a:pt x="65018" y="41935"/>
                  </a:lnTo>
                  <a:lnTo>
                    <a:pt x="64898" y="41715"/>
                  </a:lnTo>
                  <a:lnTo>
                    <a:pt x="64778" y="41503"/>
                  </a:lnTo>
                  <a:lnTo>
                    <a:pt x="64650" y="41283"/>
                  </a:lnTo>
                  <a:lnTo>
                    <a:pt x="64508" y="41081"/>
                  </a:lnTo>
                  <a:lnTo>
                    <a:pt x="64365" y="40878"/>
                  </a:lnTo>
                  <a:lnTo>
                    <a:pt x="64215" y="40676"/>
                  </a:lnTo>
                  <a:lnTo>
                    <a:pt x="64050" y="40473"/>
                  </a:lnTo>
                  <a:lnTo>
                    <a:pt x="63885" y="40280"/>
                  </a:lnTo>
                  <a:lnTo>
                    <a:pt x="63705" y="40086"/>
                  </a:lnTo>
                  <a:lnTo>
                    <a:pt x="63600" y="39971"/>
                  </a:lnTo>
                  <a:lnTo>
                    <a:pt x="63503" y="39857"/>
                  </a:lnTo>
                  <a:lnTo>
                    <a:pt x="63413" y="39734"/>
                  </a:lnTo>
                  <a:lnTo>
                    <a:pt x="63338" y="39610"/>
                  </a:lnTo>
                  <a:lnTo>
                    <a:pt x="63263" y="39478"/>
                  </a:lnTo>
                  <a:lnTo>
                    <a:pt x="63203" y="39346"/>
                  </a:lnTo>
                  <a:lnTo>
                    <a:pt x="63143" y="39214"/>
                  </a:lnTo>
                  <a:lnTo>
                    <a:pt x="63098" y="39073"/>
                  </a:lnTo>
                  <a:lnTo>
                    <a:pt x="63060" y="38932"/>
                  </a:lnTo>
                  <a:lnTo>
                    <a:pt x="63023" y="38792"/>
                  </a:lnTo>
                  <a:lnTo>
                    <a:pt x="62993" y="38642"/>
                  </a:lnTo>
                  <a:lnTo>
                    <a:pt x="62970" y="38492"/>
                  </a:lnTo>
                  <a:lnTo>
                    <a:pt x="62955" y="38334"/>
                  </a:lnTo>
                  <a:lnTo>
                    <a:pt x="62948" y="38184"/>
                  </a:lnTo>
                  <a:lnTo>
                    <a:pt x="62948" y="38017"/>
                  </a:lnTo>
                  <a:lnTo>
                    <a:pt x="62948" y="37858"/>
                  </a:lnTo>
                  <a:lnTo>
                    <a:pt x="62955" y="37401"/>
                  </a:lnTo>
                  <a:lnTo>
                    <a:pt x="62948" y="36952"/>
                  </a:lnTo>
                  <a:lnTo>
                    <a:pt x="62925" y="36520"/>
                  </a:lnTo>
                  <a:lnTo>
                    <a:pt x="62888" y="36098"/>
                  </a:lnTo>
                  <a:lnTo>
                    <a:pt x="62835" y="35693"/>
                  </a:lnTo>
                  <a:lnTo>
                    <a:pt x="62768" y="35296"/>
                  </a:lnTo>
                  <a:lnTo>
                    <a:pt x="62693" y="34909"/>
                  </a:lnTo>
                  <a:lnTo>
                    <a:pt x="62595" y="34539"/>
                  </a:lnTo>
                  <a:lnTo>
                    <a:pt x="62490" y="34178"/>
                  </a:lnTo>
                  <a:lnTo>
                    <a:pt x="62370" y="33826"/>
                  </a:lnTo>
                  <a:lnTo>
                    <a:pt x="62235" y="33492"/>
                  </a:lnTo>
                  <a:lnTo>
                    <a:pt x="62093" y="33166"/>
                  </a:lnTo>
                  <a:lnTo>
                    <a:pt x="61935" y="32840"/>
                  </a:lnTo>
                  <a:lnTo>
                    <a:pt x="61763" y="32532"/>
                  </a:lnTo>
                  <a:lnTo>
                    <a:pt x="61583" y="32241"/>
                  </a:lnTo>
                  <a:lnTo>
                    <a:pt x="61395" y="31951"/>
                  </a:lnTo>
                  <a:lnTo>
                    <a:pt x="61193" y="31669"/>
                  </a:lnTo>
                  <a:lnTo>
                    <a:pt x="60975" y="31405"/>
                  </a:lnTo>
                  <a:lnTo>
                    <a:pt x="60758" y="31150"/>
                  </a:lnTo>
                  <a:lnTo>
                    <a:pt x="60525" y="30894"/>
                  </a:lnTo>
                  <a:lnTo>
                    <a:pt x="60278" y="30657"/>
                  </a:lnTo>
                  <a:lnTo>
                    <a:pt x="60030" y="30419"/>
                  </a:lnTo>
                  <a:lnTo>
                    <a:pt x="59768" y="30199"/>
                  </a:lnTo>
                  <a:lnTo>
                    <a:pt x="59498" y="29979"/>
                  </a:lnTo>
                  <a:lnTo>
                    <a:pt x="59220" y="29776"/>
                  </a:lnTo>
                  <a:lnTo>
                    <a:pt x="58935" y="29574"/>
                  </a:lnTo>
                  <a:lnTo>
                    <a:pt x="58635" y="29380"/>
                  </a:lnTo>
                  <a:lnTo>
                    <a:pt x="58335" y="29195"/>
                  </a:lnTo>
                  <a:lnTo>
                    <a:pt x="58028" y="29019"/>
                  </a:lnTo>
                  <a:lnTo>
                    <a:pt x="57713" y="28852"/>
                  </a:lnTo>
                  <a:lnTo>
                    <a:pt x="57390" y="28685"/>
                  </a:lnTo>
                  <a:lnTo>
                    <a:pt x="57060" y="28535"/>
                  </a:lnTo>
                  <a:lnTo>
                    <a:pt x="56678" y="28359"/>
                  </a:lnTo>
                  <a:lnTo>
                    <a:pt x="56288" y="28183"/>
                  </a:lnTo>
                  <a:lnTo>
                    <a:pt x="55905" y="28015"/>
                  </a:lnTo>
                  <a:lnTo>
                    <a:pt x="55508" y="27848"/>
                  </a:lnTo>
                  <a:lnTo>
                    <a:pt x="55118" y="27698"/>
                  </a:lnTo>
                  <a:lnTo>
                    <a:pt x="54720" y="27540"/>
                  </a:lnTo>
                  <a:lnTo>
                    <a:pt x="54323" y="27399"/>
                  </a:lnTo>
                  <a:lnTo>
                    <a:pt x="53925" y="27258"/>
                  </a:lnTo>
                  <a:lnTo>
                    <a:pt x="53520" y="27135"/>
                  </a:lnTo>
                  <a:lnTo>
                    <a:pt x="53123" y="27012"/>
                  </a:lnTo>
                  <a:lnTo>
                    <a:pt x="52718" y="26906"/>
                  </a:lnTo>
                  <a:lnTo>
                    <a:pt x="52313" y="26800"/>
                  </a:lnTo>
                  <a:lnTo>
                    <a:pt x="51908" y="26712"/>
                  </a:lnTo>
                  <a:lnTo>
                    <a:pt x="51503" y="26633"/>
                  </a:lnTo>
                  <a:lnTo>
                    <a:pt x="51098" y="26572"/>
                  </a:lnTo>
                  <a:lnTo>
                    <a:pt x="50693" y="26519"/>
                  </a:lnTo>
                  <a:lnTo>
                    <a:pt x="50483" y="26492"/>
                  </a:lnTo>
                  <a:lnTo>
                    <a:pt x="50273" y="26466"/>
                  </a:lnTo>
                  <a:lnTo>
                    <a:pt x="50070" y="26431"/>
                  </a:lnTo>
                  <a:lnTo>
                    <a:pt x="49875" y="26395"/>
                  </a:lnTo>
                  <a:lnTo>
                    <a:pt x="49688" y="26351"/>
                  </a:lnTo>
                  <a:lnTo>
                    <a:pt x="49500" y="26307"/>
                  </a:lnTo>
                  <a:lnTo>
                    <a:pt x="49320" y="26255"/>
                  </a:lnTo>
                  <a:lnTo>
                    <a:pt x="49148" y="26202"/>
                  </a:lnTo>
                  <a:lnTo>
                    <a:pt x="48983" y="26140"/>
                  </a:lnTo>
                  <a:lnTo>
                    <a:pt x="48825" y="26078"/>
                  </a:lnTo>
                  <a:lnTo>
                    <a:pt x="48668" y="25999"/>
                  </a:lnTo>
                  <a:lnTo>
                    <a:pt x="48518" y="25920"/>
                  </a:lnTo>
                  <a:lnTo>
                    <a:pt x="48375" y="25832"/>
                  </a:lnTo>
                  <a:lnTo>
                    <a:pt x="48240" y="25744"/>
                  </a:lnTo>
                  <a:lnTo>
                    <a:pt x="48113" y="25647"/>
                  </a:lnTo>
                  <a:lnTo>
                    <a:pt x="47985" y="25533"/>
                  </a:lnTo>
                  <a:lnTo>
                    <a:pt x="47873" y="25418"/>
                  </a:lnTo>
                  <a:lnTo>
                    <a:pt x="47760" y="25295"/>
                  </a:lnTo>
                  <a:lnTo>
                    <a:pt x="47655" y="25163"/>
                  </a:lnTo>
                  <a:lnTo>
                    <a:pt x="47558" y="25022"/>
                  </a:lnTo>
                  <a:lnTo>
                    <a:pt x="47468" y="24881"/>
                  </a:lnTo>
                  <a:lnTo>
                    <a:pt x="47378" y="24723"/>
                  </a:lnTo>
                  <a:lnTo>
                    <a:pt x="47303" y="24547"/>
                  </a:lnTo>
                  <a:lnTo>
                    <a:pt x="47228" y="24370"/>
                  </a:lnTo>
                  <a:lnTo>
                    <a:pt x="47160" y="24186"/>
                  </a:lnTo>
                  <a:lnTo>
                    <a:pt x="47100" y="23983"/>
                  </a:lnTo>
                  <a:lnTo>
                    <a:pt x="47048" y="23781"/>
                  </a:lnTo>
                  <a:lnTo>
                    <a:pt x="47003" y="23561"/>
                  </a:lnTo>
                  <a:lnTo>
                    <a:pt x="46958" y="23332"/>
                  </a:lnTo>
                  <a:lnTo>
                    <a:pt x="46928" y="23085"/>
                  </a:lnTo>
                  <a:lnTo>
                    <a:pt x="46905" y="22830"/>
                  </a:lnTo>
                  <a:lnTo>
                    <a:pt x="46883" y="22566"/>
                  </a:lnTo>
                  <a:lnTo>
                    <a:pt x="46860" y="22346"/>
                  </a:lnTo>
                  <a:lnTo>
                    <a:pt x="46830" y="22125"/>
                  </a:lnTo>
                  <a:lnTo>
                    <a:pt x="46778" y="21905"/>
                  </a:lnTo>
                  <a:lnTo>
                    <a:pt x="46725" y="21694"/>
                  </a:lnTo>
                  <a:lnTo>
                    <a:pt x="46650" y="21483"/>
                  </a:lnTo>
                  <a:lnTo>
                    <a:pt x="46568" y="21280"/>
                  </a:lnTo>
                  <a:lnTo>
                    <a:pt x="46478" y="21078"/>
                  </a:lnTo>
                  <a:lnTo>
                    <a:pt x="46373" y="20884"/>
                  </a:lnTo>
                  <a:lnTo>
                    <a:pt x="46268" y="20690"/>
                  </a:lnTo>
                  <a:lnTo>
                    <a:pt x="46148" y="20505"/>
                  </a:lnTo>
                  <a:lnTo>
                    <a:pt x="46020" y="20329"/>
                  </a:lnTo>
                  <a:lnTo>
                    <a:pt x="45893" y="20153"/>
                  </a:lnTo>
                  <a:lnTo>
                    <a:pt x="45758" y="19986"/>
                  </a:lnTo>
                  <a:lnTo>
                    <a:pt x="45615" y="19828"/>
                  </a:lnTo>
                  <a:lnTo>
                    <a:pt x="45465" y="19678"/>
                  </a:lnTo>
                  <a:lnTo>
                    <a:pt x="45315" y="19528"/>
                  </a:lnTo>
                  <a:lnTo>
                    <a:pt x="45210" y="19431"/>
                  </a:lnTo>
                  <a:lnTo>
                    <a:pt x="45113" y="19335"/>
                  </a:lnTo>
                  <a:lnTo>
                    <a:pt x="45023" y="19229"/>
                  </a:lnTo>
                  <a:lnTo>
                    <a:pt x="44933" y="19132"/>
                  </a:lnTo>
                  <a:lnTo>
                    <a:pt x="44850" y="19026"/>
                  </a:lnTo>
                  <a:lnTo>
                    <a:pt x="44768" y="18921"/>
                  </a:lnTo>
                  <a:lnTo>
                    <a:pt x="44693" y="18806"/>
                  </a:lnTo>
                  <a:lnTo>
                    <a:pt x="44625" y="18701"/>
                  </a:lnTo>
                  <a:lnTo>
                    <a:pt x="44558" y="18586"/>
                  </a:lnTo>
                  <a:lnTo>
                    <a:pt x="44498" y="18481"/>
                  </a:lnTo>
                  <a:lnTo>
                    <a:pt x="44438" y="18366"/>
                  </a:lnTo>
                  <a:lnTo>
                    <a:pt x="44385" y="18243"/>
                  </a:lnTo>
                  <a:lnTo>
                    <a:pt x="44333" y="18128"/>
                  </a:lnTo>
                  <a:lnTo>
                    <a:pt x="44288" y="18014"/>
                  </a:lnTo>
                  <a:lnTo>
                    <a:pt x="44243" y="17891"/>
                  </a:lnTo>
                  <a:lnTo>
                    <a:pt x="44205" y="17767"/>
                  </a:lnTo>
                  <a:lnTo>
                    <a:pt x="44138" y="17521"/>
                  </a:lnTo>
                  <a:lnTo>
                    <a:pt x="44085" y="17266"/>
                  </a:lnTo>
                  <a:lnTo>
                    <a:pt x="44040" y="17010"/>
                  </a:lnTo>
                  <a:lnTo>
                    <a:pt x="44010" y="16737"/>
                  </a:lnTo>
                  <a:lnTo>
                    <a:pt x="43995" y="16464"/>
                  </a:lnTo>
                  <a:lnTo>
                    <a:pt x="43988" y="16191"/>
                  </a:lnTo>
                  <a:lnTo>
                    <a:pt x="43988" y="15901"/>
                  </a:lnTo>
                  <a:lnTo>
                    <a:pt x="43995" y="15610"/>
                  </a:lnTo>
                  <a:lnTo>
                    <a:pt x="44018" y="15091"/>
                  </a:lnTo>
                  <a:lnTo>
                    <a:pt x="44025" y="14572"/>
                  </a:lnTo>
                  <a:lnTo>
                    <a:pt x="44018" y="14052"/>
                  </a:lnTo>
                  <a:lnTo>
                    <a:pt x="44018" y="13524"/>
                  </a:lnTo>
                  <a:lnTo>
                    <a:pt x="44010" y="13004"/>
                  </a:lnTo>
                  <a:lnTo>
                    <a:pt x="44003" y="12485"/>
                  </a:lnTo>
                  <a:lnTo>
                    <a:pt x="44003" y="11965"/>
                  </a:lnTo>
                  <a:lnTo>
                    <a:pt x="44010" y="11437"/>
                  </a:lnTo>
                  <a:lnTo>
                    <a:pt x="44018" y="11147"/>
                  </a:lnTo>
                  <a:lnTo>
                    <a:pt x="44018" y="10856"/>
                  </a:lnTo>
                  <a:lnTo>
                    <a:pt x="44003" y="10566"/>
                  </a:lnTo>
                  <a:lnTo>
                    <a:pt x="43988" y="10284"/>
                  </a:lnTo>
                  <a:lnTo>
                    <a:pt x="43958" y="10011"/>
                  </a:lnTo>
                  <a:lnTo>
                    <a:pt x="43920" y="9738"/>
                  </a:lnTo>
                  <a:lnTo>
                    <a:pt x="43883" y="9474"/>
                  </a:lnTo>
                  <a:lnTo>
                    <a:pt x="43830" y="9210"/>
                  </a:lnTo>
                  <a:lnTo>
                    <a:pt x="43778" y="8954"/>
                  </a:lnTo>
                  <a:lnTo>
                    <a:pt x="43710" y="8699"/>
                  </a:lnTo>
                  <a:lnTo>
                    <a:pt x="43643" y="8453"/>
                  </a:lnTo>
                  <a:lnTo>
                    <a:pt x="43560" y="8215"/>
                  </a:lnTo>
                  <a:lnTo>
                    <a:pt x="43478" y="7977"/>
                  </a:lnTo>
                  <a:lnTo>
                    <a:pt x="43380" y="7748"/>
                  </a:lnTo>
                  <a:lnTo>
                    <a:pt x="43283" y="7519"/>
                  </a:lnTo>
                  <a:lnTo>
                    <a:pt x="43178" y="7291"/>
                  </a:lnTo>
                  <a:lnTo>
                    <a:pt x="43065" y="7079"/>
                  </a:lnTo>
                  <a:lnTo>
                    <a:pt x="42945" y="6859"/>
                  </a:lnTo>
                  <a:lnTo>
                    <a:pt x="42818" y="6648"/>
                  </a:lnTo>
                  <a:lnTo>
                    <a:pt x="42683" y="6445"/>
                  </a:lnTo>
                  <a:lnTo>
                    <a:pt x="42548" y="6243"/>
                  </a:lnTo>
                  <a:lnTo>
                    <a:pt x="42398" y="6049"/>
                  </a:lnTo>
                  <a:lnTo>
                    <a:pt x="42248" y="5855"/>
                  </a:lnTo>
                  <a:lnTo>
                    <a:pt x="42090" y="5671"/>
                  </a:lnTo>
                  <a:lnTo>
                    <a:pt x="41925" y="5486"/>
                  </a:lnTo>
                  <a:lnTo>
                    <a:pt x="41753" y="5301"/>
                  </a:lnTo>
                  <a:lnTo>
                    <a:pt x="41580" y="5125"/>
                  </a:lnTo>
                  <a:lnTo>
                    <a:pt x="41393" y="4949"/>
                  </a:lnTo>
                  <a:lnTo>
                    <a:pt x="41205" y="4781"/>
                  </a:lnTo>
                  <a:lnTo>
                    <a:pt x="41018" y="4614"/>
                  </a:lnTo>
                  <a:lnTo>
                    <a:pt x="40815" y="4456"/>
                  </a:lnTo>
                  <a:lnTo>
                    <a:pt x="40613" y="4297"/>
                  </a:lnTo>
                  <a:lnTo>
                    <a:pt x="40320" y="4086"/>
                  </a:lnTo>
                  <a:lnTo>
                    <a:pt x="40028" y="3883"/>
                  </a:lnTo>
                  <a:lnTo>
                    <a:pt x="39728" y="3690"/>
                  </a:lnTo>
                  <a:lnTo>
                    <a:pt x="39428" y="3505"/>
                  </a:lnTo>
                  <a:lnTo>
                    <a:pt x="39128" y="3320"/>
                  </a:lnTo>
                  <a:lnTo>
                    <a:pt x="38820" y="3153"/>
                  </a:lnTo>
                  <a:lnTo>
                    <a:pt x="38505" y="2994"/>
                  </a:lnTo>
                  <a:lnTo>
                    <a:pt x="38198" y="2836"/>
                  </a:lnTo>
                  <a:lnTo>
                    <a:pt x="37883" y="2686"/>
                  </a:lnTo>
                  <a:lnTo>
                    <a:pt x="37568" y="2545"/>
                  </a:lnTo>
                  <a:lnTo>
                    <a:pt x="37245" y="2404"/>
                  </a:lnTo>
                  <a:lnTo>
                    <a:pt x="36930" y="2281"/>
                  </a:lnTo>
                  <a:lnTo>
                    <a:pt x="36608" y="2149"/>
                  </a:lnTo>
                  <a:lnTo>
                    <a:pt x="36278" y="2026"/>
                  </a:lnTo>
                  <a:lnTo>
                    <a:pt x="35955" y="1911"/>
                  </a:lnTo>
                  <a:lnTo>
                    <a:pt x="35625" y="1797"/>
                  </a:lnTo>
                  <a:lnTo>
                    <a:pt x="34988" y="1585"/>
                  </a:lnTo>
                  <a:lnTo>
                    <a:pt x="34350" y="1392"/>
                  </a:lnTo>
                  <a:lnTo>
                    <a:pt x="33705" y="1216"/>
                  </a:lnTo>
                  <a:lnTo>
                    <a:pt x="33068" y="1057"/>
                  </a:lnTo>
                  <a:lnTo>
                    <a:pt x="32430" y="908"/>
                  </a:lnTo>
                  <a:lnTo>
                    <a:pt x="31785" y="767"/>
                  </a:lnTo>
                  <a:lnTo>
                    <a:pt x="31140" y="643"/>
                  </a:lnTo>
                  <a:lnTo>
                    <a:pt x="30495" y="538"/>
                  </a:lnTo>
                  <a:lnTo>
                    <a:pt x="29858" y="432"/>
                  </a:lnTo>
                  <a:lnTo>
                    <a:pt x="29213" y="344"/>
                  </a:lnTo>
                  <a:lnTo>
                    <a:pt x="28568" y="274"/>
                  </a:lnTo>
                  <a:lnTo>
                    <a:pt x="27915" y="203"/>
                  </a:lnTo>
                  <a:lnTo>
                    <a:pt x="27270" y="150"/>
                  </a:lnTo>
                  <a:lnTo>
                    <a:pt x="26625" y="106"/>
                  </a:lnTo>
                  <a:lnTo>
                    <a:pt x="25980" y="62"/>
                  </a:lnTo>
                  <a:lnTo>
                    <a:pt x="25328" y="36"/>
                  </a:lnTo>
                  <a:lnTo>
                    <a:pt x="24683" y="18"/>
                  </a:lnTo>
                  <a:lnTo>
                    <a:pt x="24038" y="10"/>
                  </a:lnTo>
                  <a:lnTo>
                    <a:pt x="23385" y="1"/>
                  </a:lnTo>
                  <a:lnTo>
                    <a:pt x="22740" y="1"/>
                  </a:lnTo>
                  <a:lnTo>
                    <a:pt x="22088" y="10"/>
                  </a:lnTo>
                  <a:lnTo>
                    <a:pt x="21435" y="18"/>
                  </a:lnTo>
                  <a:lnTo>
                    <a:pt x="20790" y="36"/>
                  </a:lnTo>
                  <a:lnTo>
                    <a:pt x="20138" y="62"/>
                  </a:lnTo>
                  <a:lnTo>
                    <a:pt x="18840" y="115"/>
                  </a:lnTo>
                  <a:lnTo>
                    <a:pt x="17543" y="186"/>
                  </a:lnTo>
                  <a:lnTo>
                    <a:pt x="16238" y="265"/>
                  </a:lnTo>
                  <a:lnTo>
                    <a:pt x="14940" y="344"/>
                  </a:lnTo>
                  <a:lnTo>
                    <a:pt x="14325" y="397"/>
                  </a:lnTo>
                  <a:lnTo>
                    <a:pt x="13710" y="459"/>
                  </a:lnTo>
                  <a:lnTo>
                    <a:pt x="13095" y="538"/>
                  </a:lnTo>
                  <a:lnTo>
                    <a:pt x="12480" y="635"/>
                  </a:lnTo>
                  <a:lnTo>
                    <a:pt x="11865" y="749"/>
                  </a:lnTo>
                  <a:lnTo>
                    <a:pt x="11258" y="881"/>
                  </a:lnTo>
                  <a:lnTo>
                    <a:pt x="10650" y="1022"/>
                  </a:lnTo>
                  <a:lnTo>
                    <a:pt x="10043" y="1189"/>
                  </a:lnTo>
                  <a:lnTo>
                    <a:pt x="9443" y="1365"/>
                  </a:lnTo>
                  <a:lnTo>
                    <a:pt x="8843" y="1559"/>
                  </a:lnTo>
                  <a:lnTo>
                    <a:pt x="8543" y="1665"/>
                  </a:lnTo>
                  <a:lnTo>
                    <a:pt x="8250" y="1770"/>
                  </a:lnTo>
                  <a:lnTo>
                    <a:pt x="7950" y="1885"/>
                  </a:lnTo>
                  <a:lnTo>
                    <a:pt x="7658" y="2008"/>
                  </a:lnTo>
                  <a:lnTo>
                    <a:pt x="7365" y="2131"/>
                  </a:lnTo>
                  <a:lnTo>
                    <a:pt x="7073" y="2255"/>
                  </a:lnTo>
                  <a:lnTo>
                    <a:pt x="6780" y="2387"/>
                  </a:lnTo>
                  <a:lnTo>
                    <a:pt x="6488" y="2519"/>
                  </a:lnTo>
                  <a:lnTo>
                    <a:pt x="6195" y="2660"/>
                  </a:lnTo>
                  <a:lnTo>
                    <a:pt x="5910" y="2800"/>
                  </a:lnTo>
                  <a:lnTo>
                    <a:pt x="5625" y="2950"/>
                  </a:lnTo>
                  <a:lnTo>
                    <a:pt x="5333" y="3100"/>
                  </a:lnTo>
                  <a:lnTo>
                    <a:pt x="5018" y="3285"/>
                  </a:lnTo>
                  <a:lnTo>
                    <a:pt x="4710" y="3461"/>
                  </a:lnTo>
                  <a:lnTo>
                    <a:pt x="4410" y="3654"/>
                  </a:lnTo>
                  <a:lnTo>
                    <a:pt x="4110" y="3848"/>
                  </a:lnTo>
                  <a:lnTo>
                    <a:pt x="3825" y="4051"/>
                  </a:lnTo>
                  <a:lnTo>
                    <a:pt x="3548" y="4262"/>
                  </a:lnTo>
                  <a:lnTo>
                    <a:pt x="3278" y="4473"/>
                  </a:lnTo>
                  <a:lnTo>
                    <a:pt x="3023" y="4693"/>
                  </a:lnTo>
                  <a:lnTo>
                    <a:pt x="2768" y="4931"/>
                  </a:lnTo>
                  <a:lnTo>
                    <a:pt x="2528" y="5160"/>
                  </a:lnTo>
                  <a:lnTo>
                    <a:pt x="2295" y="5406"/>
                  </a:lnTo>
                  <a:lnTo>
                    <a:pt x="2078" y="5662"/>
                  </a:lnTo>
                  <a:lnTo>
                    <a:pt x="1860" y="5917"/>
                  </a:lnTo>
                  <a:lnTo>
                    <a:pt x="1658" y="6190"/>
                  </a:lnTo>
                  <a:lnTo>
                    <a:pt x="1470" y="6463"/>
                  </a:lnTo>
                  <a:lnTo>
                    <a:pt x="1290" y="6753"/>
                  </a:lnTo>
                  <a:lnTo>
                    <a:pt x="1118" y="7044"/>
                  </a:lnTo>
                  <a:lnTo>
                    <a:pt x="960" y="7343"/>
                  </a:lnTo>
                  <a:lnTo>
                    <a:pt x="818" y="7660"/>
                  </a:lnTo>
                  <a:lnTo>
                    <a:pt x="675" y="7977"/>
                  </a:lnTo>
                  <a:lnTo>
                    <a:pt x="555" y="8303"/>
                  </a:lnTo>
                  <a:lnTo>
                    <a:pt x="443" y="8646"/>
                  </a:lnTo>
                  <a:lnTo>
                    <a:pt x="345" y="8999"/>
                  </a:lnTo>
                  <a:lnTo>
                    <a:pt x="255" y="9351"/>
                  </a:lnTo>
                  <a:lnTo>
                    <a:pt x="180" y="9720"/>
                  </a:lnTo>
                  <a:lnTo>
                    <a:pt x="120" y="10108"/>
                  </a:lnTo>
                  <a:lnTo>
                    <a:pt x="75" y="10495"/>
                  </a:lnTo>
                  <a:lnTo>
                    <a:pt x="38" y="10891"/>
                  </a:lnTo>
                  <a:lnTo>
                    <a:pt x="23" y="11305"/>
                  </a:lnTo>
                  <a:lnTo>
                    <a:pt x="15" y="11728"/>
                  </a:lnTo>
                  <a:lnTo>
                    <a:pt x="23" y="12159"/>
                  </a:lnTo>
                  <a:lnTo>
                    <a:pt x="45" y="12608"/>
                  </a:lnTo>
                  <a:lnTo>
                    <a:pt x="68" y="13022"/>
                  </a:lnTo>
                  <a:lnTo>
                    <a:pt x="83" y="13436"/>
                  </a:lnTo>
                  <a:lnTo>
                    <a:pt x="105" y="13858"/>
                  </a:lnTo>
                  <a:lnTo>
                    <a:pt x="113" y="14272"/>
                  </a:lnTo>
                  <a:lnTo>
                    <a:pt x="120" y="14686"/>
                  </a:lnTo>
                  <a:lnTo>
                    <a:pt x="128" y="15109"/>
                  </a:lnTo>
                  <a:lnTo>
                    <a:pt x="128" y="15522"/>
                  </a:lnTo>
                  <a:lnTo>
                    <a:pt x="128" y="15936"/>
                  </a:lnTo>
                  <a:lnTo>
                    <a:pt x="128" y="16359"/>
                  </a:lnTo>
                  <a:lnTo>
                    <a:pt x="120" y="16773"/>
                  </a:lnTo>
                  <a:lnTo>
                    <a:pt x="113" y="17195"/>
                  </a:lnTo>
                  <a:lnTo>
                    <a:pt x="105" y="17609"/>
                  </a:lnTo>
                  <a:lnTo>
                    <a:pt x="90" y="18023"/>
                  </a:lnTo>
                  <a:lnTo>
                    <a:pt x="75" y="18445"/>
                  </a:lnTo>
                  <a:lnTo>
                    <a:pt x="68" y="18859"/>
                  </a:lnTo>
                  <a:lnTo>
                    <a:pt x="53" y="19282"/>
                  </a:lnTo>
                  <a:lnTo>
                    <a:pt x="38" y="19748"/>
                  </a:lnTo>
                  <a:lnTo>
                    <a:pt x="45" y="20215"/>
                  </a:lnTo>
                  <a:lnTo>
                    <a:pt x="45" y="20444"/>
                  </a:lnTo>
                  <a:lnTo>
                    <a:pt x="60" y="20673"/>
                  </a:lnTo>
                  <a:lnTo>
                    <a:pt x="75" y="20902"/>
                  </a:lnTo>
                  <a:lnTo>
                    <a:pt x="98" y="21122"/>
                  </a:lnTo>
                  <a:lnTo>
                    <a:pt x="120" y="21351"/>
                  </a:lnTo>
                  <a:lnTo>
                    <a:pt x="150" y="21571"/>
                  </a:lnTo>
                  <a:lnTo>
                    <a:pt x="180" y="21782"/>
                  </a:lnTo>
                  <a:lnTo>
                    <a:pt x="218" y="22002"/>
                  </a:lnTo>
                  <a:lnTo>
                    <a:pt x="255" y="22213"/>
                  </a:lnTo>
                  <a:lnTo>
                    <a:pt x="308" y="22425"/>
                  </a:lnTo>
                  <a:lnTo>
                    <a:pt x="360" y="22636"/>
                  </a:lnTo>
                  <a:lnTo>
                    <a:pt x="413" y="22847"/>
                  </a:lnTo>
                  <a:lnTo>
                    <a:pt x="473" y="23050"/>
                  </a:lnTo>
                  <a:lnTo>
                    <a:pt x="540" y="23252"/>
                  </a:lnTo>
                  <a:lnTo>
                    <a:pt x="615" y="23446"/>
                  </a:lnTo>
                  <a:lnTo>
                    <a:pt x="690" y="23649"/>
                  </a:lnTo>
                  <a:lnTo>
                    <a:pt x="773" y="23842"/>
                  </a:lnTo>
                  <a:lnTo>
                    <a:pt x="863" y="24036"/>
                  </a:lnTo>
                  <a:lnTo>
                    <a:pt x="960" y="24230"/>
                  </a:lnTo>
                  <a:lnTo>
                    <a:pt x="1058" y="24415"/>
                  </a:lnTo>
                  <a:lnTo>
                    <a:pt x="1163" y="24599"/>
                  </a:lnTo>
                  <a:lnTo>
                    <a:pt x="1275" y="24784"/>
                  </a:lnTo>
                  <a:lnTo>
                    <a:pt x="1395" y="24960"/>
                  </a:lnTo>
                  <a:lnTo>
                    <a:pt x="1515" y="25145"/>
                  </a:lnTo>
                  <a:lnTo>
                    <a:pt x="1650" y="25313"/>
                  </a:lnTo>
                  <a:lnTo>
                    <a:pt x="1785" y="25489"/>
                  </a:lnTo>
                  <a:lnTo>
                    <a:pt x="1928" y="25656"/>
                  </a:lnTo>
                  <a:lnTo>
                    <a:pt x="2078" y="25823"/>
                  </a:lnTo>
                  <a:lnTo>
                    <a:pt x="2183" y="25938"/>
                  </a:lnTo>
                  <a:lnTo>
                    <a:pt x="2273" y="26043"/>
                  </a:lnTo>
                  <a:lnTo>
                    <a:pt x="2363" y="26158"/>
                  </a:lnTo>
                  <a:lnTo>
                    <a:pt x="2438" y="26263"/>
                  </a:lnTo>
                  <a:lnTo>
                    <a:pt x="2513" y="26378"/>
                  </a:lnTo>
                  <a:lnTo>
                    <a:pt x="2580" y="26483"/>
                  </a:lnTo>
                  <a:lnTo>
                    <a:pt x="2640" y="26598"/>
                  </a:lnTo>
                  <a:lnTo>
                    <a:pt x="2700" y="26704"/>
                  </a:lnTo>
                  <a:lnTo>
                    <a:pt x="2745" y="26818"/>
                  </a:lnTo>
                  <a:lnTo>
                    <a:pt x="2790" y="26924"/>
                  </a:lnTo>
                  <a:lnTo>
                    <a:pt x="2820" y="27029"/>
                  </a:lnTo>
                  <a:lnTo>
                    <a:pt x="2850" y="27144"/>
                  </a:lnTo>
                  <a:lnTo>
                    <a:pt x="2873" y="27249"/>
                  </a:lnTo>
                  <a:lnTo>
                    <a:pt x="2888" y="27355"/>
                  </a:lnTo>
                  <a:lnTo>
                    <a:pt x="2903" y="27470"/>
                  </a:lnTo>
                  <a:lnTo>
                    <a:pt x="2903" y="27575"/>
                  </a:lnTo>
                  <a:lnTo>
                    <a:pt x="2903" y="27681"/>
                  </a:lnTo>
                  <a:lnTo>
                    <a:pt x="2888" y="27795"/>
                  </a:lnTo>
                  <a:lnTo>
                    <a:pt x="2873" y="27901"/>
                  </a:lnTo>
                  <a:lnTo>
                    <a:pt x="2850" y="28015"/>
                  </a:lnTo>
                  <a:lnTo>
                    <a:pt x="2820" y="28121"/>
                  </a:lnTo>
                  <a:lnTo>
                    <a:pt x="2790" y="28235"/>
                  </a:lnTo>
                  <a:lnTo>
                    <a:pt x="2745" y="28341"/>
                  </a:lnTo>
                  <a:lnTo>
                    <a:pt x="2700" y="28456"/>
                  </a:lnTo>
                  <a:lnTo>
                    <a:pt x="2648" y="28570"/>
                  </a:lnTo>
                  <a:lnTo>
                    <a:pt x="2588" y="28676"/>
                  </a:lnTo>
                  <a:lnTo>
                    <a:pt x="2520" y="28790"/>
                  </a:lnTo>
                  <a:lnTo>
                    <a:pt x="2445" y="28905"/>
                  </a:lnTo>
                  <a:lnTo>
                    <a:pt x="2370" y="29019"/>
                  </a:lnTo>
                  <a:lnTo>
                    <a:pt x="2280" y="29134"/>
                  </a:lnTo>
                  <a:lnTo>
                    <a:pt x="2190" y="29248"/>
                  </a:lnTo>
                  <a:lnTo>
                    <a:pt x="2093" y="29362"/>
                  </a:lnTo>
                  <a:lnTo>
                    <a:pt x="1950" y="29538"/>
                  </a:lnTo>
                  <a:lnTo>
                    <a:pt x="1815" y="29706"/>
                  </a:lnTo>
                  <a:lnTo>
                    <a:pt x="1688" y="29882"/>
                  </a:lnTo>
                  <a:lnTo>
                    <a:pt x="1560" y="30058"/>
                  </a:lnTo>
                  <a:lnTo>
                    <a:pt x="1440" y="30234"/>
                  </a:lnTo>
                  <a:lnTo>
                    <a:pt x="1320" y="30419"/>
                  </a:lnTo>
                  <a:lnTo>
                    <a:pt x="1215" y="30604"/>
                  </a:lnTo>
                  <a:lnTo>
                    <a:pt x="1110" y="30789"/>
                  </a:lnTo>
                  <a:lnTo>
                    <a:pt x="1005" y="30974"/>
                  </a:lnTo>
                  <a:lnTo>
                    <a:pt x="915" y="31167"/>
                  </a:lnTo>
                  <a:lnTo>
                    <a:pt x="825" y="31361"/>
                  </a:lnTo>
                  <a:lnTo>
                    <a:pt x="743" y="31555"/>
                  </a:lnTo>
                  <a:lnTo>
                    <a:pt x="660" y="31757"/>
                  </a:lnTo>
                  <a:lnTo>
                    <a:pt x="585" y="31960"/>
                  </a:lnTo>
                  <a:lnTo>
                    <a:pt x="518" y="32162"/>
                  </a:lnTo>
                  <a:lnTo>
                    <a:pt x="450" y="32365"/>
                  </a:lnTo>
                  <a:lnTo>
                    <a:pt x="390" y="32567"/>
                  </a:lnTo>
                  <a:lnTo>
                    <a:pt x="338" y="32778"/>
                  </a:lnTo>
                  <a:lnTo>
                    <a:pt x="285" y="32990"/>
                  </a:lnTo>
                  <a:lnTo>
                    <a:pt x="240" y="33201"/>
                  </a:lnTo>
                  <a:lnTo>
                    <a:pt x="203" y="33421"/>
                  </a:lnTo>
                  <a:lnTo>
                    <a:pt x="165" y="33641"/>
                  </a:lnTo>
                  <a:lnTo>
                    <a:pt x="128" y="33861"/>
                  </a:lnTo>
                  <a:lnTo>
                    <a:pt x="105" y="34081"/>
                  </a:lnTo>
                  <a:lnTo>
                    <a:pt x="83" y="34302"/>
                  </a:lnTo>
                  <a:lnTo>
                    <a:pt x="68" y="34530"/>
                  </a:lnTo>
                  <a:lnTo>
                    <a:pt x="53" y="34759"/>
                  </a:lnTo>
                  <a:lnTo>
                    <a:pt x="45" y="34988"/>
                  </a:lnTo>
                  <a:lnTo>
                    <a:pt x="38" y="35226"/>
                  </a:lnTo>
                  <a:lnTo>
                    <a:pt x="38" y="35455"/>
                  </a:lnTo>
                  <a:lnTo>
                    <a:pt x="45" y="35693"/>
                  </a:lnTo>
                  <a:lnTo>
                    <a:pt x="53" y="35930"/>
                  </a:lnTo>
                  <a:lnTo>
                    <a:pt x="75" y="36626"/>
                  </a:lnTo>
                  <a:lnTo>
                    <a:pt x="98" y="37321"/>
                  </a:lnTo>
                  <a:lnTo>
                    <a:pt x="113" y="38017"/>
                  </a:lnTo>
                  <a:lnTo>
                    <a:pt x="120" y="38712"/>
                  </a:lnTo>
                  <a:lnTo>
                    <a:pt x="120" y="39408"/>
                  </a:lnTo>
                  <a:lnTo>
                    <a:pt x="113" y="40103"/>
                  </a:lnTo>
                  <a:lnTo>
                    <a:pt x="83" y="40799"/>
                  </a:lnTo>
                  <a:lnTo>
                    <a:pt x="53" y="41494"/>
                  </a:lnTo>
                  <a:lnTo>
                    <a:pt x="23" y="42049"/>
                  </a:lnTo>
                  <a:lnTo>
                    <a:pt x="0" y="42586"/>
                  </a:lnTo>
                  <a:lnTo>
                    <a:pt x="0" y="43106"/>
                  </a:lnTo>
                  <a:lnTo>
                    <a:pt x="8" y="43616"/>
                  </a:lnTo>
                  <a:lnTo>
                    <a:pt x="30" y="44100"/>
                  </a:lnTo>
                  <a:lnTo>
                    <a:pt x="68" y="44576"/>
                  </a:lnTo>
                  <a:lnTo>
                    <a:pt x="120" y="45034"/>
                  </a:lnTo>
                  <a:lnTo>
                    <a:pt x="188" y="45474"/>
                  </a:lnTo>
                  <a:lnTo>
                    <a:pt x="263" y="45905"/>
                  </a:lnTo>
                  <a:lnTo>
                    <a:pt x="360" y="46319"/>
                  </a:lnTo>
                  <a:lnTo>
                    <a:pt x="473" y="46724"/>
                  </a:lnTo>
                  <a:lnTo>
                    <a:pt x="600" y="47112"/>
                  </a:lnTo>
                  <a:lnTo>
                    <a:pt x="743" y="47490"/>
                  </a:lnTo>
                  <a:lnTo>
                    <a:pt x="908" y="47851"/>
                  </a:lnTo>
                  <a:lnTo>
                    <a:pt x="1080" y="48203"/>
                  </a:lnTo>
                  <a:lnTo>
                    <a:pt x="1283" y="48547"/>
                  </a:lnTo>
                  <a:lnTo>
                    <a:pt x="1493" y="48881"/>
                  </a:lnTo>
                  <a:lnTo>
                    <a:pt x="1725" y="49198"/>
                  </a:lnTo>
                  <a:lnTo>
                    <a:pt x="1973" y="49515"/>
                  </a:lnTo>
                  <a:lnTo>
                    <a:pt x="2243" y="49814"/>
                  </a:lnTo>
                  <a:lnTo>
                    <a:pt x="2535" y="50114"/>
                  </a:lnTo>
                  <a:lnTo>
                    <a:pt x="2843" y="50395"/>
                  </a:lnTo>
                  <a:lnTo>
                    <a:pt x="3165" y="50677"/>
                  </a:lnTo>
                  <a:lnTo>
                    <a:pt x="3518" y="50950"/>
                  </a:lnTo>
                  <a:lnTo>
                    <a:pt x="3885" y="51214"/>
                  </a:lnTo>
                  <a:lnTo>
                    <a:pt x="4275" y="51470"/>
                  </a:lnTo>
                  <a:lnTo>
                    <a:pt x="4688" y="51716"/>
                  </a:lnTo>
                  <a:lnTo>
                    <a:pt x="5123" y="51963"/>
                  </a:lnTo>
                  <a:lnTo>
                    <a:pt x="5573" y="52209"/>
                  </a:lnTo>
                  <a:lnTo>
                    <a:pt x="6053" y="52447"/>
                  </a:lnTo>
                  <a:lnTo>
                    <a:pt x="6555" y="52676"/>
                  </a:lnTo>
                  <a:lnTo>
                    <a:pt x="7080" y="52905"/>
                  </a:lnTo>
                  <a:lnTo>
                    <a:pt x="7463" y="53072"/>
                  </a:lnTo>
                  <a:lnTo>
                    <a:pt x="7853" y="53222"/>
                  </a:lnTo>
                  <a:lnTo>
                    <a:pt x="8243" y="53362"/>
                  </a:lnTo>
                  <a:lnTo>
                    <a:pt x="8633" y="53503"/>
                  </a:lnTo>
                  <a:lnTo>
                    <a:pt x="9030" y="53627"/>
                  </a:lnTo>
                  <a:lnTo>
                    <a:pt x="9420" y="53750"/>
                  </a:lnTo>
                  <a:lnTo>
                    <a:pt x="9818" y="53864"/>
                  </a:lnTo>
                  <a:lnTo>
                    <a:pt x="10208" y="53970"/>
                  </a:lnTo>
                  <a:lnTo>
                    <a:pt x="10605" y="54076"/>
                  </a:lnTo>
                  <a:lnTo>
                    <a:pt x="11003" y="54172"/>
                  </a:lnTo>
                  <a:lnTo>
                    <a:pt x="11400" y="54260"/>
                  </a:lnTo>
                  <a:lnTo>
                    <a:pt x="11798" y="54348"/>
                  </a:lnTo>
                  <a:lnTo>
                    <a:pt x="12600" y="54507"/>
                  </a:lnTo>
                  <a:lnTo>
                    <a:pt x="13403" y="54639"/>
                  </a:lnTo>
                  <a:lnTo>
                    <a:pt x="14205" y="54762"/>
                  </a:lnTo>
                  <a:lnTo>
                    <a:pt x="15008" y="54877"/>
                  </a:lnTo>
                  <a:lnTo>
                    <a:pt x="15818" y="54982"/>
                  </a:lnTo>
                  <a:lnTo>
                    <a:pt x="16620" y="55070"/>
                  </a:lnTo>
                  <a:lnTo>
                    <a:pt x="17430" y="55167"/>
                  </a:lnTo>
                  <a:lnTo>
                    <a:pt x="18240" y="55246"/>
                  </a:lnTo>
                  <a:lnTo>
                    <a:pt x="19050" y="55335"/>
                  </a:lnTo>
                  <a:lnTo>
                    <a:pt x="19860" y="55423"/>
                  </a:lnTo>
                  <a:lnTo>
                    <a:pt x="20183" y="55458"/>
                  </a:lnTo>
                  <a:lnTo>
                    <a:pt x="20505" y="55484"/>
                  </a:lnTo>
                  <a:lnTo>
                    <a:pt x="20663" y="55502"/>
                  </a:lnTo>
                  <a:lnTo>
                    <a:pt x="20813" y="55528"/>
                  </a:lnTo>
                  <a:lnTo>
                    <a:pt x="20963" y="55563"/>
                  </a:lnTo>
                  <a:lnTo>
                    <a:pt x="21105" y="55616"/>
                  </a:lnTo>
                  <a:lnTo>
                    <a:pt x="21180" y="55643"/>
                  </a:lnTo>
                  <a:lnTo>
                    <a:pt x="21248" y="55678"/>
                  </a:lnTo>
                  <a:lnTo>
                    <a:pt x="21315" y="55713"/>
                  </a:lnTo>
                  <a:lnTo>
                    <a:pt x="21375" y="55757"/>
                  </a:lnTo>
                  <a:lnTo>
                    <a:pt x="21443" y="55801"/>
                  </a:lnTo>
                  <a:lnTo>
                    <a:pt x="21503" y="55854"/>
                  </a:lnTo>
                  <a:lnTo>
                    <a:pt x="21563" y="55907"/>
                  </a:lnTo>
                  <a:lnTo>
                    <a:pt x="21615" y="55968"/>
                  </a:lnTo>
                  <a:lnTo>
                    <a:pt x="21675" y="56039"/>
                  </a:lnTo>
                  <a:lnTo>
                    <a:pt x="21720" y="56109"/>
                  </a:lnTo>
                  <a:lnTo>
                    <a:pt x="21773" y="56189"/>
                  </a:lnTo>
                  <a:lnTo>
                    <a:pt x="21818" y="56277"/>
                  </a:lnTo>
                  <a:lnTo>
                    <a:pt x="21863" y="56373"/>
                  </a:lnTo>
                  <a:lnTo>
                    <a:pt x="21900" y="56470"/>
                  </a:lnTo>
                  <a:lnTo>
                    <a:pt x="21938" y="56585"/>
                  </a:lnTo>
                  <a:lnTo>
                    <a:pt x="21975" y="56699"/>
                  </a:lnTo>
                  <a:lnTo>
                    <a:pt x="22103" y="57148"/>
                  </a:lnTo>
                  <a:lnTo>
                    <a:pt x="22245" y="57580"/>
                  </a:lnTo>
                  <a:lnTo>
                    <a:pt x="22403" y="57993"/>
                  </a:lnTo>
                  <a:lnTo>
                    <a:pt x="22568" y="58390"/>
                  </a:lnTo>
                  <a:lnTo>
                    <a:pt x="22740" y="58768"/>
                  </a:lnTo>
                  <a:lnTo>
                    <a:pt x="22935" y="59138"/>
                  </a:lnTo>
                  <a:lnTo>
                    <a:pt x="23130" y="59481"/>
                  </a:lnTo>
                  <a:lnTo>
                    <a:pt x="23340" y="59816"/>
                  </a:lnTo>
                  <a:lnTo>
                    <a:pt x="23558" y="60124"/>
                  </a:lnTo>
                  <a:lnTo>
                    <a:pt x="23790" y="60432"/>
                  </a:lnTo>
                  <a:lnTo>
                    <a:pt x="24023" y="60714"/>
                  </a:lnTo>
                  <a:lnTo>
                    <a:pt x="24270" y="60996"/>
                  </a:lnTo>
                  <a:lnTo>
                    <a:pt x="24525" y="61251"/>
                  </a:lnTo>
                  <a:lnTo>
                    <a:pt x="24788" y="61506"/>
                  </a:lnTo>
                  <a:lnTo>
                    <a:pt x="25065" y="61744"/>
                  </a:lnTo>
                  <a:lnTo>
                    <a:pt x="25343" y="61964"/>
                  </a:lnTo>
                  <a:lnTo>
                    <a:pt x="25628" y="62184"/>
                  </a:lnTo>
                  <a:lnTo>
                    <a:pt x="25920" y="62387"/>
                  </a:lnTo>
                  <a:lnTo>
                    <a:pt x="26220" y="62589"/>
                  </a:lnTo>
                  <a:lnTo>
                    <a:pt x="26520" y="62774"/>
                  </a:lnTo>
                  <a:lnTo>
                    <a:pt x="26835" y="62950"/>
                  </a:lnTo>
                  <a:lnTo>
                    <a:pt x="27150" y="63117"/>
                  </a:lnTo>
                  <a:lnTo>
                    <a:pt x="27473" y="63285"/>
                  </a:lnTo>
                  <a:lnTo>
                    <a:pt x="27795" y="63434"/>
                  </a:lnTo>
                  <a:lnTo>
                    <a:pt x="28125" y="63584"/>
                  </a:lnTo>
                  <a:lnTo>
                    <a:pt x="28463" y="63725"/>
                  </a:lnTo>
                  <a:lnTo>
                    <a:pt x="28793" y="63866"/>
                  </a:lnTo>
                  <a:lnTo>
                    <a:pt x="29138" y="63998"/>
                  </a:lnTo>
                  <a:lnTo>
                    <a:pt x="29828" y="64244"/>
                  </a:lnTo>
                  <a:lnTo>
                    <a:pt x="30525" y="64482"/>
                  </a:lnTo>
                  <a:lnTo>
                    <a:pt x="30930" y="64614"/>
                  </a:lnTo>
                  <a:lnTo>
                    <a:pt x="31343" y="64746"/>
                  </a:lnTo>
                  <a:lnTo>
                    <a:pt x="31755" y="64861"/>
                  </a:lnTo>
                  <a:lnTo>
                    <a:pt x="32168" y="64975"/>
                  </a:lnTo>
                  <a:lnTo>
                    <a:pt x="32580" y="65089"/>
                  </a:lnTo>
                  <a:lnTo>
                    <a:pt x="32985" y="65195"/>
                  </a:lnTo>
                  <a:lnTo>
                    <a:pt x="33405" y="65292"/>
                  </a:lnTo>
                  <a:lnTo>
                    <a:pt x="33818" y="65389"/>
                  </a:lnTo>
                  <a:lnTo>
                    <a:pt x="34230" y="65477"/>
                  </a:lnTo>
                  <a:lnTo>
                    <a:pt x="34643" y="65556"/>
                  </a:lnTo>
                  <a:lnTo>
                    <a:pt x="35055" y="65635"/>
                  </a:lnTo>
                  <a:lnTo>
                    <a:pt x="35475" y="65706"/>
                  </a:lnTo>
                  <a:lnTo>
                    <a:pt x="35888" y="65776"/>
                  </a:lnTo>
                  <a:lnTo>
                    <a:pt x="36300" y="65838"/>
                  </a:lnTo>
                  <a:lnTo>
                    <a:pt x="36720" y="65891"/>
                  </a:lnTo>
                  <a:lnTo>
                    <a:pt x="37133" y="65943"/>
                  </a:lnTo>
                  <a:lnTo>
                    <a:pt x="37553" y="65988"/>
                  </a:lnTo>
                  <a:lnTo>
                    <a:pt x="37965" y="66032"/>
                  </a:lnTo>
                  <a:lnTo>
                    <a:pt x="38385" y="66067"/>
                  </a:lnTo>
                  <a:lnTo>
                    <a:pt x="38798" y="66102"/>
                  </a:lnTo>
                  <a:lnTo>
                    <a:pt x="39218" y="66120"/>
                  </a:lnTo>
                  <a:lnTo>
                    <a:pt x="39638" y="66146"/>
                  </a:lnTo>
                  <a:lnTo>
                    <a:pt x="40050" y="66164"/>
                  </a:lnTo>
                  <a:lnTo>
                    <a:pt x="40470" y="66172"/>
                  </a:lnTo>
                  <a:lnTo>
                    <a:pt x="40890" y="66172"/>
                  </a:lnTo>
                  <a:lnTo>
                    <a:pt x="41310" y="66172"/>
                  </a:lnTo>
                  <a:lnTo>
                    <a:pt x="41723" y="66172"/>
                  </a:lnTo>
                  <a:lnTo>
                    <a:pt x="42143" y="66164"/>
                  </a:lnTo>
                  <a:lnTo>
                    <a:pt x="42563" y="66146"/>
                  </a:lnTo>
                  <a:lnTo>
                    <a:pt x="42983" y="66128"/>
                  </a:lnTo>
                  <a:lnTo>
                    <a:pt x="43403" y="66102"/>
                  </a:lnTo>
                  <a:lnTo>
                    <a:pt x="43823" y="66076"/>
                  </a:lnTo>
                  <a:lnTo>
                    <a:pt x="44348" y="66102"/>
                  </a:lnTo>
                  <a:lnTo>
                    <a:pt x="44873" y="66120"/>
                  </a:lnTo>
                  <a:lnTo>
                    <a:pt x="45398" y="66137"/>
                  </a:lnTo>
                  <a:lnTo>
                    <a:pt x="45923" y="66146"/>
                  </a:lnTo>
                  <a:lnTo>
                    <a:pt x="46440" y="66155"/>
                  </a:lnTo>
                  <a:lnTo>
                    <a:pt x="46965" y="66155"/>
                  </a:lnTo>
                  <a:lnTo>
                    <a:pt x="47483" y="66146"/>
                  </a:lnTo>
                  <a:lnTo>
                    <a:pt x="48000" y="66128"/>
                  </a:lnTo>
                  <a:lnTo>
                    <a:pt x="48525" y="66111"/>
                  </a:lnTo>
                  <a:lnTo>
                    <a:pt x="49043" y="66084"/>
                  </a:lnTo>
                  <a:lnTo>
                    <a:pt x="49553" y="66049"/>
                  </a:lnTo>
                  <a:lnTo>
                    <a:pt x="50070" y="66005"/>
                  </a:lnTo>
                  <a:lnTo>
                    <a:pt x="50588" y="65952"/>
                  </a:lnTo>
                  <a:lnTo>
                    <a:pt x="51098" y="65899"/>
                  </a:lnTo>
                  <a:lnTo>
                    <a:pt x="51608" y="65838"/>
                  </a:lnTo>
                  <a:lnTo>
                    <a:pt x="52118" y="65767"/>
                  </a:lnTo>
                  <a:lnTo>
                    <a:pt x="52628" y="65679"/>
                  </a:lnTo>
                  <a:lnTo>
                    <a:pt x="53138" y="65591"/>
                  </a:lnTo>
                  <a:lnTo>
                    <a:pt x="53648" y="65494"/>
                  </a:lnTo>
                  <a:lnTo>
                    <a:pt x="54150" y="65389"/>
                  </a:lnTo>
                  <a:lnTo>
                    <a:pt x="54660" y="65274"/>
                  </a:lnTo>
                  <a:lnTo>
                    <a:pt x="55163" y="65151"/>
                  </a:lnTo>
                  <a:lnTo>
                    <a:pt x="55665" y="65019"/>
                  </a:lnTo>
                  <a:lnTo>
                    <a:pt x="56168" y="64878"/>
                  </a:lnTo>
                  <a:lnTo>
                    <a:pt x="56670" y="64729"/>
                  </a:lnTo>
                  <a:lnTo>
                    <a:pt x="57165" y="64561"/>
                  </a:lnTo>
                  <a:lnTo>
                    <a:pt x="57668" y="64394"/>
                  </a:lnTo>
                  <a:lnTo>
                    <a:pt x="58163" y="64209"/>
                  </a:lnTo>
                  <a:lnTo>
                    <a:pt x="58658" y="64015"/>
                  </a:lnTo>
                  <a:lnTo>
                    <a:pt x="59153" y="63813"/>
                  </a:lnTo>
                  <a:lnTo>
                    <a:pt x="59648" y="63602"/>
                  </a:lnTo>
                  <a:lnTo>
                    <a:pt x="60143" y="63373"/>
                  </a:lnTo>
                  <a:lnTo>
                    <a:pt x="60510" y="63197"/>
                  </a:lnTo>
                  <a:lnTo>
                    <a:pt x="60863" y="63012"/>
                  </a:lnTo>
                  <a:lnTo>
                    <a:pt x="61208" y="62818"/>
                  </a:lnTo>
                  <a:lnTo>
                    <a:pt x="61545" y="62616"/>
                  </a:lnTo>
                  <a:lnTo>
                    <a:pt x="61868" y="62404"/>
                  </a:lnTo>
                  <a:lnTo>
                    <a:pt x="62175" y="62184"/>
                  </a:lnTo>
                  <a:lnTo>
                    <a:pt x="62475" y="61964"/>
                  </a:lnTo>
                  <a:lnTo>
                    <a:pt x="62768" y="61726"/>
                  </a:lnTo>
                  <a:lnTo>
                    <a:pt x="63045" y="61480"/>
                  </a:lnTo>
                  <a:lnTo>
                    <a:pt x="63315" y="61224"/>
                  </a:lnTo>
                  <a:lnTo>
                    <a:pt x="63570" y="60969"/>
                  </a:lnTo>
                  <a:lnTo>
                    <a:pt x="63810" y="60696"/>
                  </a:lnTo>
                  <a:lnTo>
                    <a:pt x="64043" y="60415"/>
                  </a:lnTo>
                  <a:lnTo>
                    <a:pt x="64260" y="60124"/>
                  </a:lnTo>
                  <a:lnTo>
                    <a:pt x="64470" y="59825"/>
                  </a:lnTo>
                  <a:lnTo>
                    <a:pt x="64665" y="59516"/>
                  </a:lnTo>
                  <a:lnTo>
                    <a:pt x="64853" y="59200"/>
                  </a:lnTo>
                  <a:lnTo>
                    <a:pt x="65025" y="58874"/>
                  </a:lnTo>
                  <a:lnTo>
                    <a:pt x="65183" y="58539"/>
                  </a:lnTo>
                  <a:lnTo>
                    <a:pt x="65325" y="58187"/>
                  </a:lnTo>
                  <a:lnTo>
                    <a:pt x="65460" y="57835"/>
                  </a:lnTo>
                  <a:lnTo>
                    <a:pt x="65588" y="57465"/>
                  </a:lnTo>
                  <a:lnTo>
                    <a:pt x="65693" y="57087"/>
                  </a:lnTo>
                  <a:lnTo>
                    <a:pt x="65790" y="56699"/>
                  </a:lnTo>
                  <a:lnTo>
                    <a:pt x="65873" y="56303"/>
                  </a:lnTo>
                  <a:lnTo>
                    <a:pt x="65948" y="55889"/>
                  </a:lnTo>
                  <a:lnTo>
                    <a:pt x="66008" y="55467"/>
                  </a:lnTo>
                  <a:lnTo>
                    <a:pt x="66053" y="55044"/>
                  </a:lnTo>
                  <a:lnTo>
                    <a:pt x="66083" y="54595"/>
                  </a:lnTo>
                  <a:lnTo>
                    <a:pt x="66098" y="54146"/>
                  </a:lnTo>
                  <a:lnTo>
                    <a:pt x="66105" y="53679"/>
                  </a:lnTo>
                  <a:lnTo>
                    <a:pt x="66098" y="53204"/>
                  </a:lnTo>
                  <a:lnTo>
                    <a:pt x="66075" y="52508"/>
                  </a:lnTo>
                  <a:lnTo>
                    <a:pt x="66068" y="51813"/>
                  </a:lnTo>
                  <a:lnTo>
                    <a:pt x="66068" y="51117"/>
                  </a:lnTo>
                  <a:lnTo>
                    <a:pt x="66068" y="50422"/>
                  </a:lnTo>
                  <a:lnTo>
                    <a:pt x="66068" y="49726"/>
                  </a:lnTo>
                  <a:lnTo>
                    <a:pt x="66075" y="49031"/>
                  </a:lnTo>
                  <a:lnTo>
                    <a:pt x="66083" y="48335"/>
                  </a:lnTo>
                  <a:lnTo>
                    <a:pt x="66090" y="47640"/>
                  </a:lnTo>
                  <a:close/>
                  <a:moveTo>
                    <a:pt x="53738" y="33201"/>
                  </a:moveTo>
                  <a:lnTo>
                    <a:pt x="54398" y="33430"/>
                  </a:lnTo>
                  <a:lnTo>
                    <a:pt x="55088" y="33668"/>
                  </a:lnTo>
                  <a:lnTo>
                    <a:pt x="55425" y="33808"/>
                  </a:lnTo>
                  <a:lnTo>
                    <a:pt x="55770" y="33949"/>
                  </a:lnTo>
                  <a:lnTo>
                    <a:pt x="55935" y="34029"/>
                  </a:lnTo>
                  <a:lnTo>
                    <a:pt x="56093" y="34117"/>
                  </a:lnTo>
                  <a:lnTo>
                    <a:pt x="56258" y="34196"/>
                  </a:lnTo>
                  <a:lnTo>
                    <a:pt x="56408" y="34293"/>
                  </a:lnTo>
                  <a:lnTo>
                    <a:pt x="56558" y="34390"/>
                  </a:lnTo>
                  <a:lnTo>
                    <a:pt x="56700" y="34486"/>
                  </a:lnTo>
                  <a:lnTo>
                    <a:pt x="56843" y="34601"/>
                  </a:lnTo>
                  <a:lnTo>
                    <a:pt x="56978" y="34715"/>
                  </a:lnTo>
                  <a:lnTo>
                    <a:pt x="57098" y="34830"/>
                  </a:lnTo>
                  <a:lnTo>
                    <a:pt x="57218" y="34962"/>
                  </a:lnTo>
                  <a:lnTo>
                    <a:pt x="57330" y="35094"/>
                  </a:lnTo>
                  <a:lnTo>
                    <a:pt x="57428" y="35235"/>
                  </a:lnTo>
                  <a:lnTo>
                    <a:pt x="57525" y="35384"/>
                  </a:lnTo>
                  <a:lnTo>
                    <a:pt x="57608" y="35543"/>
                  </a:lnTo>
                  <a:lnTo>
                    <a:pt x="57675" y="35710"/>
                  </a:lnTo>
                  <a:lnTo>
                    <a:pt x="57743" y="35886"/>
                  </a:lnTo>
                  <a:lnTo>
                    <a:pt x="57788" y="36071"/>
                  </a:lnTo>
                  <a:lnTo>
                    <a:pt x="57825" y="36265"/>
                  </a:lnTo>
                  <a:lnTo>
                    <a:pt x="57855" y="36467"/>
                  </a:lnTo>
                  <a:lnTo>
                    <a:pt x="57870" y="36679"/>
                  </a:lnTo>
                  <a:lnTo>
                    <a:pt x="57870" y="36916"/>
                  </a:lnTo>
                  <a:lnTo>
                    <a:pt x="57855" y="37145"/>
                  </a:lnTo>
                  <a:lnTo>
                    <a:pt x="57825" y="37365"/>
                  </a:lnTo>
                  <a:lnTo>
                    <a:pt x="57788" y="37568"/>
                  </a:lnTo>
                  <a:lnTo>
                    <a:pt x="57735" y="37753"/>
                  </a:lnTo>
                  <a:lnTo>
                    <a:pt x="57668" y="37938"/>
                  </a:lnTo>
                  <a:lnTo>
                    <a:pt x="57593" y="38105"/>
                  </a:lnTo>
                  <a:lnTo>
                    <a:pt x="57503" y="38272"/>
                  </a:lnTo>
                  <a:lnTo>
                    <a:pt x="57405" y="38422"/>
                  </a:lnTo>
                  <a:lnTo>
                    <a:pt x="57300" y="38563"/>
                  </a:lnTo>
                  <a:lnTo>
                    <a:pt x="57188" y="38695"/>
                  </a:lnTo>
                  <a:lnTo>
                    <a:pt x="57060" y="38827"/>
                  </a:lnTo>
                  <a:lnTo>
                    <a:pt x="56933" y="38941"/>
                  </a:lnTo>
                  <a:lnTo>
                    <a:pt x="56790" y="39056"/>
                  </a:lnTo>
                  <a:lnTo>
                    <a:pt x="56648" y="39161"/>
                  </a:lnTo>
                  <a:lnTo>
                    <a:pt x="56498" y="39258"/>
                  </a:lnTo>
                  <a:lnTo>
                    <a:pt x="56340" y="39355"/>
                  </a:lnTo>
                  <a:lnTo>
                    <a:pt x="56175" y="39443"/>
                  </a:lnTo>
                  <a:lnTo>
                    <a:pt x="56010" y="39531"/>
                  </a:lnTo>
                  <a:lnTo>
                    <a:pt x="55838" y="39610"/>
                  </a:lnTo>
                  <a:lnTo>
                    <a:pt x="55493" y="39760"/>
                  </a:lnTo>
                  <a:lnTo>
                    <a:pt x="55140" y="39892"/>
                  </a:lnTo>
                  <a:lnTo>
                    <a:pt x="54428" y="40147"/>
                  </a:lnTo>
                  <a:lnTo>
                    <a:pt x="53753" y="40394"/>
                  </a:lnTo>
                  <a:lnTo>
                    <a:pt x="53355" y="40544"/>
                  </a:lnTo>
                  <a:lnTo>
                    <a:pt x="52958" y="40685"/>
                  </a:lnTo>
                  <a:lnTo>
                    <a:pt x="52553" y="40817"/>
                  </a:lnTo>
                  <a:lnTo>
                    <a:pt x="52155" y="40949"/>
                  </a:lnTo>
                  <a:lnTo>
                    <a:pt x="51758" y="41063"/>
                  </a:lnTo>
                  <a:lnTo>
                    <a:pt x="51353" y="41178"/>
                  </a:lnTo>
                  <a:lnTo>
                    <a:pt x="50948" y="41274"/>
                  </a:lnTo>
                  <a:lnTo>
                    <a:pt x="50550" y="41371"/>
                  </a:lnTo>
                  <a:lnTo>
                    <a:pt x="50145" y="41468"/>
                  </a:lnTo>
                  <a:lnTo>
                    <a:pt x="49740" y="41547"/>
                  </a:lnTo>
                  <a:lnTo>
                    <a:pt x="49335" y="41627"/>
                  </a:lnTo>
                  <a:lnTo>
                    <a:pt x="48923" y="41697"/>
                  </a:lnTo>
                  <a:lnTo>
                    <a:pt x="48518" y="41759"/>
                  </a:lnTo>
                  <a:lnTo>
                    <a:pt x="48113" y="41820"/>
                  </a:lnTo>
                  <a:lnTo>
                    <a:pt x="47700" y="41873"/>
                  </a:lnTo>
                  <a:lnTo>
                    <a:pt x="47295" y="41917"/>
                  </a:lnTo>
                  <a:lnTo>
                    <a:pt x="46478" y="42005"/>
                  </a:lnTo>
                  <a:lnTo>
                    <a:pt x="45653" y="42067"/>
                  </a:lnTo>
                  <a:lnTo>
                    <a:pt x="44835" y="42120"/>
                  </a:lnTo>
                  <a:lnTo>
                    <a:pt x="44010" y="42155"/>
                  </a:lnTo>
                  <a:lnTo>
                    <a:pt x="43185" y="42181"/>
                  </a:lnTo>
                  <a:lnTo>
                    <a:pt x="42360" y="42199"/>
                  </a:lnTo>
                  <a:lnTo>
                    <a:pt x="41535" y="42208"/>
                  </a:lnTo>
                  <a:lnTo>
                    <a:pt x="40710" y="42208"/>
                  </a:lnTo>
                  <a:lnTo>
                    <a:pt x="39810" y="42208"/>
                  </a:lnTo>
                  <a:lnTo>
                    <a:pt x="38910" y="42190"/>
                  </a:lnTo>
                  <a:lnTo>
                    <a:pt x="38010" y="42172"/>
                  </a:lnTo>
                  <a:lnTo>
                    <a:pt x="37118" y="42137"/>
                  </a:lnTo>
                  <a:lnTo>
                    <a:pt x="36668" y="42111"/>
                  </a:lnTo>
                  <a:lnTo>
                    <a:pt x="36225" y="42084"/>
                  </a:lnTo>
                  <a:lnTo>
                    <a:pt x="35775" y="42049"/>
                  </a:lnTo>
                  <a:lnTo>
                    <a:pt x="35333" y="42014"/>
                  </a:lnTo>
                  <a:lnTo>
                    <a:pt x="34883" y="41970"/>
                  </a:lnTo>
                  <a:lnTo>
                    <a:pt x="34440" y="41926"/>
                  </a:lnTo>
                  <a:lnTo>
                    <a:pt x="33998" y="41873"/>
                  </a:lnTo>
                  <a:lnTo>
                    <a:pt x="33555" y="41811"/>
                  </a:lnTo>
                  <a:lnTo>
                    <a:pt x="33113" y="41750"/>
                  </a:lnTo>
                  <a:lnTo>
                    <a:pt x="32670" y="41679"/>
                  </a:lnTo>
                  <a:lnTo>
                    <a:pt x="32228" y="41600"/>
                  </a:lnTo>
                  <a:lnTo>
                    <a:pt x="31793" y="41512"/>
                  </a:lnTo>
                  <a:lnTo>
                    <a:pt x="31350" y="41415"/>
                  </a:lnTo>
                  <a:lnTo>
                    <a:pt x="30915" y="41318"/>
                  </a:lnTo>
                  <a:lnTo>
                    <a:pt x="30480" y="41204"/>
                  </a:lnTo>
                  <a:lnTo>
                    <a:pt x="30045" y="41089"/>
                  </a:lnTo>
                  <a:lnTo>
                    <a:pt x="29610" y="40966"/>
                  </a:lnTo>
                  <a:lnTo>
                    <a:pt x="29175" y="40825"/>
                  </a:lnTo>
                  <a:lnTo>
                    <a:pt x="28740" y="40685"/>
                  </a:lnTo>
                  <a:lnTo>
                    <a:pt x="28313" y="40535"/>
                  </a:lnTo>
                  <a:lnTo>
                    <a:pt x="27885" y="40368"/>
                  </a:lnTo>
                  <a:lnTo>
                    <a:pt x="27458" y="40191"/>
                  </a:lnTo>
                  <a:lnTo>
                    <a:pt x="27030" y="40007"/>
                  </a:lnTo>
                  <a:lnTo>
                    <a:pt x="26603" y="39813"/>
                  </a:lnTo>
                  <a:lnTo>
                    <a:pt x="26145" y="39610"/>
                  </a:lnTo>
                  <a:lnTo>
                    <a:pt x="25673" y="39390"/>
                  </a:lnTo>
                  <a:lnTo>
                    <a:pt x="25440" y="39276"/>
                  </a:lnTo>
                  <a:lnTo>
                    <a:pt x="25215" y="39144"/>
                  </a:lnTo>
                  <a:lnTo>
                    <a:pt x="25103" y="39082"/>
                  </a:lnTo>
                  <a:lnTo>
                    <a:pt x="24998" y="39012"/>
                  </a:lnTo>
                  <a:lnTo>
                    <a:pt x="24893" y="38932"/>
                  </a:lnTo>
                  <a:lnTo>
                    <a:pt x="24788" y="38853"/>
                  </a:lnTo>
                  <a:lnTo>
                    <a:pt x="24690" y="38774"/>
                  </a:lnTo>
                  <a:lnTo>
                    <a:pt x="24593" y="38686"/>
                  </a:lnTo>
                  <a:lnTo>
                    <a:pt x="24503" y="38598"/>
                  </a:lnTo>
                  <a:lnTo>
                    <a:pt x="24420" y="38501"/>
                  </a:lnTo>
                  <a:lnTo>
                    <a:pt x="24338" y="38404"/>
                  </a:lnTo>
                  <a:lnTo>
                    <a:pt x="24263" y="38290"/>
                  </a:lnTo>
                  <a:lnTo>
                    <a:pt x="24188" y="38184"/>
                  </a:lnTo>
                  <a:lnTo>
                    <a:pt x="24120" y="38061"/>
                  </a:lnTo>
                  <a:lnTo>
                    <a:pt x="24068" y="37938"/>
                  </a:lnTo>
                  <a:lnTo>
                    <a:pt x="24008" y="37806"/>
                  </a:lnTo>
                  <a:lnTo>
                    <a:pt x="23963" y="37665"/>
                  </a:lnTo>
                  <a:lnTo>
                    <a:pt x="23925" y="37515"/>
                  </a:lnTo>
                  <a:lnTo>
                    <a:pt x="23895" y="37365"/>
                  </a:lnTo>
                  <a:lnTo>
                    <a:pt x="23873" y="37198"/>
                  </a:lnTo>
                  <a:lnTo>
                    <a:pt x="23850" y="37031"/>
                  </a:lnTo>
                  <a:lnTo>
                    <a:pt x="23843" y="36855"/>
                  </a:lnTo>
                  <a:lnTo>
                    <a:pt x="23850" y="36670"/>
                  </a:lnTo>
                  <a:lnTo>
                    <a:pt x="23858" y="36494"/>
                  </a:lnTo>
                  <a:lnTo>
                    <a:pt x="23873" y="36326"/>
                  </a:lnTo>
                  <a:lnTo>
                    <a:pt x="23903" y="36168"/>
                  </a:lnTo>
                  <a:lnTo>
                    <a:pt x="23940" y="36027"/>
                  </a:lnTo>
                  <a:lnTo>
                    <a:pt x="23978" y="35877"/>
                  </a:lnTo>
                  <a:lnTo>
                    <a:pt x="24030" y="35745"/>
                  </a:lnTo>
                  <a:lnTo>
                    <a:pt x="24090" y="35622"/>
                  </a:lnTo>
                  <a:lnTo>
                    <a:pt x="24150" y="35499"/>
                  </a:lnTo>
                  <a:lnTo>
                    <a:pt x="24218" y="35384"/>
                  </a:lnTo>
                  <a:lnTo>
                    <a:pt x="24293" y="35270"/>
                  </a:lnTo>
                  <a:lnTo>
                    <a:pt x="24375" y="35173"/>
                  </a:lnTo>
                  <a:lnTo>
                    <a:pt x="24458" y="35067"/>
                  </a:lnTo>
                  <a:lnTo>
                    <a:pt x="24548" y="34979"/>
                  </a:lnTo>
                  <a:lnTo>
                    <a:pt x="24645" y="34891"/>
                  </a:lnTo>
                  <a:lnTo>
                    <a:pt x="24743" y="34803"/>
                  </a:lnTo>
                  <a:lnTo>
                    <a:pt x="24848" y="34724"/>
                  </a:lnTo>
                  <a:lnTo>
                    <a:pt x="24953" y="34654"/>
                  </a:lnTo>
                  <a:lnTo>
                    <a:pt x="25058" y="34574"/>
                  </a:lnTo>
                  <a:lnTo>
                    <a:pt x="25170" y="34513"/>
                  </a:lnTo>
                  <a:lnTo>
                    <a:pt x="25395" y="34381"/>
                  </a:lnTo>
                  <a:lnTo>
                    <a:pt x="25620" y="34258"/>
                  </a:lnTo>
                  <a:lnTo>
                    <a:pt x="26085" y="34037"/>
                  </a:lnTo>
                  <a:lnTo>
                    <a:pt x="26543" y="33817"/>
                  </a:lnTo>
                  <a:lnTo>
                    <a:pt x="27030" y="33580"/>
                  </a:lnTo>
                  <a:lnTo>
                    <a:pt x="27525" y="33351"/>
                  </a:lnTo>
                  <a:lnTo>
                    <a:pt x="28028" y="33139"/>
                  </a:lnTo>
                  <a:lnTo>
                    <a:pt x="28530" y="32954"/>
                  </a:lnTo>
                  <a:lnTo>
                    <a:pt x="29040" y="32770"/>
                  </a:lnTo>
                  <a:lnTo>
                    <a:pt x="29550" y="32611"/>
                  </a:lnTo>
                  <a:lnTo>
                    <a:pt x="30060" y="32461"/>
                  </a:lnTo>
                  <a:lnTo>
                    <a:pt x="30578" y="32321"/>
                  </a:lnTo>
                  <a:lnTo>
                    <a:pt x="31095" y="32197"/>
                  </a:lnTo>
                  <a:lnTo>
                    <a:pt x="31613" y="32092"/>
                  </a:lnTo>
                  <a:lnTo>
                    <a:pt x="32138" y="31995"/>
                  </a:lnTo>
                  <a:lnTo>
                    <a:pt x="32663" y="31907"/>
                  </a:lnTo>
                  <a:lnTo>
                    <a:pt x="33188" y="31836"/>
                  </a:lnTo>
                  <a:lnTo>
                    <a:pt x="33713" y="31775"/>
                  </a:lnTo>
                  <a:lnTo>
                    <a:pt x="34238" y="31722"/>
                  </a:lnTo>
                  <a:lnTo>
                    <a:pt x="34763" y="31678"/>
                  </a:lnTo>
                  <a:lnTo>
                    <a:pt x="35955" y="31607"/>
                  </a:lnTo>
                  <a:lnTo>
                    <a:pt x="37148" y="31537"/>
                  </a:lnTo>
                  <a:lnTo>
                    <a:pt x="38340" y="31475"/>
                  </a:lnTo>
                  <a:lnTo>
                    <a:pt x="39540" y="31423"/>
                  </a:lnTo>
                  <a:lnTo>
                    <a:pt x="40133" y="31405"/>
                  </a:lnTo>
                  <a:lnTo>
                    <a:pt x="40733" y="31396"/>
                  </a:lnTo>
                  <a:lnTo>
                    <a:pt x="41325" y="31387"/>
                  </a:lnTo>
                  <a:lnTo>
                    <a:pt x="41925" y="31387"/>
                  </a:lnTo>
                  <a:lnTo>
                    <a:pt x="42518" y="31387"/>
                  </a:lnTo>
                  <a:lnTo>
                    <a:pt x="43118" y="31405"/>
                  </a:lnTo>
                  <a:lnTo>
                    <a:pt x="43710" y="31423"/>
                  </a:lnTo>
                  <a:lnTo>
                    <a:pt x="44303" y="31440"/>
                  </a:lnTo>
                  <a:lnTo>
                    <a:pt x="44903" y="31475"/>
                  </a:lnTo>
                  <a:lnTo>
                    <a:pt x="45495" y="31519"/>
                  </a:lnTo>
                  <a:lnTo>
                    <a:pt x="46088" y="31563"/>
                  </a:lnTo>
                  <a:lnTo>
                    <a:pt x="46680" y="31625"/>
                  </a:lnTo>
                  <a:lnTo>
                    <a:pt x="47273" y="31696"/>
                  </a:lnTo>
                  <a:lnTo>
                    <a:pt x="47865" y="31775"/>
                  </a:lnTo>
                  <a:lnTo>
                    <a:pt x="48450" y="31863"/>
                  </a:lnTo>
                  <a:lnTo>
                    <a:pt x="49043" y="31960"/>
                  </a:lnTo>
                  <a:lnTo>
                    <a:pt x="49635" y="32074"/>
                  </a:lnTo>
                  <a:lnTo>
                    <a:pt x="50220" y="32197"/>
                  </a:lnTo>
                  <a:lnTo>
                    <a:pt x="50813" y="32329"/>
                  </a:lnTo>
                  <a:lnTo>
                    <a:pt x="51398" y="32479"/>
                  </a:lnTo>
                  <a:lnTo>
                    <a:pt x="51983" y="32638"/>
                  </a:lnTo>
                  <a:lnTo>
                    <a:pt x="52568" y="32814"/>
                  </a:lnTo>
                  <a:lnTo>
                    <a:pt x="53153" y="32999"/>
                  </a:lnTo>
                  <a:lnTo>
                    <a:pt x="53738" y="33201"/>
                  </a:lnTo>
                  <a:close/>
                  <a:moveTo>
                    <a:pt x="31245" y="24925"/>
                  </a:moveTo>
                  <a:lnTo>
                    <a:pt x="31020" y="24943"/>
                  </a:lnTo>
                  <a:lnTo>
                    <a:pt x="30810" y="24969"/>
                  </a:lnTo>
                  <a:lnTo>
                    <a:pt x="30720" y="24978"/>
                  </a:lnTo>
                  <a:lnTo>
                    <a:pt x="30630" y="24987"/>
                  </a:lnTo>
                  <a:lnTo>
                    <a:pt x="30548" y="24987"/>
                  </a:lnTo>
                  <a:lnTo>
                    <a:pt x="30465" y="24978"/>
                  </a:lnTo>
                  <a:lnTo>
                    <a:pt x="30428" y="24969"/>
                  </a:lnTo>
                  <a:lnTo>
                    <a:pt x="30390" y="24952"/>
                  </a:lnTo>
                  <a:lnTo>
                    <a:pt x="30360" y="24934"/>
                  </a:lnTo>
                  <a:lnTo>
                    <a:pt x="30323" y="24908"/>
                  </a:lnTo>
                  <a:lnTo>
                    <a:pt x="30293" y="24881"/>
                  </a:lnTo>
                  <a:lnTo>
                    <a:pt x="30263" y="24846"/>
                  </a:lnTo>
                  <a:lnTo>
                    <a:pt x="30233" y="24802"/>
                  </a:lnTo>
                  <a:lnTo>
                    <a:pt x="30203" y="24758"/>
                  </a:lnTo>
                  <a:lnTo>
                    <a:pt x="30180" y="24705"/>
                  </a:lnTo>
                  <a:lnTo>
                    <a:pt x="30158" y="24652"/>
                  </a:lnTo>
                  <a:lnTo>
                    <a:pt x="30135" y="24582"/>
                  </a:lnTo>
                  <a:lnTo>
                    <a:pt x="30113" y="24503"/>
                  </a:lnTo>
                  <a:lnTo>
                    <a:pt x="30068" y="24335"/>
                  </a:lnTo>
                  <a:lnTo>
                    <a:pt x="30038" y="24124"/>
                  </a:lnTo>
                  <a:lnTo>
                    <a:pt x="30008" y="23869"/>
                  </a:lnTo>
                  <a:lnTo>
                    <a:pt x="29985" y="23631"/>
                  </a:lnTo>
                  <a:lnTo>
                    <a:pt x="29970" y="23411"/>
                  </a:lnTo>
                  <a:lnTo>
                    <a:pt x="29970" y="23200"/>
                  </a:lnTo>
                  <a:lnTo>
                    <a:pt x="29978" y="23006"/>
                  </a:lnTo>
                  <a:lnTo>
                    <a:pt x="30000" y="22821"/>
                  </a:lnTo>
                  <a:lnTo>
                    <a:pt x="30023" y="22654"/>
                  </a:lnTo>
                  <a:lnTo>
                    <a:pt x="30060" y="22495"/>
                  </a:lnTo>
                  <a:lnTo>
                    <a:pt x="30105" y="22354"/>
                  </a:lnTo>
                  <a:lnTo>
                    <a:pt x="30158" y="22222"/>
                  </a:lnTo>
                  <a:lnTo>
                    <a:pt x="30218" y="22099"/>
                  </a:lnTo>
                  <a:lnTo>
                    <a:pt x="30285" y="21985"/>
                  </a:lnTo>
                  <a:lnTo>
                    <a:pt x="30360" y="21879"/>
                  </a:lnTo>
                  <a:lnTo>
                    <a:pt x="30443" y="21791"/>
                  </a:lnTo>
                  <a:lnTo>
                    <a:pt x="30533" y="21712"/>
                  </a:lnTo>
                  <a:lnTo>
                    <a:pt x="30623" y="21632"/>
                  </a:lnTo>
                  <a:lnTo>
                    <a:pt x="30728" y="21571"/>
                  </a:lnTo>
                  <a:lnTo>
                    <a:pt x="30833" y="21509"/>
                  </a:lnTo>
                  <a:lnTo>
                    <a:pt x="30953" y="21465"/>
                  </a:lnTo>
                  <a:lnTo>
                    <a:pt x="31073" y="21421"/>
                  </a:lnTo>
                  <a:lnTo>
                    <a:pt x="31200" y="21386"/>
                  </a:lnTo>
                  <a:lnTo>
                    <a:pt x="31328" y="21359"/>
                  </a:lnTo>
                  <a:lnTo>
                    <a:pt x="31463" y="21333"/>
                  </a:lnTo>
                  <a:lnTo>
                    <a:pt x="31605" y="21315"/>
                  </a:lnTo>
                  <a:lnTo>
                    <a:pt x="31898" y="21298"/>
                  </a:lnTo>
                  <a:lnTo>
                    <a:pt x="32213" y="21289"/>
                  </a:lnTo>
                  <a:lnTo>
                    <a:pt x="32535" y="21298"/>
                  </a:lnTo>
                  <a:lnTo>
                    <a:pt x="32873" y="21324"/>
                  </a:lnTo>
                  <a:lnTo>
                    <a:pt x="32850" y="21448"/>
                  </a:lnTo>
                  <a:lnTo>
                    <a:pt x="32843" y="21588"/>
                  </a:lnTo>
                  <a:lnTo>
                    <a:pt x="32835" y="21729"/>
                  </a:lnTo>
                  <a:lnTo>
                    <a:pt x="32843" y="21870"/>
                  </a:lnTo>
                  <a:lnTo>
                    <a:pt x="32865" y="22161"/>
                  </a:lnTo>
                  <a:lnTo>
                    <a:pt x="32903" y="22460"/>
                  </a:lnTo>
                  <a:lnTo>
                    <a:pt x="32948" y="22768"/>
                  </a:lnTo>
                  <a:lnTo>
                    <a:pt x="32985" y="23067"/>
                  </a:lnTo>
                  <a:lnTo>
                    <a:pt x="33000" y="23217"/>
                  </a:lnTo>
                  <a:lnTo>
                    <a:pt x="33015" y="23358"/>
                  </a:lnTo>
                  <a:lnTo>
                    <a:pt x="33015" y="23508"/>
                  </a:lnTo>
                  <a:lnTo>
                    <a:pt x="33015" y="23640"/>
                  </a:lnTo>
                  <a:lnTo>
                    <a:pt x="33008" y="23781"/>
                  </a:lnTo>
                  <a:lnTo>
                    <a:pt x="32993" y="23913"/>
                  </a:lnTo>
                  <a:lnTo>
                    <a:pt x="32970" y="24036"/>
                  </a:lnTo>
                  <a:lnTo>
                    <a:pt x="32933" y="24150"/>
                  </a:lnTo>
                  <a:lnTo>
                    <a:pt x="32880" y="24265"/>
                  </a:lnTo>
                  <a:lnTo>
                    <a:pt x="32820" y="24370"/>
                  </a:lnTo>
                  <a:lnTo>
                    <a:pt x="32745" y="24476"/>
                  </a:lnTo>
                  <a:lnTo>
                    <a:pt x="32655" y="24564"/>
                  </a:lnTo>
                  <a:lnTo>
                    <a:pt x="32543" y="24643"/>
                  </a:lnTo>
                  <a:lnTo>
                    <a:pt x="32423" y="24714"/>
                  </a:lnTo>
                  <a:lnTo>
                    <a:pt x="32273" y="24784"/>
                  </a:lnTo>
                  <a:lnTo>
                    <a:pt x="32115" y="24828"/>
                  </a:lnTo>
                  <a:lnTo>
                    <a:pt x="31928" y="24872"/>
                  </a:lnTo>
                  <a:lnTo>
                    <a:pt x="31725" y="24899"/>
                  </a:lnTo>
                  <a:lnTo>
                    <a:pt x="31493" y="24916"/>
                  </a:lnTo>
                  <a:lnTo>
                    <a:pt x="31245" y="24925"/>
                  </a:lnTo>
                  <a:close/>
                  <a:moveTo>
                    <a:pt x="39240" y="19792"/>
                  </a:moveTo>
                  <a:lnTo>
                    <a:pt x="39233" y="19995"/>
                  </a:lnTo>
                  <a:lnTo>
                    <a:pt x="39225" y="20189"/>
                  </a:lnTo>
                  <a:lnTo>
                    <a:pt x="39203" y="20373"/>
                  </a:lnTo>
                  <a:lnTo>
                    <a:pt x="39180" y="20550"/>
                  </a:lnTo>
                  <a:lnTo>
                    <a:pt x="39150" y="20717"/>
                  </a:lnTo>
                  <a:lnTo>
                    <a:pt x="39113" y="20884"/>
                  </a:lnTo>
                  <a:lnTo>
                    <a:pt x="39068" y="21034"/>
                  </a:lnTo>
                  <a:lnTo>
                    <a:pt x="39015" y="21183"/>
                  </a:lnTo>
                  <a:lnTo>
                    <a:pt x="38955" y="21315"/>
                  </a:lnTo>
                  <a:lnTo>
                    <a:pt x="38895" y="21448"/>
                  </a:lnTo>
                  <a:lnTo>
                    <a:pt x="38828" y="21580"/>
                  </a:lnTo>
                  <a:lnTo>
                    <a:pt x="38753" y="21694"/>
                  </a:lnTo>
                  <a:lnTo>
                    <a:pt x="38670" y="21808"/>
                  </a:lnTo>
                  <a:lnTo>
                    <a:pt x="38588" y="21914"/>
                  </a:lnTo>
                  <a:lnTo>
                    <a:pt x="38498" y="22020"/>
                  </a:lnTo>
                  <a:lnTo>
                    <a:pt x="38408" y="22117"/>
                  </a:lnTo>
                  <a:lnTo>
                    <a:pt x="38310" y="22205"/>
                  </a:lnTo>
                  <a:lnTo>
                    <a:pt x="38205" y="22293"/>
                  </a:lnTo>
                  <a:lnTo>
                    <a:pt x="38100" y="22381"/>
                  </a:lnTo>
                  <a:lnTo>
                    <a:pt x="37988" y="22460"/>
                  </a:lnTo>
                  <a:lnTo>
                    <a:pt x="37875" y="22530"/>
                  </a:lnTo>
                  <a:lnTo>
                    <a:pt x="37763" y="22601"/>
                  </a:lnTo>
                  <a:lnTo>
                    <a:pt x="37643" y="22671"/>
                  </a:lnTo>
                  <a:lnTo>
                    <a:pt x="37515" y="22733"/>
                  </a:lnTo>
                  <a:lnTo>
                    <a:pt x="37268" y="22856"/>
                  </a:lnTo>
                  <a:lnTo>
                    <a:pt x="37005" y="22971"/>
                  </a:lnTo>
                  <a:lnTo>
                    <a:pt x="36735" y="23076"/>
                  </a:lnTo>
                  <a:lnTo>
                    <a:pt x="36465" y="23173"/>
                  </a:lnTo>
                  <a:lnTo>
                    <a:pt x="36398" y="22962"/>
                  </a:lnTo>
                  <a:lnTo>
                    <a:pt x="36338" y="22751"/>
                  </a:lnTo>
                  <a:lnTo>
                    <a:pt x="36285" y="22548"/>
                  </a:lnTo>
                  <a:lnTo>
                    <a:pt x="36248" y="22354"/>
                  </a:lnTo>
                  <a:lnTo>
                    <a:pt x="36218" y="22169"/>
                  </a:lnTo>
                  <a:lnTo>
                    <a:pt x="36195" y="21985"/>
                  </a:lnTo>
                  <a:lnTo>
                    <a:pt x="36180" y="21817"/>
                  </a:lnTo>
                  <a:lnTo>
                    <a:pt x="36173" y="21641"/>
                  </a:lnTo>
                  <a:lnTo>
                    <a:pt x="36180" y="21483"/>
                  </a:lnTo>
                  <a:lnTo>
                    <a:pt x="36188" y="21324"/>
                  </a:lnTo>
                  <a:lnTo>
                    <a:pt x="36210" y="21175"/>
                  </a:lnTo>
                  <a:lnTo>
                    <a:pt x="36233" y="21034"/>
                  </a:lnTo>
                  <a:lnTo>
                    <a:pt x="36270" y="20893"/>
                  </a:lnTo>
                  <a:lnTo>
                    <a:pt x="36315" y="20761"/>
                  </a:lnTo>
                  <a:lnTo>
                    <a:pt x="36360" y="20629"/>
                  </a:lnTo>
                  <a:lnTo>
                    <a:pt x="36420" y="20505"/>
                  </a:lnTo>
                  <a:lnTo>
                    <a:pt x="36488" y="20391"/>
                  </a:lnTo>
                  <a:lnTo>
                    <a:pt x="36563" y="20277"/>
                  </a:lnTo>
                  <a:lnTo>
                    <a:pt x="36638" y="20171"/>
                  </a:lnTo>
                  <a:lnTo>
                    <a:pt x="36728" y="20065"/>
                  </a:lnTo>
                  <a:lnTo>
                    <a:pt x="36825" y="19968"/>
                  </a:lnTo>
                  <a:lnTo>
                    <a:pt x="36930" y="19880"/>
                  </a:lnTo>
                  <a:lnTo>
                    <a:pt x="37035" y="19792"/>
                  </a:lnTo>
                  <a:lnTo>
                    <a:pt x="37155" y="19704"/>
                  </a:lnTo>
                  <a:lnTo>
                    <a:pt x="37275" y="19625"/>
                  </a:lnTo>
                  <a:lnTo>
                    <a:pt x="37403" y="19555"/>
                  </a:lnTo>
                  <a:lnTo>
                    <a:pt x="37545" y="19484"/>
                  </a:lnTo>
                  <a:lnTo>
                    <a:pt x="37688" y="19414"/>
                  </a:lnTo>
                  <a:lnTo>
                    <a:pt x="37838" y="19352"/>
                  </a:lnTo>
                  <a:lnTo>
                    <a:pt x="37988" y="19299"/>
                  </a:lnTo>
                  <a:lnTo>
                    <a:pt x="38153" y="19246"/>
                  </a:lnTo>
                  <a:lnTo>
                    <a:pt x="38318" y="19194"/>
                  </a:lnTo>
                  <a:lnTo>
                    <a:pt x="38513" y="19141"/>
                  </a:lnTo>
                  <a:lnTo>
                    <a:pt x="38685" y="19106"/>
                  </a:lnTo>
                  <a:lnTo>
                    <a:pt x="38768" y="19106"/>
                  </a:lnTo>
                  <a:lnTo>
                    <a:pt x="38843" y="19097"/>
                  </a:lnTo>
                  <a:lnTo>
                    <a:pt x="38918" y="19106"/>
                  </a:lnTo>
                  <a:lnTo>
                    <a:pt x="38978" y="19132"/>
                  </a:lnTo>
                  <a:lnTo>
                    <a:pt x="39038" y="19158"/>
                  </a:lnTo>
                  <a:lnTo>
                    <a:pt x="39090" y="19202"/>
                  </a:lnTo>
                  <a:lnTo>
                    <a:pt x="39135" y="19255"/>
                  </a:lnTo>
                  <a:lnTo>
                    <a:pt x="39165" y="19335"/>
                  </a:lnTo>
                  <a:lnTo>
                    <a:pt x="39195" y="19423"/>
                  </a:lnTo>
                  <a:lnTo>
                    <a:pt x="39218" y="19528"/>
                  </a:lnTo>
                  <a:lnTo>
                    <a:pt x="39233" y="19651"/>
                  </a:lnTo>
                  <a:lnTo>
                    <a:pt x="39240" y="19792"/>
                  </a:lnTo>
                  <a:close/>
                  <a:moveTo>
                    <a:pt x="8003" y="47103"/>
                  </a:moveTo>
                  <a:lnTo>
                    <a:pt x="7680" y="46953"/>
                  </a:lnTo>
                  <a:lnTo>
                    <a:pt x="7373" y="46803"/>
                  </a:lnTo>
                  <a:lnTo>
                    <a:pt x="7058" y="46645"/>
                  </a:lnTo>
                  <a:lnTo>
                    <a:pt x="6765" y="46478"/>
                  </a:lnTo>
                  <a:lnTo>
                    <a:pt x="6623" y="46390"/>
                  </a:lnTo>
                  <a:lnTo>
                    <a:pt x="6480" y="46302"/>
                  </a:lnTo>
                  <a:lnTo>
                    <a:pt x="6345" y="46205"/>
                  </a:lnTo>
                  <a:lnTo>
                    <a:pt x="6210" y="46108"/>
                  </a:lnTo>
                  <a:lnTo>
                    <a:pt x="6083" y="46002"/>
                  </a:lnTo>
                  <a:lnTo>
                    <a:pt x="5963" y="45897"/>
                  </a:lnTo>
                  <a:lnTo>
                    <a:pt x="5843" y="45782"/>
                  </a:lnTo>
                  <a:lnTo>
                    <a:pt x="5730" y="45668"/>
                  </a:lnTo>
                  <a:lnTo>
                    <a:pt x="5625" y="45544"/>
                  </a:lnTo>
                  <a:lnTo>
                    <a:pt x="5528" y="45412"/>
                  </a:lnTo>
                  <a:lnTo>
                    <a:pt x="5438" y="45271"/>
                  </a:lnTo>
                  <a:lnTo>
                    <a:pt x="5348" y="45122"/>
                  </a:lnTo>
                  <a:lnTo>
                    <a:pt x="5273" y="44972"/>
                  </a:lnTo>
                  <a:lnTo>
                    <a:pt x="5205" y="44805"/>
                  </a:lnTo>
                  <a:lnTo>
                    <a:pt x="5145" y="44638"/>
                  </a:lnTo>
                  <a:lnTo>
                    <a:pt x="5093" y="44453"/>
                  </a:lnTo>
                  <a:lnTo>
                    <a:pt x="5048" y="44268"/>
                  </a:lnTo>
                  <a:lnTo>
                    <a:pt x="5018" y="44065"/>
                  </a:lnTo>
                  <a:lnTo>
                    <a:pt x="4995" y="43863"/>
                  </a:lnTo>
                  <a:lnTo>
                    <a:pt x="4980" y="43643"/>
                  </a:lnTo>
                  <a:lnTo>
                    <a:pt x="4980" y="43405"/>
                  </a:lnTo>
                  <a:lnTo>
                    <a:pt x="4988" y="43167"/>
                  </a:lnTo>
                  <a:lnTo>
                    <a:pt x="5010" y="42912"/>
                  </a:lnTo>
                  <a:lnTo>
                    <a:pt x="5040" y="42639"/>
                  </a:lnTo>
                  <a:lnTo>
                    <a:pt x="5393" y="42780"/>
                  </a:lnTo>
                  <a:lnTo>
                    <a:pt x="5745" y="42903"/>
                  </a:lnTo>
                  <a:lnTo>
                    <a:pt x="6105" y="43026"/>
                  </a:lnTo>
                  <a:lnTo>
                    <a:pt x="6450" y="43150"/>
                  </a:lnTo>
                  <a:lnTo>
                    <a:pt x="6623" y="43220"/>
                  </a:lnTo>
                  <a:lnTo>
                    <a:pt x="6788" y="43291"/>
                  </a:lnTo>
                  <a:lnTo>
                    <a:pt x="6945" y="43361"/>
                  </a:lnTo>
                  <a:lnTo>
                    <a:pt x="7103" y="43440"/>
                  </a:lnTo>
                  <a:lnTo>
                    <a:pt x="7253" y="43528"/>
                  </a:lnTo>
                  <a:lnTo>
                    <a:pt x="7395" y="43616"/>
                  </a:lnTo>
                  <a:lnTo>
                    <a:pt x="7530" y="43713"/>
                  </a:lnTo>
                  <a:lnTo>
                    <a:pt x="7658" y="43810"/>
                  </a:lnTo>
                  <a:lnTo>
                    <a:pt x="7778" y="43924"/>
                  </a:lnTo>
                  <a:lnTo>
                    <a:pt x="7890" y="44048"/>
                  </a:lnTo>
                  <a:lnTo>
                    <a:pt x="7988" y="44180"/>
                  </a:lnTo>
                  <a:lnTo>
                    <a:pt x="8070" y="44321"/>
                  </a:lnTo>
                  <a:lnTo>
                    <a:pt x="8145" y="44470"/>
                  </a:lnTo>
                  <a:lnTo>
                    <a:pt x="8213" y="44638"/>
                  </a:lnTo>
                  <a:lnTo>
                    <a:pt x="8265" y="44814"/>
                  </a:lnTo>
                  <a:lnTo>
                    <a:pt x="8295" y="44999"/>
                  </a:lnTo>
                  <a:lnTo>
                    <a:pt x="8318" y="45210"/>
                  </a:lnTo>
                  <a:lnTo>
                    <a:pt x="8325" y="45430"/>
                  </a:lnTo>
                  <a:lnTo>
                    <a:pt x="8318" y="45659"/>
                  </a:lnTo>
                  <a:lnTo>
                    <a:pt x="8288" y="45914"/>
                  </a:lnTo>
                  <a:lnTo>
                    <a:pt x="8250" y="46178"/>
                  </a:lnTo>
                  <a:lnTo>
                    <a:pt x="8183" y="46469"/>
                  </a:lnTo>
                  <a:lnTo>
                    <a:pt x="8100" y="46777"/>
                  </a:lnTo>
                  <a:lnTo>
                    <a:pt x="8003" y="47103"/>
                  </a:lnTo>
                  <a:close/>
                  <a:moveTo>
                    <a:pt x="8258" y="22434"/>
                  </a:moveTo>
                  <a:lnTo>
                    <a:pt x="8235" y="22539"/>
                  </a:lnTo>
                  <a:lnTo>
                    <a:pt x="8213" y="22636"/>
                  </a:lnTo>
                  <a:lnTo>
                    <a:pt x="8190" y="22724"/>
                  </a:lnTo>
                  <a:lnTo>
                    <a:pt x="8160" y="22812"/>
                  </a:lnTo>
                  <a:lnTo>
                    <a:pt x="8130" y="22891"/>
                  </a:lnTo>
                  <a:lnTo>
                    <a:pt x="8100" y="22962"/>
                  </a:lnTo>
                  <a:lnTo>
                    <a:pt x="8063" y="23023"/>
                  </a:lnTo>
                  <a:lnTo>
                    <a:pt x="8018" y="23076"/>
                  </a:lnTo>
                  <a:lnTo>
                    <a:pt x="7973" y="23112"/>
                  </a:lnTo>
                  <a:lnTo>
                    <a:pt x="7928" y="23147"/>
                  </a:lnTo>
                  <a:lnTo>
                    <a:pt x="7875" y="23173"/>
                  </a:lnTo>
                  <a:lnTo>
                    <a:pt x="7815" y="23182"/>
                  </a:lnTo>
                  <a:lnTo>
                    <a:pt x="7755" y="23182"/>
                  </a:lnTo>
                  <a:lnTo>
                    <a:pt x="7680" y="23173"/>
                  </a:lnTo>
                  <a:lnTo>
                    <a:pt x="7605" y="23147"/>
                  </a:lnTo>
                  <a:lnTo>
                    <a:pt x="7530" y="23112"/>
                  </a:lnTo>
                  <a:lnTo>
                    <a:pt x="7238" y="22953"/>
                  </a:lnTo>
                  <a:lnTo>
                    <a:pt x="6953" y="22795"/>
                  </a:lnTo>
                  <a:lnTo>
                    <a:pt x="6675" y="22627"/>
                  </a:lnTo>
                  <a:lnTo>
                    <a:pt x="6413" y="22451"/>
                  </a:lnTo>
                  <a:lnTo>
                    <a:pt x="6285" y="22363"/>
                  </a:lnTo>
                  <a:lnTo>
                    <a:pt x="6158" y="22266"/>
                  </a:lnTo>
                  <a:lnTo>
                    <a:pt x="6038" y="22169"/>
                  </a:lnTo>
                  <a:lnTo>
                    <a:pt x="5918" y="22064"/>
                  </a:lnTo>
                  <a:lnTo>
                    <a:pt x="5805" y="21958"/>
                  </a:lnTo>
                  <a:lnTo>
                    <a:pt x="5700" y="21853"/>
                  </a:lnTo>
                  <a:lnTo>
                    <a:pt x="5595" y="21738"/>
                  </a:lnTo>
                  <a:lnTo>
                    <a:pt x="5505" y="21615"/>
                  </a:lnTo>
                  <a:lnTo>
                    <a:pt x="5415" y="21492"/>
                  </a:lnTo>
                  <a:lnTo>
                    <a:pt x="5333" y="21359"/>
                  </a:lnTo>
                  <a:lnTo>
                    <a:pt x="5258" y="21219"/>
                  </a:lnTo>
                  <a:lnTo>
                    <a:pt x="5190" y="21078"/>
                  </a:lnTo>
                  <a:lnTo>
                    <a:pt x="5130" y="20919"/>
                  </a:lnTo>
                  <a:lnTo>
                    <a:pt x="5078" y="20770"/>
                  </a:lnTo>
                  <a:lnTo>
                    <a:pt x="5040" y="20602"/>
                  </a:lnTo>
                  <a:lnTo>
                    <a:pt x="5010" y="20426"/>
                  </a:lnTo>
                  <a:lnTo>
                    <a:pt x="4988" y="20250"/>
                  </a:lnTo>
                  <a:lnTo>
                    <a:pt x="4973" y="20056"/>
                  </a:lnTo>
                  <a:lnTo>
                    <a:pt x="4973" y="19863"/>
                  </a:lnTo>
                  <a:lnTo>
                    <a:pt x="4980" y="19651"/>
                  </a:lnTo>
                  <a:lnTo>
                    <a:pt x="5003" y="19440"/>
                  </a:lnTo>
                  <a:lnTo>
                    <a:pt x="5033" y="19211"/>
                  </a:lnTo>
                  <a:lnTo>
                    <a:pt x="5078" y="18974"/>
                  </a:lnTo>
                  <a:lnTo>
                    <a:pt x="5130" y="18727"/>
                  </a:lnTo>
                  <a:lnTo>
                    <a:pt x="5258" y="18815"/>
                  </a:lnTo>
                  <a:lnTo>
                    <a:pt x="5393" y="18894"/>
                  </a:lnTo>
                  <a:lnTo>
                    <a:pt x="5528" y="18965"/>
                  </a:lnTo>
                  <a:lnTo>
                    <a:pt x="5670" y="19035"/>
                  </a:lnTo>
                  <a:lnTo>
                    <a:pt x="5963" y="19158"/>
                  </a:lnTo>
                  <a:lnTo>
                    <a:pt x="6263" y="19273"/>
                  </a:lnTo>
                  <a:lnTo>
                    <a:pt x="6563" y="19379"/>
                  </a:lnTo>
                  <a:lnTo>
                    <a:pt x="6855" y="19493"/>
                  </a:lnTo>
                  <a:lnTo>
                    <a:pt x="6998" y="19555"/>
                  </a:lnTo>
                  <a:lnTo>
                    <a:pt x="7140" y="19625"/>
                  </a:lnTo>
                  <a:lnTo>
                    <a:pt x="7275" y="19687"/>
                  </a:lnTo>
                  <a:lnTo>
                    <a:pt x="7403" y="19766"/>
                  </a:lnTo>
                  <a:lnTo>
                    <a:pt x="7530" y="19845"/>
                  </a:lnTo>
                  <a:lnTo>
                    <a:pt x="7650" y="19933"/>
                  </a:lnTo>
                  <a:lnTo>
                    <a:pt x="7763" y="20030"/>
                  </a:lnTo>
                  <a:lnTo>
                    <a:pt x="7868" y="20136"/>
                  </a:lnTo>
                  <a:lnTo>
                    <a:pt x="7965" y="20250"/>
                  </a:lnTo>
                  <a:lnTo>
                    <a:pt x="8048" y="20373"/>
                  </a:lnTo>
                  <a:lnTo>
                    <a:pt x="8123" y="20514"/>
                  </a:lnTo>
                  <a:lnTo>
                    <a:pt x="8190" y="20664"/>
                  </a:lnTo>
                  <a:lnTo>
                    <a:pt x="8250" y="20831"/>
                  </a:lnTo>
                  <a:lnTo>
                    <a:pt x="8288" y="21007"/>
                  </a:lnTo>
                  <a:lnTo>
                    <a:pt x="8318" y="21201"/>
                  </a:lnTo>
                  <a:lnTo>
                    <a:pt x="8340" y="21412"/>
                  </a:lnTo>
                  <a:lnTo>
                    <a:pt x="8340" y="21641"/>
                  </a:lnTo>
                  <a:lnTo>
                    <a:pt x="8325" y="21888"/>
                  </a:lnTo>
                  <a:lnTo>
                    <a:pt x="8303" y="22152"/>
                  </a:lnTo>
                  <a:lnTo>
                    <a:pt x="8258" y="22434"/>
                  </a:lnTo>
                  <a:close/>
                  <a:moveTo>
                    <a:pt x="11048" y="36740"/>
                  </a:moveTo>
                  <a:lnTo>
                    <a:pt x="10598" y="36608"/>
                  </a:lnTo>
                  <a:lnTo>
                    <a:pt x="10193" y="36476"/>
                  </a:lnTo>
                  <a:lnTo>
                    <a:pt x="10013" y="36415"/>
                  </a:lnTo>
                  <a:lnTo>
                    <a:pt x="9840" y="36344"/>
                  </a:lnTo>
                  <a:lnTo>
                    <a:pt x="9675" y="36274"/>
                  </a:lnTo>
                  <a:lnTo>
                    <a:pt x="9525" y="36212"/>
                  </a:lnTo>
                  <a:lnTo>
                    <a:pt x="9390" y="36133"/>
                  </a:lnTo>
                  <a:lnTo>
                    <a:pt x="9263" y="36062"/>
                  </a:lnTo>
                  <a:lnTo>
                    <a:pt x="9143" y="35983"/>
                  </a:lnTo>
                  <a:lnTo>
                    <a:pt x="9030" y="35904"/>
                  </a:lnTo>
                  <a:lnTo>
                    <a:pt x="8933" y="35816"/>
                  </a:lnTo>
                  <a:lnTo>
                    <a:pt x="8843" y="35728"/>
                  </a:lnTo>
                  <a:lnTo>
                    <a:pt x="8760" y="35631"/>
                  </a:lnTo>
                  <a:lnTo>
                    <a:pt x="8685" y="35525"/>
                  </a:lnTo>
                  <a:lnTo>
                    <a:pt x="8625" y="35420"/>
                  </a:lnTo>
                  <a:lnTo>
                    <a:pt x="8565" y="35305"/>
                  </a:lnTo>
                  <a:lnTo>
                    <a:pt x="8513" y="35182"/>
                  </a:lnTo>
                  <a:lnTo>
                    <a:pt x="8475" y="35059"/>
                  </a:lnTo>
                  <a:lnTo>
                    <a:pt x="8438" y="34918"/>
                  </a:lnTo>
                  <a:lnTo>
                    <a:pt x="8408" y="34777"/>
                  </a:lnTo>
                  <a:lnTo>
                    <a:pt x="8385" y="34618"/>
                  </a:lnTo>
                  <a:lnTo>
                    <a:pt x="8370" y="34460"/>
                  </a:lnTo>
                  <a:lnTo>
                    <a:pt x="8355" y="34284"/>
                  </a:lnTo>
                  <a:lnTo>
                    <a:pt x="8348" y="34099"/>
                  </a:lnTo>
                  <a:lnTo>
                    <a:pt x="8348" y="33905"/>
                  </a:lnTo>
                  <a:lnTo>
                    <a:pt x="8348" y="33694"/>
                  </a:lnTo>
                  <a:lnTo>
                    <a:pt x="8370" y="33254"/>
                  </a:lnTo>
                  <a:lnTo>
                    <a:pt x="8400" y="32752"/>
                  </a:lnTo>
                  <a:lnTo>
                    <a:pt x="8888" y="32928"/>
                  </a:lnTo>
                  <a:lnTo>
                    <a:pt x="9315" y="33087"/>
                  </a:lnTo>
                  <a:lnTo>
                    <a:pt x="9690" y="33236"/>
                  </a:lnTo>
                  <a:lnTo>
                    <a:pt x="10005" y="33377"/>
                  </a:lnTo>
                  <a:lnTo>
                    <a:pt x="10140" y="33448"/>
                  </a:lnTo>
                  <a:lnTo>
                    <a:pt x="10268" y="33518"/>
                  </a:lnTo>
                  <a:lnTo>
                    <a:pt x="10388" y="33588"/>
                  </a:lnTo>
                  <a:lnTo>
                    <a:pt x="10493" y="33668"/>
                  </a:lnTo>
                  <a:lnTo>
                    <a:pt x="10583" y="33747"/>
                  </a:lnTo>
                  <a:lnTo>
                    <a:pt x="10673" y="33826"/>
                  </a:lnTo>
                  <a:lnTo>
                    <a:pt x="10748" y="33914"/>
                  </a:lnTo>
                  <a:lnTo>
                    <a:pt x="10815" y="34002"/>
                  </a:lnTo>
                  <a:lnTo>
                    <a:pt x="10868" y="34099"/>
                  </a:lnTo>
                  <a:lnTo>
                    <a:pt x="10920" y="34205"/>
                  </a:lnTo>
                  <a:lnTo>
                    <a:pt x="10965" y="34310"/>
                  </a:lnTo>
                  <a:lnTo>
                    <a:pt x="10995" y="34434"/>
                  </a:lnTo>
                  <a:lnTo>
                    <a:pt x="11025" y="34557"/>
                  </a:lnTo>
                  <a:lnTo>
                    <a:pt x="11048" y="34698"/>
                  </a:lnTo>
                  <a:lnTo>
                    <a:pt x="11070" y="34839"/>
                  </a:lnTo>
                  <a:lnTo>
                    <a:pt x="11078" y="34997"/>
                  </a:lnTo>
                  <a:lnTo>
                    <a:pt x="11093" y="35349"/>
                  </a:lnTo>
                  <a:lnTo>
                    <a:pt x="11085" y="35754"/>
                  </a:lnTo>
                  <a:lnTo>
                    <a:pt x="11070" y="36221"/>
                  </a:lnTo>
                  <a:lnTo>
                    <a:pt x="11048" y="36740"/>
                  </a:lnTo>
                  <a:close/>
                  <a:moveTo>
                    <a:pt x="13710" y="25172"/>
                  </a:moveTo>
                  <a:lnTo>
                    <a:pt x="13613" y="25145"/>
                  </a:lnTo>
                  <a:lnTo>
                    <a:pt x="13515" y="25128"/>
                  </a:lnTo>
                  <a:lnTo>
                    <a:pt x="13403" y="25110"/>
                  </a:lnTo>
                  <a:lnTo>
                    <a:pt x="13298" y="25101"/>
                  </a:lnTo>
                  <a:lnTo>
                    <a:pt x="13065" y="25084"/>
                  </a:lnTo>
                  <a:lnTo>
                    <a:pt x="12825" y="25075"/>
                  </a:lnTo>
                  <a:lnTo>
                    <a:pt x="12578" y="25057"/>
                  </a:lnTo>
                  <a:lnTo>
                    <a:pt x="12338" y="25040"/>
                  </a:lnTo>
                  <a:lnTo>
                    <a:pt x="12218" y="25022"/>
                  </a:lnTo>
                  <a:lnTo>
                    <a:pt x="12098" y="25004"/>
                  </a:lnTo>
                  <a:lnTo>
                    <a:pt x="11985" y="24978"/>
                  </a:lnTo>
                  <a:lnTo>
                    <a:pt x="11873" y="24943"/>
                  </a:lnTo>
                  <a:lnTo>
                    <a:pt x="11768" y="24908"/>
                  </a:lnTo>
                  <a:lnTo>
                    <a:pt x="11663" y="24855"/>
                  </a:lnTo>
                  <a:lnTo>
                    <a:pt x="11573" y="24802"/>
                  </a:lnTo>
                  <a:lnTo>
                    <a:pt x="11483" y="24740"/>
                  </a:lnTo>
                  <a:lnTo>
                    <a:pt x="11400" y="24661"/>
                  </a:lnTo>
                  <a:lnTo>
                    <a:pt x="11325" y="24573"/>
                  </a:lnTo>
                  <a:lnTo>
                    <a:pt x="11258" y="24476"/>
                  </a:lnTo>
                  <a:lnTo>
                    <a:pt x="11205" y="24362"/>
                  </a:lnTo>
                  <a:lnTo>
                    <a:pt x="11153" y="24238"/>
                  </a:lnTo>
                  <a:lnTo>
                    <a:pt x="11123" y="24098"/>
                  </a:lnTo>
                  <a:lnTo>
                    <a:pt x="11093" y="23948"/>
                  </a:lnTo>
                  <a:lnTo>
                    <a:pt x="11078" y="23772"/>
                  </a:lnTo>
                  <a:lnTo>
                    <a:pt x="11078" y="23587"/>
                  </a:lnTo>
                  <a:lnTo>
                    <a:pt x="11093" y="23384"/>
                  </a:lnTo>
                  <a:lnTo>
                    <a:pt x="11115" y="23156"/>
                  </a:lnTo>
                  <a:lnTo>
                    <a:pt x="11160" y="22918"/>
                  </a:lnTo>
                  <a:lnTo>
                    <a:pt x="11168" y="22865"/>
                  </a:lnTo>
                  <a:lnTo>
                    <a:pt x="11168" y="22803"/>
                  </a:lnTo>
                  <a:lnTo>
                    <a:pt x="11168" y="22733"/>
                  </a:lnTo>
                  <a:lnTo>
                    <a:pt x="11160" y="22662"/>
                  </a:lnTo>
                  <a:lnTo>
                    <a:pt x="11145" y="22522"/>
                  </a:lnTo>
                  <a:lnTo>
                    <a:pt x="11115" y="22363"/>
                  </a:lnTo>
                  <a:lnTo>
                    <a:pt x="11085" y="22205"/>
                  </a:lnTo>
                  <a:lnTo>
                    <a:pt x="11055" y="22046"/>
                  </a:lnTo>
                  <a:lnTo>
                    <a:pt x="11033" y="21888"/>
                  </a:lnTo>
                  <a:lnTo>
                    <a:pt x="11018" y="21729"/>
                  </a:lnTo>
                  <a:lnTo>
                    <a:pt x="11018" y="21659"/>
                  </a:lnTo>
                  <a:lnTo>
                    <a:pt x="11025" y="21597"/>
                  </a:lnTo>
                  <a:lnTo>
                    <a:pt x="11033" y="21527"/>
                  </a:lnTo>
                  <a:lnTo>
                    <a:pt x="11048" y="21465"/>
                  </a:lnTo>
                  <a:lnTo>
                    <a:pt x="11070" y="21412"/>
                  </a:lnTo>
                  <a:lnTo>
                    <a:pt x="11093" y="21359"/>
                  </a:lnTo>
                  <a:lnTo>
                    <a:pt x="11130" y="21315"/>
                  </a:lnTo>
                  <a:lnTo>
                    <a:pt x="11168" y="21280"/>
                  </a:lnTo>
                  <a:lnTo>
                    <a:pt x="11220" y="21254"/>
                  </a:lnTo>
                  <a:lnTo>
                    <a:pt x="11280" y="21227"/>
                  </a:lnTo>
                  <a:lnTo>
                    <a:pt x="11348" y="21210"/>
                  </a:lnTo>
                  <a:lnTo>
                    <a:pt x="11430" y="21201"/>
                  </a:lnTo>
                  <a:lnTo>
                    <a:pt x="11520" y="21210"/>
                  </a:lnTo>
                  <a:lnTo>
                    <a:pt x="11618" y="21219"/>
                  </a:lnTo>
                  <a:lnTo>
                    <a:pt x="11738" y="21236"/>
                  </a:lnTo>
                  <a:lnTo>
                    <a:pt x="11858" y="21271"/>
                  </a:lnTo>
                  <a:lnTo>
                    <a:pt x="11955" y="21298"/>
                  </a:lnTo>
                  <a:lnTo>
                    <a:pt x="12060" y="21315"/>
                  </a:lnTo>
                  <a:lnTo>
                    <a:pt x="12173" y="21324"/>
                  </a:lnTo>
                  <a:lnTo>
                    <a:pt x="12285" y="21333"/>
                  </a:lnTo>
                  <a:lnTo>
                    <a:pt x="12518" y="21333"/>
                  </a:lnTo>
                  <a:lnTo>
                    <a:pt x="12765" y="21333"/>
                  </a:lnTo>
                  <a:lnTo>
                    <a:pt x="13013" y="21333"/>
                  </a:lnTo>
                  <a:lnTo>
                    <a:pt x="13260" y="21342"/>
                  </a:lnTo>
                  <a:lnTo>
                    <a:pt x="13373" y="21351"/>
                  </a:lnTo>
                  <a:lnTo>
                    <a:pt x="13493" y="21368"/>
                  </a:lnTo>
                  <a:lnTo>
                    <a:pt x="13605" y="21386"/>
                  </a:lnTo>
                  <a:lnTo>
                    <a:pt x="13718" y="21412"/>
                  </a:lnTo>
                  <a:lnTo>
                    <a:pt x="13823" y="21456"/>
                  </a:lnTo>
                  <a:lnTo>
                    <a:pt x="13920" y="21500"/>
                  </a:lnTo>
                  <a:lnTo>
                    <a:pt x="14010" y="21562"/>
                  </a:lnTo>
                  <a:lnTo>
                    <a:pt x="14100" y="21632"/>
                  </a:lnTo>
                  <a:lnTo>
                    <a:pt x="14175" y="21712"/>
                  </a:lnTo>
                  <a:lnTo>
                    <a:pt x="14250" y="21808"/>
                  </a:lnTo>
                  <a:lnTo>
                    <a:pt x="14310" y="21914"/>
                  </a:lnTo>
                  <a:lnTo>
                    <a:pt x="14363" y="22037"/>
                  </a:lnTo>
                  <a:lnTo>
                    <a:pt x="14408" y="22178"/>
                  </a:lnTo>
                  <a:lnTo>
                    <a:pt x="14438" y="22337"/>
                  </a:lnTo>
                  <a:lnTo>
                    <a:pt x="14460" y="22522"/>
                  </a:lnTo>
                  <a:lnTo>
                    <a:pt x="14468" y="22715"/>
                  </a:lnTo>
                  <a:lnTo>
                    <a:pt x="14460" y="22927"/>
                  </a:lnTo>
                  <a:lnTo>
                    <a:pt x="14445" y="23173"/>
                  </a:lnTo>
                  <a:lnTo>
                    <a:pt x="14408" y="23428"/>
                  </a:lnTo>
                  <a:lnTo>
                    <a:pt x="14363" y="23710"/>
                  </a:lnTo>
                  <a:lnTo>
                    <a:pt x="14348" y="23754"/>
                  </a:lnTo>
                  <a:lnTo>
                    <a:pt x="14340" y="23789"/>
                  </a:lnTo>
                  <a:lnTo>
                    <a:pt x="14340" y="23842"/>
                  </a:lnTo>
                  <a:lnTo>
                    <a:pt x="14340" y="23895"/>
                  </a:lnTo>
                  <a:lnTo>
                    <a:pt x="14348" y="24010"/>
                  </a:lnTo>
                  <a:lnTo>
                    <a:pt x="14363" y="24142"/>
                  </a:lnTo>
                  <a:lnTo>
                    <a:pt x="14385" y="24282"/>
                  </a:lnTo>
                  <a:lnTo>
                    <a:pt x="14408" y="24423"/>
                  </a:lnTo>
                  <a:lnTo>
                    <a:pt x="14423" y="24573"/>
                  </a:lnTo>
                  <a:lnTo>
                    <a:pt x="14430" y="24714"/>
                  </a:lnTo>
                  <a:lnTo>
                    <a:pt x="14430" y="24784"/>
                  </a:lnTo>
                  <a:lnTo>
                    <a:pt x="14423" y="24846"/>
                  </a:lnTo>
                  <a:lnTo>
                    <a:pt x="14415" y="24908"/>
                  </a:lnTo>
                  <a:lnTo>
                    <a:pt x="14400" y="24969"/>
                  </a:lnTo>
                  <a:lnTo>
                    <a:pt x="14385" y="25022"/>
                  </a:lnTo>
                  <a:lnTo>
                    <a:pt x="14363" y="25066"/>
                  </a:lnTo>
                  <a:lnTo>
                    <a:pt x="14333" y="25110"/>
                  </a:lnTo>
                  <a:lnTo>
                    <a:pt x="14295" y="25145"/>
                  </a:lnTo>
                  <a:lnTo>
                    <a:pt x="14250" y="25180"/>
                  </a:lnTo>
                  <a:lnTo>
                    <a:pt x="14198" y="25207"/>
                  </a:lnTo>
                  <a:lnTo>
                    <a:pt x="14145" y="25224"/>
                  </a:lnTo>
                  <a:lnTo>
                    <a:pt x="14078" y="25233"/>
                  </a:lnTo>
                  <a:lnTo>
                    <a:pt x="13995" y="25233"/>
                  </a:lnTo>
                  <a:lnTo>
                    <a:pt x="13913" y="25224"/>
                  </a:lnTo>
                  <a:lnTo>
                    <a:pt x="13815" y="25198"/>
                  </a:lnTo>
                  <a:lnTo>
                    <a:pt x="13710" y="25172"/>
                  </a:lnTo>
                  <a:close/>
                  <a:moveTo>
                    <a:pt x="14468" y="47120"/>
                  </a:moveTo>
                  <a:lnTo>
                    <a:pt x="14445" y="47464"/>
                  </a:lnTo>
                  <a:lnTo>
                    <a:pt x="14430" y="47789"/>
                  </a:lnTo>
                  <a:lnTo>
                    <a:pt x="14423" y="47948"/>
                  </a:lnTo>
                  <a:lnTo>
                    <a:pt x="14408" y="48106"/>
                  </a:lnTo>
                  <a:lnTo>
                    <a:pt x="14385" y="48247"/>
                  </a:lnTo>
                  <a:lnTo>
                    <a:pt x="14348" y="48370"/>
                  </a:lnTo>
                  <a:lnTo>
                    <a:pt x="14325" y="48432"/>
                  </a:lnTo>
                  <a:lnTo>
                    <a:pt x="14303" y="48494"/>
                  </a:lnTo>
                  <a:lnTo>
                    <a:pt x="14273" y="48547"/>
                  </a:lnTo>
                  <a:lnTo>
                    <a:pt x="14235" y="48591"/>
                  </a:lnTo>
                  <a:lnTo>
                    <a:pt x="14198" y="48643"/>
                  </a:lnTo>
                  <a:lnTo>
                    <a:pt x="14153" y="48679"/>
                  </a:lnTo>
                  <a:lnTo>
                    <a:pt x="14100" y="48714"/>
                  </a:lnTo>
                  <a:lnTo>
                    <a:pt x="14040" y="48749"/>
                  </a:lnTo>
                  <a:lnTo>
                    <a:pt x="13973" y="48775"/>
                  </a:lnTo>
                  <a:lnTo>
                    <a:pt x="13905" y="48793"/>
                  </a:lnTo>
                  <a:lnTo>
                    <a:pt x="13830" y="48811"/>
                  </a:lnTo>
                  <a:lnTo>
                    <a:pt x="13740" y="48819"/>
                  </a:lnTo>
                  <a:lnTo>
                    <a:pt x="13650" y="48819"/>
                  </a:lnTo>
                  <a:lnTo>
                    <a:pt x="13545" y="48819"/>
                  </a:lnTo>
                  <a:lnTo>
                    <a:pt x="13433" y="48802"/>
                  </a:lnTo>
                  <a:lnTo>
                    <a:pt x="13313" y="48784"/>
                  </a:lnTo>
                  <a:lnTo>
                    <a:pt x="12863" y="48723"/>
                  </a:lnTo>
                  <a:lnTo>
                    <a:pt x="12420" y="48661"/>
                  </a:lnTo>
                  <a:lnTo>
                    <a:pt x="12210" y="48617"/>
                  </a:lnTo>
                  <a:lnTo>
                    <a:pt x="12008" y="48564"/>
                  </a:lnTo>
                  <a:lnTo>
                    <a:pt x="11918" y="48520"/>
                  </a:lnTo>
                  <a:lnTo>
                    <a:pt x="11820" y="48485"/>
                  </a:lnTo>
                  <a:lnTo>
                    <a:pt x="11738" y="48432"/>
                  </a:lnTo>
                  <a:lnTo>
                    <a:pt x="11655" y="48379"/>
                  </a:lnTo>
                  <a:lnTo>
                    <a:pt x="11573" y="48318"/>
                  </a:lnTo>
                  <a:lnTo>
                    <a:pt x="11505" y="48256"/>
                  </a:lnTo>
                  <a:lnTo>
                    <a:pt x="11438" y="48177"/>
                  </a:lnTo>
                  <a:lnTo>
                    <a:pt x="11378" y="48089"/>
                  </a:lnTo>
                  <a:lnTo>
                    <a:pt x="11318" y="47992"/>
                  </a:lnTo>
                  <a:lnTo>
                    <a:pt x="11273" y="47895"/>
                  </a:lnTo>
                  <a:lnTo>
                    <a:pt x="11228" y="47772"/>
                  </a:lnTo>
                  <a:lnTo>
                    <a:pt x="11190" y="47649"/>
                  </a:lnTo>
                  <a:lnTo>
                    <a:pt x="11168" y="47508"/>
                  </a:lnTo>
                  <a:lnTo>
                    <a:pt x="11145" y="47358"/>
                  </a:lnTo>
                  <a:lnTo>
                    <a:pt x="11138" y="47200"/>
                  </a:lnTo>
                  <a:lnTo>
                    <a:pt x="11138" y="47015"/>
                  </a:lnTo>
                  <a:lnTo>
                    <a:pt x="11138" y="46830"/>
                  </a:lnTo>
                  <a:lnTo>
                    <a:pt x="11160" y="46618"/>
                  </a:lnTo>
                  <a:lnTo>
                    <a:pt x="11183" y="46398"/>
                  </a:lnTo>
                  <a:lnTo>
                    <a:pt x="11220" y="46161"/>
                  </a:lnTo>
                  <a:lnTo>
                    <a:pt x="11228" y="46108"/>
                  </a:lnTo>
                  <a:lnTo>
                    <a:pt x="11220" y="46029"/>
                  </a:lnTo>
                  <a:lnTo>
                    <a:pt x="11205" y="45932"/>
                  </a:lnTo>
                  <a:lnTo>
                    <a:pt x="11190" y="45817"/>
                  </a:lnTo>
                  <a:lnTo>
                    <a:pt x="11168" y="45703"/>
                  </a:lnTo>
                  <a:lnTo>
                    <a:pt x="11153" y="45571"/>
                  </a:lnTo>
                  <a:lnTo>
                    <a:pt x="11145" y="45448"/>
                  </a:lnTo>
                  <a:lnTo>
                    <a:pt x="11145" y="45324"/>
                  </a:lnTo>
                  <a:lnTo>
                    <a:pt x="11145" y="45263"/>
                  </a:lnTo>
                  <a:lnTo>
                    <a:pt x="11160" y="45210"/>
                  </a:lnTo>
                  <a:lnTo>
                    <a:pt x="11175" y="45157"/>
                  </a:lnTo>
                  <a:lnTo>
                    <a:pt x="11190" y="45104"/>
                  </a:lnTo>
                  <a:lnTo>
                    <a:pt x="11213" y="45051"/>
                  </a:lnTo>
                  <a:lnTo>
                    <a:pt x="11250" y="45007"/>
                  </a:lnTo>
                  <a:lnTo>
                    <a:pt x="11280" y="44972"/>
                  </a:lnTo>
                  <a:lnTo>
                    <a:pt x="11325" y="44937"/>
                  </a:lnTo>
                  <a:lnTo>
                    <a:pt x="11378" y="44910"/>
                  </a:lnTo>
                  <a:lnTo>
                    <a:pt x="11438" y="44884"/>
                  </a:lnTo>
                  <a:lnTo>
                    <a:pt x="11505" y="44866"/>
                  </a:lnTo>
                  <a:lnTo>
                    <a:pt x="11580" y="44858"/>
                  </a:lnTo>
                  <a:lnTo>
                    <a:pt x="11663" y="44858"/>
                  </a:lnTo>
                  <a:lnTo>
                    <a:pt x="11760" y="44866"/>
                  </a:lnTo>
                  <a:lnTo>
                    <a:pt x="11865" y="44884"/>
                  </a:lnTo>
                  <a:lnTo>
                    <a:pt x="11978" y="44910"/>
                  </a:lnTo>
                  <a:lnTo>
                    <a:pt x="12180" y="44946"/>
                  </a:lnTo>
                  <a:lnTo>
                    <a:pt x="12398" y="44972"/>
                  </a:lnTo>
                  <a:lnTo>
                    <a:pt x="12623" y="44999"/>
                  </a:lnTo>
                  <a:lnTo>
                    <a:pt x="12848" y="45016"/>
                  </a:lnTo>
                  <a:lnTo>
                    <a:pt x="13073" y="45043"/>
                  </a:lnTo>
                  <a:lnTo>
                    <a:pt x="13298" y="45078"/>
                  </a:lnTo>
                  <a:lnTo>
                    <a:pt x="13403" y="45095"/>
                  </a:lnTo>
                  <a:lnTo>
                    <a:pt x="13508" y="45122"/>
                  </a:lnTo>
                  <a:lnTo>
                    <a:pt x="13613" y="45157"/>
                  </a:lnTo>
                  <a:lnTo>
                    <a:pt x="13718" y="45192"/>
                  </a:lnTo>
                  <a:lnTo>
                    <a:pt x="13808" y="45236"/>
                  </a:lnTo>
                  <a:lnTo>
                    <a:pt x="13905" y="45280"/>
                  </a:lnTo>
                  <a:lnTo>
                    <a:pt x="13988" y="45342"/>
                  </a:lnTo>
                  <a:lnTo>
                    <a:pt x="14070" y="45412"/>
                  </a:lnTo>
                  <a:lnTo>
                    <a:pt x="14145" y="45483"/>
                  </a:lnTo>
                  <a:lnTo>
                    <a:pt x="14213" y="45571"/>
                  </a:lnTo>
                  <a:lnTo>
                    <a:pt x="14280" y="45668"/>
                  </a:lnTo>
                  <a:lnTo>
                    <a:pt x="14333" y="45773"/>
                  </a:lnTo>
                  <a:lnTo>
                    <a:pt x="14385" y="45897"/>
                  </a:lnTo>
                  <a:lnTo>
                    <a:pt x="14423" y="46029"/>
                  </a:lnTo>
                  <a:lnTo>
                    <a:pt x="14453" y="46169"/>
                  </a:lnTo>
                  <a:lnTo>
                    <a:pt x="14475" y="46328"/>
                  </a:lnTo>
                  <a:lnTo>
                    <a:pt x="14490" y="46504"/>
                  </a:lnTo>
                  <a:lnTo>
                    <a:pt x="14490" y="46698"/>
                  </a:lnTo>
                  <a:lnTo>
                    <a:pt x="14483" y="46900"/>
                  </a:lnTo>
                  <a:lnTo>
                    <a:pt x="14468" y="47120"/>
                  </a:lnTo>
                  <a:close/>
                  <a:moveTo>
                    <a:pt x="16283" y="38765"/>
                  </a:moveTo>
                  <a:lnTo>
                    <a:pt x="16065" y="38739"/>
                  </a:lnTo>
                  <a:lnTo>
                    <a:pt x="15855" y="38712"/>
                  </a:lnTo>
                  <a:lnTo>
                    <a:pt x="15660" y="38686"/>
                  </a:lnTo>
                  <a:lnTo>
                    <a:pt x="15465" y="38651"/>
                  </a:lnTo>
                  <a:lnTo>
                    <a:pt x="15285" y="38607"/>
                  </a:lnTo>
                  <a:lnTo>
                    <a:pt x="15120" y="38545"/>
                  </a:lnTo>
                  <a:lnTo>
                    <a:pt x="15045" y="38510"/>
                  </a:lnTo>
                  <a:lnTo>
                    <a:pt x="14970" y="38475"/>
                  </a:lnTo>
                  <a:lnTo>
                    <a:pt x="14895" y="38431"/>
                  </a:lnTo>
                  <a:lnTo>
                    <a:pt x="14828" y="38387"/>
                  </a:lnTo>
                  <a:lnTo>
                    <a:pt x="14768" y="38334"/>
                  </a:lnTo>
                  <a:lnTo>
                    <a:pt x="14708" y="38272"/>
                  </a:lnTo>
                  <a:lnTo>
                    <a:pt x="14655" y="38211"/>
                  </a:lnTo>
                  <a:lnTo>
                    <a:pt x="14610" y="38149"/>
                  </a:lnTo>
                  <a:lnTo>
                    <a:pt x="14565" y="38078"/>
                  </a:lnTo>
                  <a:lnTo>
                    <a:pt x="14528" y="37999"/>
                  </a:lnTo>
                  <a:lnTo>
                    <a:pt x="14490" y="37911"/>
                  </a:lnTo>
                  <a:lnTo>
                    <a:pt x="14460" y="37814"/>
                  </a:lnTo>
                  <a:lnTo>
                    <a:pt x="14445" y="37718"/>
                  </a:lnTo>
                  <a:lnTo>
                    <a:pt x="14423" y="37612"/>
                  </a:lnTo>
                  <a:lnTo>
                    <a:pt x="14415" y="37497"/>
                  </a:lnTo>
                  <a:lnTo>
                    <a:pt x="14415" y="37374"/>
                  </a:lnTo>
                  <a:lnTo>
                    <a:pt x="14415" y="37242"/>
                  </a:lnTo>
                  <a:lnTo>
                    <a:pt x="14423" y="37101"/>
                  </a:lnTo>
                  <a:lnTo>
                    <a:pt x="14438" y="36960"/>
                  </a:lnTo>
                  <a:lnTo>
                    <a:pt x="14468" y="36802"/>
                  </a:lnTo>
                  <a:lnTo>
                    <a:pt x="14475" y="36731"/>
                  </a:lnTo>
                  <a:lnTo>
                    <a:pt x="14475" y="36661"/>
                  </a:lnTo>
                  <a:lnTo>
                    <a:pt x="14475" y="36582"/>
                  </a:lnTo>
                  <a:lnTo>
                    <a:pt x="14475" y="36503"/>
                  </a:lnTo>
                  <a:lnTo>
                    <a:pt x="14460" y="36335"/>
                  </a:lnTo>
                  <a:lnTo>
                    <a:pt x="14438" y="36159"/>
                  </a:lnTo>
                  <a:lnTo>
                    <a:pt x="14415" y="35983"/>
                  </a:lnTo>
                  <a:lnTo>
                    <a:pt x="14393" y="35807"/>
                  </a:lnTo>
                  <a:lnTo>
                    <a:pt x="14378" y="35631"/>
                  </a:lnTo>
                  <a:lnTo>
                    <a:pt x="14378" y="35464"/>
                  </a:lnTo>
                  <a:lnTo>
                    <a:pt x="14378" y="35384"/>
                  </a:lnTo>
                  <a:lnTo>
                    <a:pt x="14385" y="35314"/>
                  </a:lnTo>
                  <a:lnTo>
                    <a:pt x="14400" y="35244"/>
                  </a:lnTo>
                  <a:lnTo>
                    <a:pt x="14423" y="35182"/>
                  </a:lnTo>
                  <a:lnTo>
                    <a:pt x="14445" y="35120"/>
                  </a:lnTo>
                  <a:lnTo>
                    <a:pt x="14475" y="35067"/>
                  </a:lnTo>
                  <a:lnTo>
                    <a:pt x="14520" y="35015"/>
                  </a:lnTo>
                  <a:lnTo>
                    <a:pt x="14565" y="34971"/>
                  </a:lnTo>
                  <a:lnTo>
                    <a:pt x="14625" y="34935"/>
                  </a:lnTo>
                  <a:lnTo>
                    <a:pt x="14685" y="34909"/>
                  </a:lnTo>
                  <a:lnTo>
                    <a:pt x="14760" y="34891"/>
                  </a:lnTo>
                  <a:lnTo>
                    <a:pt x="14850" y="34883"/>
                  </a:lnTo>
                  <a:lnTo>
                    <a:pt x="14940" y="34883"/>
                  </a:lnTo>
                  <a:lnTo>
                    <a:pt x="15053" y="34891"/>
                  </a:lnTo>
                  <a:lnTo>
                    <a:pt x="15165" y="34918"/>
                  </a:lnTo>
                  <a:lnTo>
                    <a:pt x="15300" y="34944"/>
                  </a:lnTo>
                  <a:lnTo>
                    <a:pt x="15465" y="34979"/>
                  </a:lnTo>
                  <a:lnTo>
                    <a:pt x="15645" y="35006"/>
                  </a:lnTo>
                  <a:lnTo>
                    <a:pt x="15840" y="35023"/>
                  </a:lnTo>
                  <a:lnTo>
                    <a:pt x="16043" y="35041"/>
                  </a:lnTo>
                  <a:lnTo>
                    <a:pt x="16245" y="35067"/>
                  </a:lnTo>
                  <a:lnTo>
                    <a:pt x="16448" y="35094"/>
                  </a:lnTo>
                  <a:lnTo>
                    <a:pt x="16545" y="35112"/>
                  </a:lnTo>
                  <a:lnTo>
                    <a:pt x="16643" y="35138"/>
                  </a:lnTo>
                  <a:lnTo>
                    <a:pt x="16733" y="35164"/>
                  </a:lnTo>
                  <a:lnTo>
                    <a:pt x="16823" y="35191"/>
                  </a:lnTo>
                  <a:lnTo>
                    <a:pt x="16913" y="35226"/>
                  </a:lnTo>
                  <a:lnTo>
                    <a:pt x="16995" y="35270"/>
                  </a:lnTo>
                  <a:lnTo>
                    <a:pt x="17070" y="35323"/>
                  </a:lnTo>
                  <a:lnTo>
                    <a:pt x="17145" y="35376"/>
                  </a:lnTo>
                  <a:lnTo>
                    <a:pt x="17205" y="35437"/>
                  </a:lnTo>
                  <a:lnTo>
                    <a:pt x="17265" y="35508"/>
                  </a:lnTo>
                  <a:lnTo>
                    <a:pt x="17318" y="35587"/>
                  </a:lnTo>
                  <a:lnTo>
                    <a:pt x="17363" y="35666"/>
                  </a:lnTo>
                  <a:lnTo>
                    <a:pt x="17400" y="35763"/>
                  </a:lnTo>
                  <a:lnTo>
                    <a:pt x="17423" y="35869"/>
                  </a:lnTo>
                  <a:lnTo>
                    <a:pt x="17445" y="35983"/>
                  </a:lnTo>
                  <a:lnTo>
                    <a:pt x="17445" y="36115"/>
                  </a:lnTo>
                  <a:lnTo>
                    <a:pt x="17445" y="36256"/>
                  </a:lnTo>
                  <a:lnTo>
                    <a:pt x="17430" y="36406"/>
                  </a:lnTo>
                  <a:lnTo>
                    <a:pt x="17400" y="36564"/>
                  </a:lnTo>
                  <a:lnTo>
                    <a:pt x="17363" y="36740"/>
                  </a:lnTo>
                  <a:lnTo>
                    <a:pt x="17355" y="37154"/>
                  </a:lnTo>
                  <a:lnTo>
                    <a:pt x="17363" y="37550"/>
                  </a:lnTo>
                  <a:lnTo>
                    <a:pt x="17363" y="37735"/>
                  </a:lnTo>
                  <a:lnTo>
                    <a:pt x="17363" y="37911"/>
                  </a:lnTo>
                  <a:lnTo>
                    <a:pt x="17348" y="38078"/>
                  </a:lnTo>
                  <a:lnTo>
                    <a:pt x="17318" y="38228"/>
                  </a:lnTo>
                  <a:lnTo>
                    <a:pt x="17303" y="38299"/>
                  </a:lnTo>
                  <a:lnTo>
                    <a:pt x="17280" y="38360"/>
                  </a:lnTo>
                  <a:lnTo>
                    <a:pt x="17250" y="38422"/>
                  </a:lnTo>
                  <a:lnTo>
                    <a:pt x="17220" y="38483"/>
                  </a:lnTo>
                  <a:lnTo>
                    <a:pt x="17183" y="38536"/>
                  </a:lnTo>
                  <a:lnTo>
                    <a:pt x="17138" y="38580"/>
                  </a:lnTo>
                  <a:lnTo>
                    <a:pt x="17085" y="38624"/>
                  </a:lnTo>
                  <a:lnTo>
                    <a:pt x="17025" y="38668"/>
                  </a:lnTo>
                  <a:lnTo>
                    <a:pt x="16965" y="38695"/>
                  </a:lnTo>
                  <a:lnTo>
                    <a:pt x="16890" y="38730"/>
                  </a:lnTo>
                  <a:lnTo>
                    <a:pt x="16808" y="38748"/>
                  </a:lnTo>
                  <a:lnTo>
                    <a:pt x="16725" y="38765"/>
                  </a:lnTo>
                  <a:lnTo>
                    <a:pt x="16628" y="38774"/>
                  </a:lnTo>
                  <a:lnTo>
                    <a:pt x="16523" y="38774"/>
                  </a:lnTo>
                  <a:lnTo>
                    <a:pt x="16403" y="38774"/>
                  </a:lnTo>
                  <a:lnTo>
                    <a:pt x="16283" y="38765"/>
                  </a:lnTo>
                  <a:close/>
                  <a:moveTo>
                    <a:pt x="17348" y="47948"/>
                  </a:moveTo>
                  <a:lnTo>
                    <a:pt x="17348" y="47798"/>
                  </a:lnTo>
                  <a:lnTo>
                    <a:pt x="17340" y="47631"/>
                  </a:lnTo>
                  <a:lnTo>
                    <a:pt x="17325" y="47464"/>
                  </a:lnTo>
                  <a:lnTo>
                    <a:pt x="17310" y="47288"/>
                  </a:lnTo>
                  <a:lnTo>
                    <a:pt x="17288" y="47112"/>
                  </a:lnTo>
                  <a:lnTo>
                    <a:pt x="17280" y="46935"/>
                  </a:lnTo>
                  <a:lnTo>
                    <a:pt x="17273" y="46768"/>
                  </a:lnTo>
                  <a:lnTo>
                    <a:pt x="17280" y="46601"/>
                  </a:lnTo>
                  <a:lnTo>
                    <a:pt x="17288" y="46522"/>
                  </a:lnTo>
                  <a:lnTo>
                    <a:pt x="17303" y="46451"/>
                  </a:lnTo>
                  <a:lnTo>
                    <a:pt x="17318" y="46372"/>
                  </a:lnTo>
                  <a:lnTo>
                    <a:pt x="17340" y="46310"/>
                  </a:lnTo>
                  <a:lnTo>
                    <a:pt x="17370" y="46240"/>
                  </a:lnTo>
                  <a:lnTo>
                    <a:pt x="17408" y="46187"/>
                  </a:lnTo>
                  <a:lnTo>
                    <a:pt x="17445" y="46134"/>
                  </a:lnTo>
                  <a:lnTo>
                    <a:pt x="17498" y="46081"/>
                  </a:lnTo>
                  <a:lnTo>
                    <a:pt x="17550" y="46037"/>
                  </a:lnTo>
                  <a:lnTo>
                    <a:pt x="17618" y="46002"/>
                  </a:lnTo>
                  <a:lnTo>
                    <a:pt x="17685" y="45976"/>
                  </a:lnTo>
                  <a:lnTo>
                    <a:pt x="17768" y="45949"/>
                  </a:lnTo>
                  <a:lnTo>
                    <a:pt x="17858" y="45932"/>
                  </a:lnTo>
                  <a:lnTo>
                    <a:pt x="17955" y="45932"/>
                  </a:lnTo>
                  <a:lnTo>
                    <a:pt x="18068" y="45932"/>
                  </a:lnTo>
                  <a:lnTo>
                    <a:pt x="18188" y="45941"/>
                  </a:lnTo>
                  <a:lnTo>
                    <a:pt x="18360" y="45958"/>
                  </a:lnTo>
                  <a:lnTo>
                    <a:pt x="18510" y="46002"/>
                  </a:lnTo>
                  <a:lnTo>
                    <a:pt x="18645" y="46046"/>
                  </a:lnTo>
                  <a:lnTo>
                    <a:pt x="18765" y="46099"/>
                  </a:lnTo>
                  <a:lnTo>
                    <a:pt x="18870" y="46169"/>
                  </a:lnTo>
                  <a:lnTo>
                    <a:pt x="18953" y="46240"/>
                  </a:lnTo>
                  <a:lnTo>
                    <a:pt x="19028" y="46328"/>
                  </a:lnTo>
                  <a:lnTo>
                    <a:pt x="19088" y="46416"/>
                  </a:lnTo>
                  <a:lnTo>
                    <a:pt x="19140" y="46513"/>
                  </a:lnTo>
                  <a:lnTo>
                    <a:pt x="19178" y="46610"/>
                  </a:lnTo>
                  <a:lnTo>
                    <a:pt x="19208" y="46724"/>
                  </a:lnTo>
                  <a:lnTo>
                    <a:pt x="19230" y="46839"/>
                  </a:lnTo>
                  <a:lnTo>
                    <a:pt x="19245" y="46953"/>
                  </a:lnTo>
                  <a:lnTo>
                    <a:pt x="19253" y="47076"/>
                  </a:lnTo>
                  <a:lnTo>
                    <a:pt x="19253" y="47200"/>
                  </a:lnTo>
                  <a:lnTo>
                    <a:pt x="19253" y="47332"/>
                  </a:lnTo>
                  <a:lnTo>
                    <a:pt x="19245" y="47596"/>
                  </a:lnTo>
                  <a:lnTo>
                    <a:pt x="19223" y="47860"/>
                  </a:lnTo>
                  <a:lnTo>
                    <a:pt x="19215" y="48133"/>
                  </a:lnTo>
                  <a:lnTo>
                    <a:pt x="19215" y="48397"/>
                  </a:lnTo>
                  <a:lnTo>
                    <a:pt x="19215" y="48520"/>
                  </a:lnTo>
                  <a:lnTo>
                    <a:pt x="19230" y="48643"/>
                  </a:lnTo>
                  <a:lnTo>
                    <a:pt x="19253" y="48767"/>
                  </a:lnTo>
                  <a:lnTo>
                    <a:pt x="19283" y="48890"/>
                  </a:lnTo>
                  <a:lnTo>
                    <a:pt x="19320" y="48996"/>
                  </a:lnTo>
                  <a:lnTo>
                    <a:pt x="19365" y="49110"/>
                  </a:lnTo>
                  <a:lnTo>
                    <a:pt x="19425" y="49207"/>
                  </a:lnTo>
                  <a:lnTo>
                    <a:pt x="19500" y="49304"/>
                  </a:lnTo>
                  <a:lnTo>
                    <a:pt x="19410" y="49295"/>
                  </a:lnTo>
                  <a:lnTo>
                    <a:pt x="19320" y="49286"/>
                  </a:lnTo>
                  <a:lnTo>
                    <a:pt x="19230" y="49286"/>
                  </a:lnTo>
                  <a:lnTo>
                    <a:pt x="19133" y="49286"/>
                  </a:lnTo>
                  <a:lnTo>
                    <a:pt x="18945" y="49304"/>
                  </a:lnTo>
                  <a:lnTo>
                    <a:pt x="18758" y="49321"/>
                  </a:lnTo>
                  <a:lnTo>
                    <a:pt x="18563" y="49339"/>
                  </a:lnTo>
                  <a:lnTo>
                    <a:pt x="18383" y="49357"/>
                  </a:lnTo>
                  <a:lnTo>
                    <a:pt x="18203" y="49357"/>
                  </a:lnTo>
                  <a:lnTo>
                    <a:pt x="18030" y="49348"/>
                  </a:lnTo>
                  <a:lnTo>
                    <a:pt x="17955" y="49330"/>
                  </a:lnTo>
                  <a:lnTo>
                    <a:pt x="17873" y="49313"/>
                  </a:lnTo>
                  <a:lnTo>
                    <a:pt x="17805" y="49286"/>
                  </a:lnTo>
                  <a:lnTo>
                    <a:pt x="17730" y="49242"/>
                  </a:lnTo>
                  <a:lnTo>
                    <a:pt x="17670" y="49198"/>
                  </a:lnTo>
                  <a:lnTo>
                    <a:pt x="17610" y="49145"/>
                  </a:lnTo>
                  <a:lnTo>
                    <a:pt x="17558" y="49084"/>
                  </a:lnTo>
                  <a:lnTo>
                    <a:pt x="17505" y="49013"/>
                  </a:lnTo>
                  <a:lnTo>
                    <a:pt x="17460" y="48925"/>
                  </a:lnTo>
                  <a:lnTo>
                    <a:pt x="17423" y="48828"/>
                  </a:lnTo>
                  <a:lnTo>
                    <a:pt x="17393" y="48714"/>
                  </a:lnTo>
                  <a:lnTo>
                    <a:pt x="17370" y="48591"/>
                  </a:lnTo>
                  <a:lnTo>
                    <a:pt x="17355" y="48450"/>
                  </a:lnTo>
                  <a:lnTo>
                    <a:pt x="17340" y="48300"/>
                  </a:lnTo>
                  <a:lnTo>
                    <a:pt x="17340" y="48133"/>
                  </a:lnTo>
                  <a:lnTo>
                    <a:pt x="17348" y="47948"/>
                  </a:lnTo>
                  <a:close/>
                  <a:moveTo>
                    <a:pt x="20625" y="24098"/>
                  </a:moveTo>
                  <a:lnTo>
                    <a:pt x="20625" y="24485"/>
                  </a:lnTo>
                  <a:lnTo>
                    <a:pt x="20618" y="24855"/>
                  </a:lnTo>
                  <a:lnTo>
                    <a:pt x="20610" y="25031"/>
                  </a:lnTo>
                  <a:lnTo>
                    <a:pt x="20588" y="25198"/>
                  </a:lnTo>
                  <a:lnTo>
                    <a:pt x="20580" y="25269"/>
                  </a:lnTo>
                  <a:lnTo>
                    <a:pt x="20558" y="25348"/>
                  </a:lnTo>
                  <a:lnTo>
                    <a:pt x="20543" y="25418"/>
                  </a:lnTo>
                  <a:lnTo>
                    <a:pt x="20513" y="25480"/>
                  </a:lnTo>
                  <a:lnTo>
                    <a:pt x="20490" y="25550"/>
                  </a:lnTo>
                  <a:lnTo>
                    <a:pt x="20453" y="25603"/>
                  </a:lnTo>
                  <a:lnTo>
                    <a:pt x="20415" y="25665"/>
                  </a:lnTo>
                  <a:lnTo>
                    <a:pt x="20378" y="25718"/>
                  </a:lnTo>
                  <a:lnTo>
                    <a:pt x="20325" y="25762"/>
                  </a:lnTo>
                  <a:lnTo>
                    <a:pt x="20273" y="25797"/>
                  </a:lnTo>
                  <a:lnTo>
                    <a:pt x="20213" y="25841"/>
                  </a:lnTo>
                  <a:lnTo>
                    <a:pt x="20145" y="25867"/>
                  </a:lnTo>
                  <a:lnTo>
                    <a:pt x="20078" y="25894"/>
                  </a:lnTo>
                  <a:lnTo>
                    <a:pt x="19995" y="25911"/>
                  </a:lnTo>
                  <a:lnTo>
                    <a:pt x="19905" y="25929"/>
                  </a:lnTo>
                  <a:lnTo>
                    <a:pt x="19815" y="25938"/>
                  </a:lnTo>
                  <a:lnTo>
                    <a:pt x="19710" y="25938"/>
                  </a:lnTo>
                  <a:lnTo>
                    <a:pt x="19598" y="25929"/>
                  </a:lnTo>
                  <a:lnTo>
                    <a:pt x="19478" y="25920"/>
                  </a:lnTo>
                  <a:lnTo>
                    <a:pt x="19350" y="25902"/>
                  </a:lnTo>
                  <a:lnTo>
                    <a:pt x="18938" y="25841"/>
                  </a:lnTo>
                  <a:lnTo>
                    <a:pt x="18548" y="25779"/>
                  </a:lnTo>
                  <a:lnTo>
                    <a:pt x="18368" y="25735"/>
                  </a:lnTo>
                  <a:lnTo>
                    <a:pt x="18195" y="25682"/>
                  </a:lnTo>
                  <a:lnTo>
                    <a:pt x="18113" y="25656"/>
                  </a:lnTo>
                  <a:lnTo>
                    <a:pt x="18030" y="25621"/>
                  </a:lnTo>
                  <a:lnTo>
                    <a:pt x="17955" y="25585"/>
                  </a:lnTo>
                  <a:lnTo>
                    <a:pt x="17880" y="25541"/>
                  </a:lnTo>
                  <a:lnTo>
                    <a:pt x="17813" y="25489"/>
                  </a:lnTo>
                  <a:lnTo>
                    <a:pt x="17745" y="25436"/>
                  </a:lnTo>
                  <a:lnTo>
                    <a:pt x="17685" y="25374"/>
                  </a:lnTo>
                  <a:lnTo>
                    <a:pt x="17625" y="25313"/>
                  </a:lnTo>
                  <a:lnTo>
                    <a:pt x="17573" y="25242"/>
                  </a:lnTo>
                  <a:lnTo>
                    <a:pt x="17520" y="25154"/>
                  </a:lnTo>
                  <a:lnTo>
                    <a:pt x="17475" y="25066"/>
                  </a:lnTo>
                  <a:lnTo>
                    <a:pt x="17430" y="24969"/>
                  </a:lnTo>
                  <a:lnTo>
                    <a:pt x="17393" y="24864"/>
                  </a:lnTo>
                  <a:lnTo>
                    <a:pt x="17363" y="24749"/>
                  </a:lnTo>
                  <a:lnTo>
                    <a:pt x="17333" y="24626"/>
                  </a:lnTo>
                  <a:lnTo>
                    <a:pt x="17310" y="24485"/>
                  </a:lnTo>
                  <a:lnTo>
                    <a:pt x="17295" y="24344"/>
                  </a:lnTo>
                  <a:lnTo>
                    <a:pt x="17280" y="24186"/>
                  </a:lnTo>
                  <a:lnTo>
                    <a:pt x="17273" y="24018"/>
                  </a:lnTo>
                  <a:lnTo>
                    <a:pt x="17273" y="23833"/>
                  </a:lnTo>
                  <a:lnTo>
                    <a:pt x="17288" y="23525"/>
                  </a:lnTo>
                  <a:lnTo>
                    <a:pt x="17310" y="23252"/>
                  </a:lnTo>
                  <a:lnTo>
                    <a:pt x="17325" y="23129"/>
                  </a:lnTo>
                  <a:lnTo>
                    <a:pt x="17348" y="23006"/>
                  </a:lnTo>
                  <a:lnTo>
                    <a:pt x="17370" y="22891"/>
                  </a:lnTo>
                  <a:lnTo>
                    <a:pt x="17400" y="22786"/>
                  </a:lnTo>
                  <a:lnTo>
                    <a:pt x="17430" y="22689"/>
                  </a:lnTo>
                  <a:lnTo>
                    <a:pt x="17460" y="22601"/>
                  </a:lnTo>
                  <a:lnTo>
                    <a:pt x="17498" y="22513"/>
                  </a:lnTo>
                  <a:lnTo>
                    <a:pt x="17543" y="22442"/>
                  </a:lnTo>
                  <a:lnTo>
                    <a:pt x="17588" y="22372"/>
                  </a:lnTo>
                  <a:lnTo>
                    <a:pt x="17633" y="22302"/>
                  </a:lnTo>
                  <a:lnTo>
                    <a:pt x="17685" y="22249"/>
                  </a:lnTo>
                  <a:lnTo>
                    <a:pt x="17738" y="22196"/>
                  </a:lnTo>
                  <a:lnTo>
                    <a:pt x="17798" y="22143"/>
                  </a:lnTo>
                  <a:lnTo>
                    <a:pt x="17865" y="22108"/>
                  </a:lnTo>
                  <a:lnTo>
                    <a:pt x="17925" y="22073"/>
                  </a:lnTo>
                  <a:lnTo>
                    <a:pt x="18000" y="22037"/>
                  </a:lnTo>
                  <a:lnTo>
                    <a:pt x="18068" y="22020"/>
                  </a:lnTo>
                  <a:lnTo>
                    <a:pt x="18150" y="22002"/>
                  </a:lnTo>
                  <a:lnTo>
                    <a:pt x="18225" y="21985"/>
                  </a:lnTo>
                  <a:lnTo>
                    <a:pt x="18315" y="21976"/>
                  </a:lnTo>
                  <a:lnTo>
                    <a:pt x="18495" y="21976"/>
                  </a:lnTo>
                  <a:lnTo>
                    <a:pt x="18690" y="21985"/>
                  </a:lnTo>
                  <a:lnTo>
                    <a:pt x="18900" y="22020"/>
                  </a:lnTo>
                  <a:lnTo>
                    <a:pt x="19125" y="22064"/>
                  </a:lnTo>
                  <a:lnTo>
                    <a:pt x="19275" y="22020"/>
                  </a:lnTo>
                  <a:lnTo>
                    <a:pt x="19418" y="21985"/>
                  </a:lnTo>
                  <a:lnTo>
                    <a:pt x="19545" y="21967"/>
                  </a:lnTo>
                  <a:lnTo>
                    <a:pt x="19665" y="21949"/>
                  </a:lnTo>
                  <a:lnTo>
                    <a:pt x="19778" y="21941"/>
                  </a:lnTo>
                  <a:lnTo>
                    <a:pt x="19883" y="21949"/>
                  </a:lnTo>
                  <a:lnTo>
                    <a:pt x="19973" y="21958"/>
                  </a:lnTo>
                  <a:lnTo>
                    <a:pt x="20063" y="21985"/>
                  </a:lnTo>
                  <a:lnTo>
                    <a:pt x="20138" y="22011"/>
                  </a:lnTo>
                  <a:lnTo>
                    <a:pt x="20213" y="22046"/>
                  </a:lnTo>
                  <a:lnTo>
                    <a:pt x="20273" y="22090"/>
                  </a:lnTo>
                  <a:lnTo>
                    <a:pt x="20333" y="22143"/>
                  </a:lnTo>
                  <a:lnTo>
                    <a:pt x="20385" y="22196"/>
                  </a:lnTo>
                  <a:lnTo>
                    <a:pt x="20430" y="22266"/>
                  </a:lnTo>
                  <a:lnTo>
                    <a:pt x="20468" y="22337"/>
                  </a:lnTo>
                  <a:lnTo>
                    <a:pt x="20505" y="22407"/>
                  </a:lnTo>
                  <a:lnTo>
                    <a:pt x="20535" y="22486"/>
                  </a:lnTo>
                  <a:lnTo>
                    <a:pt x="20558" y="22574"/>
                  </a:lnTo>
                  <a:lnTo>
                    <a:pt x="20580" y="22662"/>
                  </a:lnTo>
                  <a:lnTo>
                    <a:pt x="20595" y="22759"/>
                  </a:lnTo>
                  <a:lnTo>
                    <a:pt x="20618" y="22962"/>
                  </a:lnTo>
                  <a:lnTo>
                    <a:pt x="20633" y="23173"/>
                  </a:lnTo>
                  <a:lnTo>
                    <a:pt x="20633" y="23631"/>
                  </a:lnTo>
                  <a:lnTo>
                    <a:pt x="20625" y="24098"/>
                  </a:lnTo>
                  <a:close/>
                  <a:moveTo>
                    <a:pt x="21885" y="16500"/>
                  </a:moveTo>
                  <a:lnTo>
                    <a:pt x="21090" y="16526"/>
                  </a:lnTo>
                  <a:lnTo>
                    <a:pt x="20303" y="16535"/>
                  </a:lnTo>
                  <a:lnTo>
                    <a:pt x="19515" y="16535"/>
                  </a:lnTo>
                  <a:lnTo>
                    <a:pt x="18728" y="16517"/>
                  </a:lnTo>
                  <a:lnTo>
                    <a:pt x="17940" y="16482"/>
                  </a:lnTo>
                  <a:lnTo>
                    <a:pt x="17153" y="16438"/>
                  </a:lnTo>
                  <a:lnTo>
                    <a:pt x="16755" y="16403"/>
                  </a:lnTo>
                  <a:lnTo>
                    <a:pt x="16365" y="16368"/>
                  </a:lnTo>
                  <a:lnTo>
                    <a:pt x="15975" y="16324"/>
                  </a:lnTo>
                  <a:lnTo>
                    <a:pt x="15578" y="16280"/>
                  </a:lnTo>
                  <a:lnTo>
                    <a:pt x="15188" y="16227"/>
                  </a:lnTo>
                  <a:lnTo>
                    <a:pt x="14798" y="16174"/>
                  </a:lnTo>
                  <a:lnTo>
                    <a:pt x="14400" y="16112"/>
                  </a:lnTo>
                  <a:lnTo>
                    <a:pt x="14010" y="16051"/>
                  </a:lnTo>
                  <a:lnTo>
                    <a:pt x="13620" y="15971"/>
                  </a:lnTo>
                  <a:lnTo>
                    <a:pt x="13230" y="15901"/>
                  </a:lnTo>
                  <a:lnTo>
                    <a:pt x="12840" y="15813"/>
                  </a:lnTo>
                  <a:lnTo>
                    <a:pt x="12450" y="15725"/>
                  </a:lnTo>
                  <a:lnTo>
                    <a:pt x="12068" y="15637"/>
                  </a:lnTo>
                  <a:lnTo>
                    <a:pt x="11678" y="15531"/>
                  </a:lnTo>
                  <a:lnTo>
                    <a:pt x="11288" y="15426"/>
                  </a:lnTo>
                  <a:lnTo>
                    <a:pt x="10898" y="15320"/>
                  </a:lnTo>
                  <a:lnTo>
                    <a:pt x="10515" y="15197"/>
                  </a:lnTo>
                  <a:lnTo>
                    <a:pt x="10125" y="15073"/>
                  </a:lnTo>
                  <a:lnTo>
                    <a:pt x="9743" y="14941"/>
                  </a:lnTo>
                  <a:lnTo>
                    <a:pt x="9360" y="14809"/>
                  </a:lnTo>
                  <a:lnTo>
                    <a:pt x="9023" y="14686"/>
                  </a:lnTo>
                  <a:lnTo>
                    <a:pt x="8685" y="14554"/>
                  </a:lnTo>
                  <a:lnTo>
                    <a:pt x="8355" y="14422"/>
                  </a:lnTo>
                  <a:lnTo>
                    <a:pt x="8025" y="14281"/>
                  </a:lnTo>
                  <a:lnTo>
                    <a:pt x="7695" y="14131"/>
                  </a:lnTo>
                  <a:lnTo>
                    <a:pt x="7373" y="13973"/>
                  </a:lnTo>
                  <a:lnTo>
                    <a:pt x="7215" y="13885"/>
                  </a:lnTo>
                  <a:lnTo>
                    <a:pt x="7058" y="13797"/>
                  </a:lnTo>
                  <a:lnTo>
                    <a:pt x="6900" y="13700"/>
                  </a:lnTo>
                  <a:lnTo>
                    <a:pt x="6750" y="13603"/>
                  </a:lnTo>
                  <a:lnTo>
                    <a:pt x="6540" y="13462"/>
                  </a:lnTo>
                  <a:lnTo>
                    <a:pt x="6345" y="13321"/>
                  </a:lnTo>
                  <a:lnTo>
                    <a:pt x="6165" y="13172"/>
                  </a:lnTo>
                  <a:lnTo>
                    <a:pt x="5993" y="13022"/>
                  </a:lnTo>
                  <a:lnTo>
                    <a:pt x="5843" y="12872"/>
                  </a:lnTo>
                  <a:lnTo>
                    <a:pt x="5700" y="12723"/>
                  </a:lnTo>
                  <a:lnTo>
                    <a:pt x="5573" y="12564"/>
                  </a:lnTo>
                  <a:lnTo>
                    <a:pt x="5460" y="12415"/>
                  </a:lnTo>
                  <a:lnTo>
                    <a:pt x="5363" y="12256"/>
                  </a:lnTo>
                  <a:lnTo>
                    <a:pt x="5273" y="12106"/>
                  </a:lnTo>
                  <a:lnTo>
                    <a:pt x="5198" y="11948"/>
                  </a:lnTo>
                  <a:lnTo>
                    <a:pt x="5138" y="11789"/>
                  </a:lnTo>
                  <a:lnTo>
                    <a:pt x="5093" y="11631"/>
                  </a:lnTo>
                  <a:lnTo>
                    <a:pt x="5063" y="11472"/>
                  </a:lnTo>
                  <a:lnTo>
                    <a:pt x="5040" y="11314"/>
                  </a:lnTo>
                  <a:lnTo>
                    <a:pt x="5033" y="11156"/>
                  </a:lnTo>
                  <a:lnTo>
                    <a:pt x="5040" y="10997"/>
                  </a:lnTo>
                  <a:lnTo>
                    <a:pt x="5063" y="10839"/>
                  </a:lnTo>
                  <a:lnTo>
                    <a:pt x="5100" y="10680"/>
                  </a:lnTo>
                  <a:lnTo>
                    <a:pt x="5145" y="10530"/>
                  </a:lnTo>
                  <a:lnTo>
                    <a:pt x="5213" y="10372"/>
                  </a:lnTo>
                  <a:lnTo>
                    <a:pt x="5288" y="10213"/>
                  </a:lnTo>
                  <a:lnTo>
                    <a:pt x="5378" y="10064"/>
                  </a:lnTo>
                  <a:lnTo>
                    <a:pt x="5475" y="9905"/>
                  </a:lnTo>
                  <a:lnTo>
                    <a:pt x="5595" y="9756"/>
                  </a:lnTo>
                  <a:lnTo>
                    <a:pt x="5723" y="9606"/>
                  </a:lnTo>
                  <a:lnTo>
                    <a:pt x="5873" y="9456"/>
                  </a:lnTo>
                  <a:lnTo>
                    <a:pt x="6023" y="9315"/>
                  </a:lnTo>
                  <a:lnTo>
                    <a:pt x="6195" y="9166"/>
                  </a:lnTo>
                  <a:lnTo>
                    <a:pt x="6383" y="9025"/>
                  </a:lnTo>
                  <a:lnTo>
                    <a:pt x="6578" y="8884"/>
                  </a:lnTo>
                  <a:lnTo>
                    <a:pt x="6795" y="8743"/>
                  </a:lnTo>
                  <a:lnTo>
                    <a:pt x="7050" y="8585"/>
                  </a:lnTo>
                  <a:lnTo>
                    <a:pt x="7313" y="8435"/>
                  </a:lnTo>
                  <a:lnTo>
                    <a:pt x="7568" y="8285"/>
                  </a:lnTo>
                  <a:lnTo>
                    <a:pt x="7838" y="8145"/>
                  </a:lnTo>
                  <a:lnTo>
                    <a:pt x="8100" y="8012"/>
                  </a:lnTo>
                  <a:lnTo>
                    <a:pt x="8363" y="7880"/>
                  </a:lnTo>
                  <a:lnTo>
                    <a:pt x="8633" y="7757"/>
                  </a:lnTo>
                  <a:lnTo>
                    <a:pt x="8903" y="7634"/>
                  </a:lnTo>
                  <a:lnTo>
                    <a:pt x="9173" y="7528"/>
                  </a:lnTo>
                  <a:lnTo>
                    <a:pt x="9443" y="7414"/>
                  </a:lnTo>
                  <a:lnTo>
                    <a:pt x="9720" y="7308"/>
                  </a:lnTo>
                  <a:lnTo>
                    <a:pt x="9990" y="7211"/>
                  </a:lnTo>
                  <a:lnTo>
                    <a:pt x="10268" y="7114"/>
                  </a:lnTo>
                  <a:lnTo>
                    <a:pt x="10545" y="7026"/>
                  </a:lnTo>
                  <a:lnTo>
                    <a:pt x="10823" y="6947"/>
                  </a:lnTo>
                  <a:lnTo>
                    <a:pt x="11100" y="6868"/>
                  </a:lnTo>
                  <a:lnTo>
                    <a:pt x="11655" y="6718"/>
                  </a:lnTo>
                  <a:lnTo>
                    <a:pt x="12218" y="6586"/>
                  </a:lnTo>
                  <a:lnTo>
                    <a:pt x="12780" y="6472"/>
                  </a:lnTo>
                  <a:lnTo>
                    <a:pt x="13343" y="6366"/>
                  </a:lnTo>
                  <a:lnTo>
                    <a:pt x="13913" y="6287"/>
                  </a:lnTo>
                  <a:lnTo>
                    <a:pt x="14475" y="6208"/>
                  </a:lnTo>
                  <a:lnTo>
                    <a:pt x="15045" y="6155"/>
                  </a:lnTo>
                  <a:lnTo>
                    <a:pt x="15615" y="6102"/>
                  </a:lnTo>
                  <a:lnTo>
                    <a:pt x="16815" y="6014"/>
                  </a:lnTo>
                  <a:lnTo>
                    <a:pt x="18023" y="5935"/>
                  </a:lnTo>
                  <a:lnTo>
                    <a:pt x="19238" y="5864"/>
                  </a:lnTo>
                  <a:lnTo>
                    <a:pt x="20445" y="5803"/>
                  </a:lnTo>
                  <a:lnTo>
                    <a:pt x="21045" y="5776"/>
                  </a:lnTo>
                  <a:lnTo>
                    <a:pt x="21653" y="5759"/>
                  </a:lnTo>
                  <a:lnTo>
                    <a:pt x="22253" y="5750"/>
                  </a:lnTo>
                  <a:lnTo>
                    <a:pt x="22860" y="5741"/>
                  </a:lnTo>
                  <a:lnTo>
                    <a:pt x="23460" y="5741"/>
                  </a:lnTo>
                  <a:lnTo>
                    <a:pt x="24060" y="5741"/>
                  </a:lnTo>
                  <a:lnTo>
                    <a:pt x="24668" y="5759"/>
                  </a:lnTo>
                  <a:lnTo>
                    <a:pt x="25268" y="5776"/>
                  </a:lnTo>
                  <a:lnTo>
                    <a:pt x="25868" y="5803"/>
                  </a:lnTo>
                  <a:lnTo>
                    <a:pt x="26468" y="5847"/>
                  </a:lnTo>
                  <a:lnTo>
                    <a:pt x="27075" y="5891"/>
                  </a:lnTo>
                  <a:lnTo>
                    <a:pt x="27675" y="5943"/>
                  </a:lnTo>
                  <a:lnTo>
                    <a:pt x="28275" y="6014"/>
                  </a:lnTo>
                  <a:lnTo>
                    <a:pt x="28868" y="6093"/>
                  </a:lnTo>
                  <a:lnTo>
                    <a:pt x="29468" y="6181"/>
                  </a:lnTo>
                  <a:lnTo>
                    <a:pt x="30068" y="6278"/>
                  </a:lnTo>
                  <a:lnTo>
                    <a:pt x="30660" y="6392"/>
                  </a:lnTo>
                  <a:lnTo>
                    <a:pt x="31260" y="6516"/>
                  </a:lnTo>
                  <a:lnTo>
                    <a:pt x="31853" y="6648"/>
                  </a:lnTo>
                  <a:lnTo>
                    <a:pt x="32453" y="6797"/>
                  </a:lnTo>
                  <a:lnTo>
                    <a:pt x="33045" y="6965"/>
                  </a:lnTo>
                  <a:lnTo>
                    <a:pt x="33638" y="7141"/>
                  </a:lnTo>
                  <a:lnTo>
                    <a:pt x="34230" y="7335"/>
                  </a:lnTo>
                  <a:lnTo>
                    <a:pt x="34815" y="7546"/>
                  </a:lnTo>
                  <a:lnTo>
                    <a:pt x="35498" y="7775"/>
                  </a:lnTo>
                  <a:lnTo>
                    <a:pt x="36203" y="7995"/>
                  </a:lnTo>
                  <a:lnTo>
                    <a:pt x="36563" y="8118"/>
                  </a:lnTo>
                  <a:lnTo>
                    <a:pt x="36908" y="8259"/>
                  </a:lnTo>
                  <a:lnTo>
                    <a:pt x="37080" y="8329"/>
                  </a:lnTo>
                  <a:lnTo>
                    <a:pt x="37253" y="8409"/>
                  </a:lnTo>
                  <a:lnTo>
                    <a:pt x="37418" y="8488"/>
                  </a:lnTo>
                  <a:lnTo>
                    <a:pt x="37575" y="8576"/>
                  </a:lnTo>
                  <a:lnTo>
                    <a:pt x="37733" y="8664"/>
                  </a:lnTo>
                  <a:lnTo>
                    <a:pt x="37875" y="8770"/>
                  </a:lnTo>
                  <a:lnTo>
                    <a:pt x="38025" y="8875"/>
                  </a:lnTo>
                  <a:lnTo>
                    <a:pt x="38160" y="8981"/>
                  </a:lnTo>
                  <a:lnTo>
                    <a:pt x="38288" y="9104"/>
                  </a:lnTo>
                  <a:lnTo>
                    <a:pt x="38408" y="9236"/>
                  </a:lnTo>
                  <a:lnTo>
                    <a:pt x="38528" y="9368"/>
                  </a:lnTo>
                  <a:lnTo>
                    <a:pt x="38625" y="9518"/>
                  </a:lnTo>
                  <a:lnTo>
                    <a:pt x="38723" y="9676"/>
                  </a:lnTo>
                  <a:lnTo>
                    <a:pt x="38805" y="9844"/>
                  </a:lnTo>
                  <a:lnTo>
                    <a:pt x="38880" y="10020"/>
                  </a:lnTo>
                  <a:lnTo>
                    <a:pt x="38948" y="10205"/>
                  </a:lnTo>
                  <a:lnTo>
                    <a:pt x="39000" y="10407"/>
                  </a:lnTo>
                  <a:lnTo>
                    <a:pt x="39038" y="10618"/>
                  </a:lnTo>
                  <a:lnTo>
                    <a:pt x="39060" y="10847"/>
                  </a:lnTo>
                  <a:lnTo>
                    <a:pt x="39075" y="11085"/>
                  </a:lnTo>
                  <a:lnTo>
                    <a:pt x="39075" y="11340"/>
                  </a:lnTo>
                  <a:lnTo>
                    <a:pt x="39060" y="11587"/>
                  </a:lnTo>
                  <a:lnTo>
                    <a:pt x="39023" y="11825"/>
                  </a:lnTo>
                  <a:lnTo>
                    <a:pt x="38978" y="12045"/>
                  </a:lnTo>
                  <a:lnTo>
                    <a:pt x="38925" y="12247"/>
                  </a:lnTo>
                  <a:lnTo>
                    <a:pt x="38858" y="12441"/>
                  </a:lnTo>
                  <a:lnTo>
                    <a:pt x="38775" y="12617"/>
                  </a:lnTo>
                  <a:lnTo>
                    <a:pt x="38678" y="12784"/>
                  </a:lnTo>
                  <a:lnTo>
                    <a:pt x="38573" y="12943"/>
                  </a:lnTo>
                  <a:lnTo>
                    <a:pt x="38460" y="13092"/>
                  </a:lnTo>
                  <a:lnTo>
                    <a:pt x="38340" y="13224"/>
                  </a:lnTo>
                  <a:lnTo>
                    <a:pt x="38213" y="13357"/>
                  </a:lnTo>
                  <a:lnTo>
                    <a:pt x="38070" y="13471"/>
                  </a:lnTo>
                  <a:lnTo>
                    <a:pt x="37928" y="13585"/>
                  </a:lnTo>
                  <a:lnTo>
                    <a:pt x="37770" y="13691"/>
                  </a:lnTo>
                  <a:lnTo>
                    <a:pt x="37613" y="13788"/>
                  </a:lnTo>
                  <a:lnTo>
                    <a:pt x="37448" y="13876"/>
                  </a:lnTo>
                  <a:lnTo>
                    <a:pt x="37275" y="13955"/>
                  </a:lnTo>
                  <a:lnTo>
                    <a:pt x="37103" y="14034"/>
                  </a:lnTo>
                  <a:lnTo>
                    <a:pt x="36930" y="14114"/>
                  </a:lnTo>
                  <a:lnTo>
                    <a:pt x="36563" y="14246"/>
                  </a:lnTo>
                  <a:lnTo>
                    <a:pt x="36195" y="14369"/>
                  </a:lnTo>
                  <a:lnTo>
                    <a:pt x="35828" y="14483"/>
                  </a:lnTo>
                  <a:lnTo>
                    <a:pt x="35460" y="14598"/>
                  </a:lnTo>
                  <a:lnTo>
                    <a:pt x="35100" y="14712"/>
                  </a:lnTo>
                  <a:lnTo>
                    <a:pt x="34763" y="14836"/>
                  </a:lnTo>
                  <a:lnTo>
                    <a:pt x="34373" y="14985"/>
                  </a:lnTo>
                  <a:lnTo>
                    <a:pt x="33975" y="15126"/>
                  </a:lnTo>
                  <a:lnTo>
                    <a:pt x="33585" y="15249"/>
                  </a:lnTo>
                  <a:lnTo>
                    <a:pt x="33195" y="15373"/>
                  </a:lnTo>
                  <a:lnTo>
                    <a:pt x="32798" y="15487"/>
                  </a:lnTo>
                  <a:lnTo>
                    <a:pt x="32400" y="15593"/>
                  </a:lnTo>
                  <a:lnTo>
                    <a:pt x="32010" y="15698"/>
                  </a:lnTo>
                  <a:lnTo>
                    <a:pt x="31613" y="15795"/>
                  </a:lnTo>
                  <a:lnTo>
                    <a:pt x="31215" y="15883"/>
                  </a:lnTo>
                  <a:lnTo>
                    <a:pt x="30818" y="15963"/>
                  </a:lnTo>
                  <a:lnTo>
                    <a:pt x="30413" y="16033"/>
                  </a:lnTo>
                  <a:lnTo>
                    <a:pt x="30015" y="16103"/>
                  </a:lnTo>
                  <a:lnTo>
                    <a:pt x="29618" y="16165"/>
                  </a:lnTo>
                  <a:lnTo>
                    <a:pt x="29213" y="16227"/>
                  </a:lnTo>
                  <a:lnTo>
                    <a:pt x="28815" y="16280"/>
                  </a:lnTo>
                  <a:lnTo>
                    <a:pt x="28410" y="16324"/>
                  </a:lnTo>
                  <a:lnTo>
                    <a:pt x="28005" y="16368"/>
                  </a:lnTo>
                  <a:lnTo>
                    <a:pt x="27600" y="16403"/>
                  </a:lnTo>
                  <a:lnTo>
                    <a:pt x="27195" y="16438"/>
                  </a:lnTo>
                  <a:lnTo>
                    <a:pt x="26790" y="16464"/>
                  </a:lnTo>
                  <a:lnTo>
                    <a:pt x="25980" y="16508"/>
                  </a:lnTo>
                  <a:lnTo>
                    <a:pt x="25163" y="16526"/>
                  </a:lnTo>
                  <a:lnTo>
                    <a:pt x="24345" y="16544"/>
                  </a:lnTo>
                  <a:lnTo>
                    <a:pt x="23528" y="16535"/>
                  </a:lnTo>
                  <a:lnTo>
                    <a:pt x="22703" y="16526"/>
                  </a:lnTo>
                  <a:lnTo>
                    <a:pt x="21885" y="16500"/>
                  </a:lnTo>
                  <a:close/>
                  <a:moveTo>
                    <a:pt x="23768" y="23904"/>
                  </a:moveTo>
                  <a:lnTo>
                    <a:pt x="23738" y="23657"/>
                  </a:lnTo>
                  <a:lnTo>
                    <a:pt x="23715" y="23420"/>
                  </a:lnTo>
                  <a:lnTo>
                    <a:pt x="23708" y="23314"/>
                  </a:lnTo>
                  <a:lnTo>
                    <a:pt x="23708" y="23208"/>
                  </a:lnTo>
                  <a:lnTo>
                    <a:pt x="23715" y="23103"/>
                  </a:lnTo>
                  <a:lnTo>
                    <a:pt x="23723" y="23006"/>
                  </a:lnTo>
                  <a:lnTo>
                    <a:pt x="23730" y="22918"/>
                  </a:lnTo>
                  <a:lnTo>
                    <a:pt x="23745" y="22830"/>
                  </a:lnTo>
                  <a:lnTo>
                    <a:pt x="23768" y="22751"/>
                  </a:lnTo>
                  <a:lnTo>
                    <a:pt x="23790" y="22671"/>
                  </a:lnTo>
                  <a:lnTo>
                    <a:pt x="23820" y="22601"/>
                  </a:lnTo>
                  <a:lnTo>
                    <a:pt x="23850" y="22530"/>
                  </a:lnTo>
                  <a:lnTo>
                    <a:pt x="23888" y="22460"/>
                  </a:lnTo>
                  <a:lnTo>
                    <a:pt x="23925" y="22398"/>
                  </a:lnTo>
                  <a:lnTo>
                    <a:pt x="23970" y="22346"/>
                  </a:lnTo>
                  <a:lnTo>
                    <a:pt x="24023" y="22293"/>
                  </a:lnTo>
                  <a:lnTo>
                    <a:pt x="24075" y="22240"/>
                  </a:lnTo>
                  <a:lnTo>
                    <a:pt x="24135" y="22196"/>
                  </a:lnTo>
                  <a:lnTo>
                    <a:pt x="24203" y="22161"/>
                  </a:lnTo>
                  <a:lnTo>
                    <a:pt x="24270" y="22125"/>
                  </a:lnTo>
                  <a:lnTo>
                    <a:pt x="24338" y="22090"/>
                  </a:lnTo>
                  <a:lnTo>
                    <a:pt x="24420" y="22064"/>
                  </a:lnTo>
                  <a:lnTo>
                    <a:pt x="24503" y="22037"/>
                  </a:lnTo>
                  <a:lnTo>
                    <a:pt x="24593" y="22020"/>
                  </a:lnTo>
                  <a:lnTo>
                    <a:pt x="24683" y="22002"/>
                  </a:lnTo>
                  <a:lnTo>
                    <a:pt x="24780" y="21985"/>
                  </a:lnTo>
                  <a:lnTo>
                    <a:pt x="24990" y="21967"/>
                  </a:lnTo>
                  <a:lnTo>
                    <a:pt x="25223" y="21967"/>
                  </a:lnTo>
                  <a:lnTo>
                    <a:pt x="25433" y="21976"/>
                  </a:lnTo>
                  <a:lnTo>
                    <a:pt x="25628" y="21993"/>
                  </a:lnTo>
                  <a:lnTo>
                    <a:pt x="25800" y="22020"/>
                  </a:lnTo>
                  <a:lnTo>
                    <a:pt x="25965" y="22055"/>
                  </a:lnTo>
                  <a:lnTo>
                    <a:pt x="26033" y="22073"/>
                  </a:lnTo>
                  <a:lnTo>
                    <a:pt x="26108" y="22099"/>
                  </a:lnTo>
                  <a:lnTo>
                    <a:pt x="26168" y="22125"/>
                  </a:lnTo>
                  <a:lnTo>
                    <a:pt x="26235" y="22161"/>
                  </a:lnTo>
                  <a:lnTo>
                    <a:pt x="26288" y="22196"/>
                  </a:lnTo>
                  <a:lnTo>
                    <a:pt x="26348" y="22231"/>
                  </a:lnTo>
                  <a:lnTo>
                    <a:pt x="26393" y="22275"/>
                  </a:lnTo>
                  <a:lnTo>
                    <a:pt x="26445" y="22319"/>
                  </a:lnTo>
                  <a:lnTo>
                    <a:pt x="26490" y="22372"/>
                  </a:lnTo>
                  <a:lnTo>
                    <a:pt x="26528" y="22434"/>
                  </a:lnTo>
                  <a:lnTo>
                    <a:pt x="26565" y="22495"/>
                  </a:lnTo>
                  <a:lnTo>
                    <a:pt x="26603" y="22557"/>
                  </a:lnTo>
                  <a:lnTo>
                    <a:pt x="26640" y="22627"/>
                  </a:lnTo>
                  <a:lnTo>
                    <a:pt x="26663" y="22698"/>
                  </a:lnTo>
                  <a:lnTo>
                    <a:pt x="26693" y="22786"/>
                  </a:lnTo>
                  <a:lnTo>
                    <a:pt x="26715" y="22865"/>
                  </a:lnTo>
                  <a:lnTo>
                    <a:pt x="26760" y="23059"/>
                  </a:lnTo>
                  <a:lnTo>
                    <a:pt x="26790" y="23270"/>
                  </a:lnTo>
                  <a:lnTo>
                    <a:pt x="26813" y="23508"/>
                  </a:lnTo>
                  <a:lnTo>
                    <a:pt x="26828" y="23772"/>
                  </a:lnTo>
                  <a:lnTo>
                    <a:pt x="26828" y="23939"/>
                  </a:lnTo>
                  <a:lnTo>
                    <a:pt x="26828" y="24106"/>
                  </a:lnTo>
                  <a:lnTo>
                    <a:pt x="26820" y="24256"/>
                  </a:lnTo>
                  <a:lnTo>
                    <a:pt x="26813" y="24397"/>
                  </a:lnTo>
                  <a:lnTo>
                    <a:pt x="26798" y="24529"/>
                  </a:lnTo>
                  <a:lnTo>
                    <a:pt x="26775" y="24661"/>
                  </a:lnTo>
                  <a:lnTo>
                    <a:pt x="26753" y="24775"/>
                  </a:lnTo>
                  <a:lnTo>
                    <a:pt x="26723" y="24881"/>
                  </a:lnTo>
                  <a:lnTo>
                    <a:pt x="26685" y="24987"/>
                  </a:lnTo>
                  <a:lnTo>
                    <a:pt x="26648" y="25075"/>
                  </a:lnTo>
                  <a:lnTo>
                    <a:pt x="26603" y="25163"/>
                  </a:lnTo>
                  <a:lnTo>
                    <a:pt x="26558" y="25242"/>
                  </a:lnTo>
                  <a:lnTo>
                    <a:pt x="26505" y="25321"/>
                  </a:lnTo>
                  <a:lnTo>
                    <a:pt x="26453" y="25383"/>
                  </a:lnTo>
                  <a:lnTo>
                    <a:pt x="26393" y="25445"/>
                  </a:lnTo>
                  <a:lnTo>
                    <a:pt x="26333" y="25497"/>
                  </a:lnTo>
                  <a:lnTo>
                    <a:pt x="26265" y="25550"/>
                  </a:lnTo>
                  <a:lnTo>
                    <a:pt x="26190" y="25594"/>
                  </a:lnTo>
                  <a:lnTo>
                    <a:pt x="26123" y="25638"/>
                  </a:lnTo>
                  <a:lnTo>
                    <a:pt x="26040" y="25673"/>
                  </a:lnTo>
                  <a:lnTo>
                    <a:pt x="25875" y="25735"/>
                  </a:lnTo>
                  <a:lnTo>
                    <a:pt x="25695" y="25788"/>
                  </a:lnTo>
                  <a:lnTo>
                    <a:pt x="25508" y="25823"/>
                  </a:lnTo>
                  <a:lnTo>
                    <a:pt x="25305" y="25850"/>
                  </a:lnTo>
                  <a:lnTo>
                    <a:pt x="25095" y="25876"/>
                  </a:lnTo>
                  <a:lnTo>
                    <a:pt x="24870" y="25894"/>
                  </a:lnTo>
                  <a:lnTo>
                    <a:pt x="24728" y="25902"/>
                  </a:lnTo>
                  <a:lnTo>
                    <a:pt x="24600" y="25902"/>
                  </a:lnTo>
                  <a:lnTo>
                    <a:pt x="24480" y="25894"/>
                  </a:lnTo>
                  <a:lnTo>
                    <a:pt x="24375" y="25885"/>
                  </a:lnTo>
                  <a:lnTo>
                    <a:pt x="24278" y="25858"/>
                  </a:lnTo>
                  <a:lnTo>
                    <a:pt x="24195" y="25832"/>
                  </a:lnTo>
                  <a:lnTo>
                    <a:pt x="24120" y="25797"/>
                  </a:lnTo>
                  <a:lnTo>
                    <a:pt x="24053" y="25753"/>
                  </a:lnTo>
                  <a:lnTo>
                    <a:pt x="23993" y="25709"/>
                  </a:lnTo>
                  <a:lnTo>
                    <a:pt x="23940" y="25656"/>
                  </a:lnTo>
                  <a:lnTo>
                    <a:pt x="23895" y="25603"/>
                  </a:lnTo>
                  <a:lnTo>
                    <a:pt x="23865" y="25541"/>
                  </a:lnTo>
                  <a:lnTo>
                    <a:pt x="23835" y="25480"/>
                  </a:lnTo>
                  <a:lnTo>
                    <a:pt x="23805" y="25409"/>
                  </a:lnTo>
                  <a:lnTo>
                    <a:pt x="23790" y="25339"/>
                  </a:lnTo>
                  <a:lnTo>
                    <a:pt x="23775" y="25260"/>
                  </a:lnTo>
                  <a:lnTo>
                    <a:pt x="23760" y="25101"/>
                  </a:lnTo>
                  <a:lnTo>
                    <a:pt x="23753" y="24934"/>
                  </a:lnTo>
                  <a:lnTo>
                    <a:pt x="23760" y="24767"/>
                  </a:lnTo>
                  <a:lnTo>
                    <a:pt x="23768" y="24591"/>
                  </a:lnTo>
                  <a:lnTo>
                    <a:pt x="23775" y="24406"/>
                  </a:lnTo>
                  <a:lnTo>
                    <a:pt x="23783" y="24238"/>
                  </a:lnTo>
                  <a:lnTo>
                    <a:pt x="23783" y="24071"/>
                  </a:lnTo>
                  <a:lnTo>
                    <a:pt x="23768" y="23904"/>
                  </a:lnTo>
                  <a:close/>
                  <a:moveTo>
                    <a:pt x="26670" y="48643"/>
                  </a:moveTo>
                  <a:lnTo>
                    <a:pt x="26520" y="48670"/>
                  </a:lnTo>
                  <a:lnTo>
                    <a:pt x="26378" y="48687"/>
                  </a:lnTo>
                  <a:lnTo>
                    <a:pt x="26243" y="48679"/>
                  </a:lnTo>
                  <a:lnTo>
                    <a:pt x="26115" y="48670"/>
                  </a:lnTo>
                  <a:lnTo>
                    <a:pt x="25995" y="48635"/>
                  </a:lnTo>
                  <a:lnTo>
                    <a:pt x="25883" y="48599"/>
                  </a:lnTo>
                  <a:lnTo>
                    <a:pt x="25770" y="48547"/>
                  </a:lnTo>
                  <a:lnTo>
                    <a:pt x="25658" y="48494"/>
                  </a:lnTo>
                  <a:lnTo>
                    <a:pt x="25560" y="48423"/>
                  </a:lnTo>
                  <a:lnTo>
                    <a:pt x="25455" y="48353"/>
                  </a:lnTo>
                  <a:lnTo>
                    <a:pt x="25358" y="48282"/>
                  </a:lnTo>
                  <a:lnTo>
                    <a:pt x="25260" y="48203"/>
                  </a:lnTo>
                  <a:lnTo>
                    <a:pt x="25073" y="48045"/>
                  </a:lnTo>
                  <a:lnTo>
                    <a:pt x="24885" y="47895"/>
                  </a:lnTo>
                  <a:lnTo>
                    <a:pt x="24728" y="47772"/>
                  </a:lnTo>
                  <a:lnTo>
                    <a:pt x="24585" y="47631"/>
                  </a:lnTo>
                  <a:lnTo>
                    <a:pt x="24450" y="47490"/>
                  </a:lnTo>
                  <a:lnTo>
                    <a:pt x="24330" y="47349"/>
                  </a:lnTo>
                  <a:lnTo>
                    <a:pt x="24218" y="47200"/>
                  </a:lnTo>
                  <a:lnTo>
                    <a:pt x="24113" y="47041"/>
                  </a:lnTo>
                  <a:lnTo>
                    <a:pt x="24023" y="46874"/>
                  </a:lnTo>
                  <a:lnTo>
                    <a:pt x="23948" y="46707"/>
                  </a:lnTo>
                  <a:lnTo>
                    <a:pt x="23880" y="46522"/>
                  </a:lnTo>
                  <a:lnTo>
                    <a:pt x="23828" y="46337"/>
                  </a:lnTo>
                  <a:lnTo>
                    <a:pt x="23790" y="46152"/>
                  </a:lnTo>
                  <a:lnTo>
                    <a:pt x="23768" y="45958"/>
                  </a:lnTo>
                  <a:lnTo>
                    <a:pt x="23760" y="45756"/>
                  </a:lnTo>
                  <a:lnTo>
                    <a:pt x="23768" y="45544"/>
                  </a:lnTo>
                  <a:lnTo>
                    <a:pt x="23790" y="45324"/>
                  </a:lnTo>
                  <a:lnTo>
                    <a:pt x="23828" y="45104"/>
                  </a:lnTo>
                  <a:lnTo>
                    <a:pt x="23858" y="44990"/>
                  </a:lnTo>
                  <a:lnTo>
                    <a:pt x="23895" y="44893"/>
                  </a:lnTo>
                  <a:lnTo>
                    <a:pt x="23933" y="44822"/>
                  </a:lnTo>
                  <a:lnTo>
                    <a:pt x="23985" y="44761"/>
                  </a:lnTo>
                  <a:lnTo>
                    <a:pt x="24045" y="44717"/>
                  </a:lnTo>
                  <a:lnTo>
                    <a:pt x="24105" y="44690"/>
                  </a:lnTo>
                  <a:lnTo>
                    <a:pt x="24173" y="44673"/>
                  </a:lnTo>
                  <a:lnTo>
                    <a:pt x="24240" y="44673"/>
                  </a:lnTo>
                  <a:lnTo>
                    <a:pt x="24308" y="44673"/>
                  </a:lnTo>
                  <a:lnTo>
                    <a:pt x="24375" y="44690"/>
                  </a:lnTo>
                  <a:lnTo>
                    <a:pt x="24450" y="44708"/>
                  </a:lnTo>
                  <a:lnTo>
                    <a:pt x="24518" y="44734"/>
                  </a:lnTo>
                  <a:lnTo>
                    <a:pt x="24653" y="44805"/>
                  </a:lnTo>
                  <a:lnTo>
                    <a:pt x="24773" y="44866"/>
                  </a:lnTo>
                  <a:lnTo>
                    <a:pt x="24938" y="44954"/>
                  </a:lnTo>
                  <a:lnTo>
                    <a:pt x="25118" y="45034"/>
                  </a:lnTo>
                  <a:lnTo>
                    <a:pt x="25298" y="45095"/>
                  </a:lnTo>
                  <a:lnTo>
                    <a:pt x="25493" y="45157"/>
                  </a:lnTo>
                  <a:lnTo>
                    <a:pt x="25680" y="45219"/>
                  </a:lnTo>
                  <a:lnTo>
                    <a:pt x="25868" y="45289"/>
                  </a:lnTo>
                  <a:lnTo>
                    <a:pt x="26048" y="45359"/>
                  </a:lnTo>
                  <a:lnTo>
                    <a:pt x="26213" y="45448"/>
                  </a:lnTo>
                  <a:lnTo>
                    <a:pt x="26295" y="45500"/>
                  </a:lnTo>
                  <a:lnTo>
                    <a:pt x="26370" y="45553"/>
                  </a:lnTo>
                  <a:lnTo>
                    <a:pt x="26438" y="45615"/>
                  </a:lnTo>
                  <a:lnTo>
                    <a:pt x="26505" y="45685"/>
                  </a:lnTo>
                  <a:lnTo>
                    <a:pt x="26565" y="45756"/>
                  </a:lnTo>
                  <a:lnTo>
                    <a:pt x="26625" y="45835"/>
                  </a:lnTo>
                  <a:lnTo>
                    <a:pt x="26678" y="45923"/>
                  </a:lnTo>
                  <a:lnTo>
                    <a:pt x="26715" y="46020"/>
                  </a:lnTo>
                  <a:lnTo>
                    <a:pt x="26753" y="46117"/>
                  </a:lnTo>
                  <a:lnTo>
                    <a:pt x="26783" y="46231"/>
                  </a:lnTo>
                  <a:lnTo>
                    <a:pt x="26805" y="46354"/>
                  </a:lnTo>
                  <a:lnTo>
                    <a:pt x="26813" y="46486"/>
                  </a:lnTo>
                  <a:lnTo>
                    <a:pt x="26820" y="46627"/>
                  </a:lnTo>
                  <a:lnTo>
                    <a:pt x="26813" y="46786"/>
                  </a:lnTo>
                  <a:lnTo>
                    <a:pt x="26798" y="46953"/>
                  </a:lnTo>
                  <a:lnTo>
                    <a:pt x="26775" y="47129"/>
                  </a:lnTo>
                  <a:lnTo>
                    <a:pt x="26745" y="47323"/>
                  </a:lnTo>
                  <a:lnTo>
                    <a:pt x="26730" y="47508"/>
                  </a:lnTo>
                  <a:lnTo>
                    <a:pt x="26715" y="47701"/>
                  </a:lnTo>
                  <a:lnTo>
                    <a:pt x="26700" y="47895"/>
                  </a:lnTo>
                  <a:lnTo>
                    <a:pt x="26693" y="48089"/>
                  </a:lnTo>
                  <a:lnTo>
                    <a:pt x="26693" y="48274"/>
                  </a:lnTo>
                  <a:lnTo>
                    <a:pt x="26685" y="48459"/>
                  </a:lnTo>
                  <a:lnTo>
                    <a:pt x="26670" y="48643"/>
                  </a:lnTo>
                  <a:close/>
                  <a:moveTo>
                    <a:pt x="26783" y="55343"/>
                  </a:moveTo>
                  <a:lnTo>
                    <a:pt x="27345" y="55335"/>
                  </a:lnTo>
                  <a:lnTo>
                    <a:pt x="27833" y="55335"/>
                  </a:lnTo>
                  <a:lnTo>
                    <a:pt x="28253" y="55352"/>
                  </a:lnTo>
                  <a:lnTo>
                    <a:pt x="28620" y="55370"/>
                  </a:lnTo>
                  <a:lnTo>
                    <a:pt x="28785" y="55387"/>
                  </a:lnTo>
                  <a:lnTo>
                    <a:pt x="28928" y="55414"/>
                  </a:lnTo>
                  <a:lnTo>
                    <a:pt x="29063" y="55440"/>
                  </a:lnTo>
                  <a:lnTo>
                    <a:pt x="29190" y="55475"/>
                  </a:lnTo>
                  <a:lnTo>
                    <a:pt x="29303" y="55519"/>
                  </a:lnTo>
                  <a:lnTo>
                    <a:pt x="29400" y="55572"/>
                  </a:lnTo>
                  <a:lnTo>
                    <a:pt x="29490" y="55625"/>
                  </a:lnTo>
                  <a:lnTo>
                    <a:pt x="29573" y="55687"/>
                  </a:lnTo>
                  <a:lnTo>
                    <a:pt x="29648" y="55757"/>
                  </a:lnTo>
                  <a:lnTo>
                    <a:pt x="29708" y="55836"/>
                  </a:lnTo>
                  <a:lnTo>
                    <a:pt x="29760" y="55924"/>
                  </a:lnTo>
                  <a:lnTo>
                    <a:pt x="29813" y="56030"/>
                  </a:lnTo>
                  <a:lnTo>
                    <a:pt x="29850" y="56136"/>
                  </a:lnTo>
                  <a:lnTo>
                    <a:pt x="29888" y="56259"/>
                  </a:lnTo>
                  <a:lnTo>
                    <a:pt x="29910" y="56391"/>
                  </a:lnTo>
                  <a:lnTo>
                    <a:pt x="29933" y="56532"/>
                  </a:lnTo>
                  <a:lnTo>
                    <a:pt x="29955" y="56690"/>
                  </a:lnTo>
                  <a:lnTo>
                    <a:pt x="29970" y="56858"/>
                  </a:lnTo>
                  <a:lnTo>
                    <a:pt x="29978" y="57043"/>
                  </a:lnTo>
                  <a:lnTo>
                    <a:pt x="29985" y="57245"/>
                  </a:lnTo>
                  <a:lnTo>
                    <a:pt x="29993" y="57676"/>
                  </a:lnTo>
                  <a:lnTo>
                    <a:pt x="29993" y="58178"/>
                  </a:lnTo>
                  <a:lnTo>
                    <a:pt x="29723" y="58073"/>
                  </a:lnTo>
                  <a:lnTo>
                    <a:pt x="29460" y="57967"/>
                  </a:lnTo>
                  <a:lnTo>
                    <a:pt x="29205" y="57853"/>
                  </a:lnTo>
                  <a:lnTo>
                    <a:pt x="28965" y="57729"/>
                  </a:lnTo>
                  <a:lnTo>
                    <a:pt x="28725" y="57597"/>
                  </a:lnTo>
                  <a:lnTo>
                    <a:pt x="28500" y="57465"/>
                  </a:lnTo>
                  <a:lnTo>
                    <a:pt x="28283" y="57315"/>
                  </a:lnTo>
                  <a:lnTo>
                    <a:pt x="28073" y="57148"/>
                  </a:lnTo>
                  <a:lnTo>
                    <a:pt x="27878" y="56972"/>
                  </a:lnTo>
                  <a:lnTo>
                    <a:pt x="27690" y="56787"/>
                  </a:lnTo>
                  <a:lnTo>
                    <a:pt x="27600" y="56690"/>
                  </a:lnTo>
                  <a:lnTo>
                    <a:pt x="27510" y="56585"/>
                  </a:lnTo>
                  <a:lnTo>
                    <a:pt x="27428" y="56479"/>
                  </a:lnTo>
                  <a:lnTo>
                    <a:pt x="27345" y="56373"/>
                  </a:lnTo>
                  <a:lnTo>
                    <a:pt x="27270" y="56259"/>
                  </a:lnTo>
                  <a:lnTo>
                    <a:pt x="27188" y="56145"/>
                  </a:lnTo>
                  <a:lnTo>
                    <a:pt x="27113" y="56021"/>
                  </a:lnTo>
                  <a:lnTo>
                    <a:pt x="27045" y="55889"/>
                  </a:lnTo>
                  <a:lnTo>
                    <a:pt x="26978" y="55766"/>
                  </a:lnTo>
                  <a:lnTo>
                    <a:pt x="26910" y="55625"/>
                  </a:lnTo>
                  <a:lnTo>
                    <a:pt x="26843" y="55484"/>
                  </a:lnTo>
                  <a:lnTo>
                    <a:pt x="26783" y="55343"/>
                  </a:lnTo>
                  <a:close/>
                  <a:moveTo>
                    <a:pt x="30203" y="46830"/>
                  </a:moveTo>
                  <a:lnTo>
                    <a:pt x="30465" y="46795"/>
                  </a:lnTo>
                  <a:lnTo>
                    <a:pt x="30720" y="46777"/>
                  </a:lnTo>
                  <a:lnTo>
                    <a:pt x="30953" y="46768"/>
                  </a:lnTo>
                  <a:lnTo>
                    <a:pt x="31170" y="46777"/>
                  </a:lnTo>
                  <a:lnTo>
                    <a:pt x="31373" y="46795"/>
                  </a:lnTo>
                  <a:lnTo>
                    <a:pt x="31568" y="46821"/>
                  </a:lnTo>
                  <a:lnTo>
                    <a:pt x="31748" y="46865"/>
                  </a:lnTo>
                  <a:lnTo>
                    <a:pt x="31905" y="46918"/>
                  </a:lnTo>
                  <a:lnTo>
                    <a:pt x="32063" y="46979"/>
                  </a:lnTo>
                  <a:lnTo>
                    <a:pt x="32198" y="47050"/>
                  </a:lnTo>
                  <a:lnTo>
                    <a:pt x="32325" y="47129"/>
                  </a:lnTo>
                  <a:lnTo>
                    <a:pt x="32438" y="47226"/>
                  </a:lnTo>
                  <a:lnTo>
                    <a:pt x="32543" y="47332"/>
                  </a:lnTo>
                  <a:lnTo>
                    <a:pt x="32633" y="47446"/>
                  </a:lnTo>
                  <a:lnTo>
                    <a:pt x="32715" y="47561"/>
                  </a:lnTo>
                  <a:lnTo>
                    <a:pt x="32790" y="47693"/>
                  </a:lnTo>
                  <a:lnTo>
                    <a:pt x="32850" y="47833"/>
                  </a:lnTo>
                  <a:lnTo>
                    <a:pt x="32903" y="47983"/>
                  </a:lnTo>
                  <a:lnTo>
                    <a:pt x="32940" y="48133"/>
                  </a:lnTo>
                  <a:lnTo>
                    <a:pt x="32970" y="48300"/>
                  </a:lnTo>
                  <a:lnTo>
                    <a:pt x="32993" y="48467"/>
                  </a:lnTo>
                  <a:lnTo>
                    <a:pt x="33008" y="48643"/>
                  </a:lnTo>
                  <a:lnTo>
                    <a:pt x="33015" y="48828"/>
                  </a:lnTo>
                  <a:lnTo>
                    <a:pt x="33015" y="49022"/>
                  </a:lnTo>
                  <a:lnTo>
                    <a:pt x="33008" y="49216"/>
                  </a:lnTo>
                  <a:lnTo>
                    <a:pt x="32993" y="49418"/>
                  </a:lnTo>
                  <a:lnTo>
                    <a:pt x="32970" y="49629"/>
                  </a:lnTo>
                  <a:lnTo>
                    <a:pt x="32940" y="49841"/>
                  </a:lnTo>
                  <a:lnTo>
                    <a:pt x="32903" y="50061"/>
                  </a:lnTo>
                  <a:lnTo>
                    <a:pt x="32865" y="50281"/>
                  </a:lnTo>
                  <a:lnTo>
                    <a:pt x="32820" y="50510"/>
                  </a:lnTo>
                  <a:lnTo>
                    <a:pt x="32768" y="50739"/>
                  </a:lnTo>
                  <a:lnTo>
                    <a:pt x="32543" y="50748"/>
                  </a:lnTo>
                  <a:lnTo>
                    <a:pt x="32325" y="50748"/>
                  </a:lnTo>
                  <a:lnTo>
                    <a:pt x="32123" y="50739"/>
                  </a:lnTo>
                  <a:lnTo>
                    <a:pt x="31920" y="50721"/>
                  </a:lnTo>
                  <a:lnTo>
                    <a:pt x="31740" y="50695"/>
                  </a:lnTo>
                  <a:lnTo>
                    <a:pt x="31560" y="50660"/>
                  </a:lnTo>
                  <a:lnTo>
                    <a:pt x="31395" y="50607"/>
                  </a:lnTo>
                  <a:lnTo>
                    <a:pt x="31238" y="50554"/>
                  </a:lnTo>
                  <a:lnTo>
                    <a:pt x="31088" y="50492"/>
                  </a:lnTo>
                  <a:lnTo>
                    <a:pt x="30953" y="50422"/>
                  </a:lnTo>
                  <a:lnTo>
                    <a:pt x="30818" y="50343"/>
                  </a:lnTo>
                  <a:lnTo>
                    <a:pt x="30705" y="50255"/>
                  </a:lnTo>
                  <a:lnTo>
                    <a:pt x="30593" y="50167"/>
                  </a:lnTo>
                  <a:lnTo>
                    <a:pt x="30488" y="50061"/>
                  </a:lnTo>
                  <a:lnTo>
                    <a:pt x="30398" y="49946"/>
                  </a:lnTo>
                  <a:lnTo>
                    <a:pt x="30315" y="49823"/>
                  </a:lnTo>
                  <a:lnTo>
                    <a:pt x="30248" y="49700"/>
                  </a:lnTo>
                  <a:lnTo>
                    <a:pt x="30180" y="49559"/>
                  </a:lnTo>
                  <a:lnTo>
                    <a:pt x="30128" y="49418"/>
                  </a:lnTo>
                  <a:lnTo>
                    <a:pt x="30083" y="49260"/>
                  </a:lnTo>
                  <a:lnTo>
                    <a:pt x="30045" y="49101"/>
                  </a:lnTo>
                  <a:lnTo>
                    <a:pt x="30015" y="48934"/>
                  </a:lnTo>
                  <a:lnTo>
                    <a:pt x="29993" y="48758"/>
                  </a:lnTo>
                  <a:lnTo>
                    <a:pt x="29985" y="48573"/>
                  </a:lnTo>
                  <a:lnTo>
                    <a:pt x="29978" y="48379"/>
                  </a:lnTo>
                  <a:lnTo>
                    <a:pt x="29985" y="48186"/>
                  </a:lnTo>
                  <a:lnTo>
                    <a:pt x="30000" y="47974"/>
                  </a:lnTo>
                  <a:lnTo>
                    <a:pt x="30030" y="47763"/>
                  </a:lnTo>
                  <a:lnTo>
                    <a:pt x="30060" y="47543"/>
                  </a:lnTo>
                  <a:lnTo>
                    <a:pt x="30098" y="47314"/>
                  </a:lnTo>
                  <a:lnTo>
                    <a:pt x="30150" y="47076"/>
                  </a:lnTo>
                  <a:lnTo>
                    <a:pt x="30203" y="46830"/>
                  </a:lnTo>
                  <a:close/>
                  <a:moveTo>
                    <a:pt x="35033" y="59825"/>
                  </a:moveTo>
                  <a:lnTo>
                    <a:pt x="34860" y="59781"/>
                  </a:lnTo>
                  <a:lnTo>
                    <a:pt x="34673" y="59737"/>
                  </a:lnTo>
                  <a:lnTo>
                    <a:pt x="34485" y="59701"/>
                  </a:lnTo>
                  <a:lnTo>
                    <a:pt x="34305" y="59666"/>
                  </a:lnTo>
                  <a:lnTo>
                    <a:pt x="34118" y="59631"/>
                  </a:lnTo>
                  <a:lnTo>
                    <a:pt x="33938" y="59587"/>
                  </a:lnTo>
                  <a:lnTo>
                    <a:pt x="33848" y="59561"/>
                  </a:lnTo>
                  <a:lnTo>
                    <a:pt x="33765" y="59525"/>
                  </a:lnTo>
                  <a:lnTo>
                    <a:pt x="33683" y="59499"/>
                  </a:lnTo>
                  <a:lnTo>
                    <a:pt x="33600" y="59455"/>
                  </a:lnTo>
                  <a:lnTo>
                    <a:pt x="33518" y="59411"/>
                  </a:lnTo>
                  <a:lnTo>
                    <a:pt x="33443" y="59367"/>
                  </a:lnTo>
                  <a:lnTo>
                    <a:pt x="33375" y="59305"/>
                  </a:lnTo>
                  <a:lnTo>
                    <a:pt x="33308" y="59244"/>
                  </a:lnTo>
                  <a:lnTo>
                    <a:pt x="33240" y="59182"/>
                  </a:lnTo>
                  <a:lnTo>
                    <a:pt x="33180" y="59103"/>
                  </a:lnTo>
                  <a:lnTo>
                    <a:pt x="33120" y="59015"/>
                  </a:lnTo>
                  <a:lnTo>
                    <a:pt x="33075" y="58927"/>
                  </a:lnTo>
                  <a:lnTo>
                    <a:pt x="33030" y="58821"/>
                  </a:lnTo>
                  <a:lnTo>
                    <a:pt x="32985" y="58715"/>
                  </a:lnTo>
                  <a:lnTo>
                    <a:pt x="32955" y="58592"/>
                  </a:lnTo>
                  <a:lnTo>
                    <a:pt x="32925" y="58460"/>
                  </a:lnTo>
                  <a:lnTo>
                    <a:pt x="32903" y="58310"/>
                  </a:lnTo>
                  <a:lnTo>
                    <a:pt x="32888" y="58161"/>
                  </a:lnTo>
                  <a:lnTo>
                    <a:pt x="32873" y="57993"/>
                  </a:lnTo>
                  <a:lnTo>
                    <a:pt x="32873" y="57808"/>
                  </a:lnTo>
                  <a:lnTo>
                    <a:pt x="32880" y="57650"/>
                  </a:lnTo>
                  <a:lnTo>
                    <a:pt x="32888" y="57500"/>
                  </a:lnTo>
                  <a:lnTo>
                    <a:pt x="32903" y="57368"/>
                  </a:lnTo>
                  <a:lnTo>
                    <a:pt x="32925" y="57245"/>
                  </a:lnTo>
                  <a:lnTo>
                    <a:pt x="32948" y="57139"/>
                  </a:lnTo>
                  <a:lnTo>
                    <a:pt x="32978" y="57043"/>
                  </a:lnTo>
                  <a:lnTo>
                    <a:pt x="33008" y="56946"/>
                  </a:lnTo>
                  <a:lnTo>
                    <a:pt x="33045" y="56866"/>
                  </a:lnTo>
                  <a:lnTo>
                    <a:pt x="33083" y="56796"/>
                  </a:lnTo>
                  <a:lnTo>
                    <a:pt x="33135" y="56743"/>
                  </a:lnTo>
                  <a:lnTo>
                    <a:pt x="33180" y="56682"/>
                  </a:lnTo>
                  <a:lnTo>
                    <a:pt x="33233" y="56638"/>
                  </a:lnTo>
                  <a:lnTo>
                    <a:pt x="33293" y="56602"/>
                  </a:lnTo>
                  <a:lnTo>
                    <a:pt x="33353" y="56567"/>
                  </a:lnTo>
                  <a:lnTo>
                    <a:pt x="33413" y="56550"/>
                  </a:lnTo>
                  <a:lnTo>
                    <a:pt x="33480" y="56523"/>
                  </a:lnTo>
                  <a:lnTo>
                    <a:pt x="33615" y="56497"/>
                  </a:lnTo>
                  <a:lnTo>
                    <a:pt x="33765" y="56488"/>
                  </a:lnTo>
                  <a:lnTo>
                    <a:pt x="33930" y="56497"/>
                  </a:lnTo>
                  <a:lnTo>
                    <a:pt x="34095" y="56505"/>
                  </a:lnTo>
                  <a:lnTo>
                    <a:pt x="34268" y="56514"/>
                  </a:lnTo>
                  <a:lnTo>
                    <a:pt x="34448" y="56523"/>
                  </a:lnTo>
                  <a:lnTo>
                    <a:pt x="34635" y="56532"/>
                  </a:lnTo>
                  <a:lnTo>
                    <a:pt x="34823" y="56523"/>
                  </a:lnTo>
                  <a:lnTo>
                    <a:pt x="34928" y="56505"/>
                  </a:lnTo>
                  <a:lnTo>
                    <a:pt x="35025" y="56488"/>
                  </a:lnTo>
                  <a:lnTo>
                    <a:pt x="35123" y="56479"/>
                  </a:lnTo>
                  <a:lnTo>
                    <a:pt x="35213" y="56479"/>
                  </a:lnTo>
                  <a:lnTo>
                    <a:pt x="35303" y="56479"/>
                  </a:lnTo>
                  <a:lnTo>
                    <a:pt x="35385" y="56488"/>
                  </a:lnTo>
                  <a:lnTo>
                    <a:pt x="35460" y="56505"/>
                  </a:lnTo>
                  <a:lnTo>
                    <a:pt x="35535" y="56523"/>
                  </a:lnTo>
                  <a:lnTo>
                    <a:pt x="35610" y="56550"/>
                  </a:lnTo>
                  <a:lnTo>
                    <a:pt x="35670" y="56585"/>
                  </a:lnTo>
                  <a:lnTo>
                    <a:pt x="35738" y="56620"/>
                  </a:lnTo>
                  <a:lnTo>
                    <a:pt x="35798" y="56664"/>
                  </a:lnTo>
                  <a:lnTo>
                    <a:pt x="35850" y="56708"/>
                  </a:lnTo>
                  <a:lnTo>
                    <a:pt x="35903" y="56761"/>
                  </a:lnTo>
                  <a:lnTo>
                    <a:pt x="35948" y="56822"/>
                  </a:lnTo>
                  <a:lnTo>
                    <a:pt x="35993" y="56884"/>
                  </a:lnTo>
                  <a:lnTo>
                    <a:pt x="36038" y="56954"/>
                  </a:lnTo>
                  <a:lnTo>
                    <a:pt x="36075" y="57025"/>
                  </a:lnTo>
                  <a:lnTo>
                    <a:pt x="36105" y="57104"/>
                  </a:lnTo>
                  <a:lnTo>
                    <a:pt x="36135" y="57183"/>
                  </a:lnTo>
                  <a:lnTo>
                    <a:pt x="36165" y="57271"/>
                  </a:lnTo>
                  <a:lnTo>
                    <a:pt x="36188" y="57368"/>
                  </a:lnTo>
                  <a:lnTo>
                    <a:pt x="36210" y="57465"/>
                  </a:lnTo>
                  <a:lnTo>
                    <a:pt x="36233" y="57571"/>
                  </a:lnTo>
                  <a:lnTo>
                    <a:pt x="36263" y="57791"/>
                  </a:lnTo>
                  <a:lnTo>
                    <a:pt x="36278" y="58029"/>
                  </a:lnTo>
                  <a:lnTo>
                    <a:pt x="36285" y="58284"/>
                  </a:lnTo>
                  <a:lnTo>
                    <a:pt x="36285" y="58566"/>
                  </a:lnTo>
                  <a:lnTo>
                    <a:pt x="36270" y="58768"/>
                  </a:lnTo>
                  <a:lnTo>
                    <a:pt x="36255" y="58962"/>
                  </a:lnTo>
                  <a:lnTo>
                    <a:pt x="36225" y="59129"/>
                  </a:lnTo>
                  <a:lnTo>
                    <a:pt x="36188" y="59288"/>
                  </a:lnTo>
                  <a:lnTo>
                    <a:pt x="36150" y="59420"/>
                  </a:lnTo>
                  <a:lnTo>
                    <a:pt x="36090" y="59534"/>
                  </a:lnTo>
                  <a:lnTo>
                    <a:pt x="36060" y="59596"/>
                  </a:lnTo>
                  <a:lnTo>
                    <a:pt x="36030" y="59640"/>
                  </a:lnTo>
                  <a:lnTo>
                    <a:pt x="35993" y="59684"/>
                  </a:lnTo>
                  <a:lnTo>
                    <a:pt x="35955" y="59728"/>
                  </a:lnTo>
                  <a:lnTo>
                    <a:pt x="35918" y="59763"/>
                  </a:lnTo>
                  <a:lnTo>
                    <a:pt x="35880" y="59798"/>
                  </a:lnTo>
                  <a:lnTo>
                    <a:pt x="35835" y="59825"/>
                  </a:lnTo>
                  <a:lnTo>
                    <a:pt x="35783" y="59851"/>
                  </a:lnTo>
                  <a:lnTo>
                    <a:pt x="35738" y="59869"/>
                  </a:lnTo>
                  <a:lnTo>
                    <a:pt x="35685" y="59886"/>
                  </a:lnTo>
                  <a:lnTo>
                    <a:pt x="35633" y="59895"/>
                  </a:lnTo>
                  <a:lnTo>
                    <a:pt x="35573" y="59904"/>
                  </a:lnTo>
                  <a:lnTo>
                    <a:pt x="35453" y="59904"/>
                  </a:lnTo>
                  <a:lnTo>
                    <a:pt x="35325" y="59895"/>
                  </a:lnTo>
                  <a:lnTo>
                    <a:pt x="35183" y="59869"/>
                  </a:lnTo>
                  <a:lnTo>
                    <a:pt x="35033" y="59825"/>
                  </a:lnTo>
                  <a:close/>
                  <a:moveTo>
                    <a:pt x="37988" y="51540"/>
                  </a:moveTo>
                  <a:lnTo>
                    <a:pt x="37725" y="51531"/>
                  </a:lnTo>
                  <a:lnTo>
                    <a:pt x="37485" y="51505"/>
                  </a:lnTo>
                  <a:lnTo>
                    <a:pt x="37373" y="51487"/>
                  </a:lnTo>
                  <a:lnTo>
                    <a:pt x="37268" y="51470"/>
                  </a:lnTo>
                  <a:lnTo>
                    <a:pt x="37170" y="51443"/>
                  </a:lnTo>
                  <a:lnTo>
                    <a:pt x="37073" y="51417"/>
                  </a:lnTo>
                  <a:lnTo>
                    <a:pt x="36990" y="51381"/>
                  </a:lnTo>
                  <a:lnTo>
                    <a:pt x="36908" y="51337"/>
                  </a:lnTo>
                  <a:lnTo>
                    <a:pt x="36825" y="51293"/>
                  </a:lnTo>
                  <a:lnTo>
                    <a:pt x="36758" y="51249"/>
                  </a:lnTo>
                  <a:lnTo>
                    <a:pt x="36690" y="51197"/>
                  </a:lnTo>
                  <a:lnTo>
                    <a:pt x="36630" y="51144"/>
                  </a:lnTo>
                  <a:lnTo>
                    <a:pt x="36570" y="51082"/>
                  </a:lnTo>
                  <a:lnTo>
                    <a:pt x="36518" y="51012"/>
                  </a:lnTo>
                  <a:lnTo>
                    <a:pt x="36473" y="50941"/>
                  </a:lnTo>
                  <a:lnTo>
                    <a:pt x="36428" y="50862"/>
                  </a:lnTo>
                  <a:lnTo>
                    <a:pt x="36383" y="50783"/>
                  </a:lnTo>
                  <a:lnTo>
                    <a:pt x="36353" y="50704"/>
                  </a:lnTo>
                  <a:lnTo>
                    <a:pt x="36315" y="50607"/>
                  </a:lnTo>
                  <a:lnTo>
                    <a:pt x="36293" y="50510"/>
                  </a:lnTo>
                  <a:lnTo>
                    <a:pt x="36270" y="50413"/>
                  </a:lnTo>
                  <a:lnTo>
                    <a:pt x="36248" y="50307"/>
                  </a:lnTo>
                  <a:lnTo>
                    <a:pt x="36218" y="50078"/>
                  </a:lnTo>
                  <a:lnTo>
                    <a:pt x="36195" y="49832"/>
                  </a:lnTo>
                  <a:lnTo>
                    <a:pt x="36188" y="49559"/>
                  </a:lnTo>
                  <a:lnTo>
                    <a:pt x="36195" y="49269"/>
                  </a:lnTo>
                  <a:lnTo>
                    <a:pt x="36203" y="49031"/>
                  </a:lnTo>
                  <a:lnTo>
                    <a:pt x="36218" y="48811"/>
                  </a:lnTo>
                  <a:lnTo>
                    <a:pt x="36240" y="48617"/>
                  </a:lnTo>
                  <a:lnTo>
                    <a:pt x="36278" y="48450"/>
                  </a:lnTo>
                  <a:lnTo>
                    <a:pt x="36293" y="48370"/>
                  </a:lnTo>
                  <a:lnTo>
                    <a:pt x="36315" y="48291"/>
                  </a:lnTo>
                  <a:lnTo>
                    <a:pt x="36345" y="48221"/>
                  </a:lnTo>
                  <a:lnTo>
                    <a:pt x="36368" y="48159"/>
                  </a:lnTo>
                  <a:lnTo>
                    <a:pt x="36398" y="48098"/>
                  </a:lnTo>
                  <a:lnTo>
                    <a:pt x="36435" y="48036"/>
                  </a:lnTo>
                  <a:lnTo>
                    <a:pt x="36473" y="47983"/>
                  </a:lnTo>
                  <a:lnTo>
                    <a:pt x="36510" y="47930"/>
                  </a:lnTo>
                  <a:lnTo>
                    <a:pt x="36555" y="47886"/>
                  </a:lnTo>
                  <a:lnTo>
                    <a:pt x="36600" y="47851"/>
                  </a:lnTo>
                  <a:lnTo>
                    <a:pt x="36645" y="47807"/>
                  </a:lnTo>
                  <a:lnTo>
                    <a:pt x="36698" y="47772"/>
                  </a:lnTo>
                  <a:lnTo>
                    <a:pt x="36818" y="47710"/>
                  </a:lnTo>
                  <a:lnTo>
                    <a:pt x="36953" y="47666"/>
                  </a:lnTo>
                  <a:lnTo>
                    <a:pt x="37095" y="47631"/>
                  </a:lnTo>
                  <a:lnTo>
                    <a:pt x="37260" y="47596"/>
                  </a:lnTo>
                  <a:lnTo>
                    <a:pt x="37448" y="47578"/>
                  </a:lnTo>
                  <a:lnTo>
                    <a:pt x="37643" y="47569"/>
                  </a:lnTo>
                  <a:lnTo>
                    <a:pt x="37898" y="47578"/>
                  </a:lnTo>
                  <a:lnTo>
                    <a:pt x="38123" y="47587"/>
                  </a:lnTo>
                  <a:lnTo>
                    <a:pt x="38228" y="47605"/>
                  </a:lnTo>
                  <a:lnTo>
                    <a:pt x="38333" y="47622"/>
                  </a:lnTo>
                  <a:lnTo>
                    <a:pt x="38430" y="47640"/>
                  </a:lnTo>
                  <a:lnTo>
                    <a:pt x="38520" y="47666"/>
                  </a:lnTo>
                  <a:lnTo>
                    <a:pt x="38603" y="47693"/>
                  </a:lnTo>
                  <a:lnTo>
                    <a:pt x="38685" y="47728"/>
                  </a:lnTo>
                  <a:lnTo>
                    <a:pt x="38760" y="47763"/>
                  </a:lnTo>
                  <a:lnTo>
                    <a:pt x="38828" y="47807"/>
                  </a:lnTo>
                  <a:lnTo>
                    <a:pt x="38895" y="47851"/>
                  </a:lnTo>
                  <a:lnTo>
                    <a:pt x="38955" y="47895"/>
                  </a:lnTo>
                  <a:lnTo>
                    <a:pt x="39015" y="47957"/>
                  </a:lnTo>
                  <a:lnTo>
                    <a:pt x="39060" y="48010"/>
                  </a:lnTo>
                  <a:lnTo>
                    <a:pt x="39105" y="48071"/>
                  </a:lnTo>
                  <a:lnTo>
                    <a:pt x="39150" y="48142"/>
                  </a:lnTo>
                  <a:lnTo>
                    <a:pt x="39188" y="48212"/>
                  </a:lnTo>
                  <a:lnTo>
                    <a:pt x="39218" y="48282"/>
                  </a:lnTo>
                  <a:lnTo>
                    <a:pt x="39240" y="48362"/>
                  </a:lnTo>
                  <a:lnTo>
                    <a:pt x="39263" y="48450"/>
                  </a:lnTo>
                  <a:lnTo>
                    <a:pt x="39285" y="48538"/>
                  </a:lnTo>
                  <a:lnTo>
                    <a:pt x="39293" y="48635"/>
                  </a:lnTo>
                  <a:lnTo>
                    <a:pt x="39300" y="48731"/>
                  </a:lnTo>
                  <a:lnTo>
                    <a:pt x="39308" y="48828"/>
                  </a:lnTo>
                  <a:lnTo>
                    <a:pt x="39300" y="48943"/>
                  </a:lnTo>
                  <a:lnTo>
                    <a:pt x="39300" y="49057"/>
                  </a:lnTo>
                  <a:lnTo>
                    <a:pt x="39270" y="49295"/>
                  </a:lnTo>
                  <a:lnTo>
                    <a:pt x="39225" y="49550"/>
                  </a:lnTo>
                  <a:lnTo>
                    <a:pt x="39240" y="49770"/>
                  </a:lnTo>
                  <a:lnTo>
                    <a:pt x="39255" y="49982"/>
                  </a:lnTo>
                  <a:lnTo>
                    <a:pt x="39263" y="50175"/>
                  </a:lnTo>
                  <a:lnTo>
                    <a:pt x="39263" y="50360"/>
                  </a:lnTo>
                  <a:lnTo>
                    <a:pt x="39255" y="50536"/>
                  </a:lnTo>
                  <a:lnTo>
                    <a:pt x="39233" y="50704"/>
                  </a:lnTo>
                  <a:lnTo>
                    <a:pt x="39218" y="50783"/>
                  </a:lnTo>
                  <a:lnTo>
                    <a:pt x="39203" y="50853"/>
                  </a:lnTo>
                  <a:lnTo>
                    <a:pt x="39180" y="50924"/>
                  </a:lnTo>
                  <a:lnTo>
                    <a:pt x="39150" y="50994"/>
                  </a:lnTo>
                  <a:lnTo>
                    <a:pt x="39120" y="51056"/>
                  </a:lnTo>
                  <a:lnTo>
                    <a:pt x="39083" y="51117"/>
                  </a:lnTo>
                  <a:lnTo>
                    <a:pt x="39045" y="51170"/>
                  </a:lnTo>
                  <a:lnTo>
                    <a:pt x="39000" y="51223"/>
                  </a:lnTo>
                  <a:lnTo>
                    <a:pt x="38948" y="51276"/>
                  </a:lnTo>
                  <a:lnTo>
                    <a:pt x="38895" y="51320"/>
                  </a:lnTo>
                  <a:lnTo>
                    <a:pt x="38828" y="51364"/>
                  </a:lnTo>
                  <a:lnTo>
                    <a:pt x="38760" y="51399"/>
                  </a:lnTo>
                  <a:lnTo>
                    <a:pt x="38693" y="51434"/>
                  </a:lnTo>
                  <a:lnTo>
                    <a:pt x="38610" y="51461"/>
                  </a:lnTo>
                  <a:lnTo>
                    <a:pt x="38528" y="51487"/>
                  </a:lnTo>
                  <a:lnTo>
                    <a:pt x="38430" y="51505"/>
                  </a:lnTo>
                  <a:lnTo>
                    <a:pt x="38333" y="51522"/>
                  </a:lnTo>
                  <a:lnTo>
                    <a:pt x="38220" y="51531"/>
                  </a:lnTo>
                  <a:lnTo>
                    <a:pt x="38108" y="51540"/>
                  </a:lnTo>
                  <a:lnTo>
                    <a:pt x="37988" y="51540"/>
                  </a:lnTo>
                  <a:close/>
                  <a:moveTo>
                    <a:pt x="40965" y="60441"/>
                  </a:moveTo>
                  <a:lnTo>
                    <a:pt x="40763" y="60459"/>
                  </a:lnTo>
                  <a:lnTo>
                    <a:pt x="40575" y="60476"/>
                  </a:lnTo>
                  <a:lnTo>
                    <a:pt x="40395" y="60485"/>
                  </a:lnTo>
                  <a:lnTo>
                    <a:pt x="40223" y="60476"/>
                  </a:lnTo>
                  <a:lnTo>
                    <a:pt x="40140" y="60467"/>
                  </a:lnTo>
                  <a:lnTo>
                    <a:pt x="40065" y="60450"/>
                  </a:lnTo>
                  <a:lnTo>
                    <a:pt x="39990" y="60432"/>
                  </a:lnTo>
                  <a:lnTo>
                    <a:pt x="39915" y="60415"/>
                  </a:lnTo>
                  <a:lnTo>
                    <a:pt x="39848" y="60388"/>
                  </a:lnTo>
                  <a:lnTo>
                    <a:pt x="39780" y="60353"/>
                  </a:lnTo>
                  <a:lnTo>
                    <a:pt x="39720" y="60318"/>
                  </a:lnTo>
                  <a:lnTo>
                    <a:pt x="39660" y="60282"/>
                  </a:lnTo>
                  <a:lnTo>
                    <a:pt x="39600" y="60238"/>
                  </a:lnTo>
                  <a:lnTo>
                    <a:pt x="39548" y="60186"/>
                  </a:lnTo>
                  <a:lnTo>
                    <a:pt x="39503" y="60124"/>
                  </a:lnTo>
                  <a:lnTo>
                    <a:pt x="39450" y="60062"/>
                  </a:lnTo>
                  <a:lnTo>
                    <a:pt x="39413" y="60001"/>
                  </a:lnTo>
                  <a:lnTo>
                    <a:pt x="39368" y="59921"/>
                  </a:lnTo>
                  <a:lnTo>
                    <a:pt x="39330" y="59842"/>
                  </a:lnTo>
                  <a:lnTo>
                    <a:pt x="39300" y="59745"/>
                  </a:lnTo>
                  <a:lnTo>
                    <a:pt x="39270" y="59657"/>
                  </a:lnTo>
                  <a:lnTo>
                    <a:pt x="39248" y="59552"/>
                  </a:lnTo>
                  <a:lnTo>
                    <a:pt x="39225" y="59437"/>
                  </a:lnTo>
                  <a:lnTo>
                    <a:pt x="39210" y="59323"/>
                  </a:lnTo>
                  <a:lnTo>
                    <a:pt x="39195" y="59191"/>
                  </a:lnTo>
                  <a:lnTo>
                    <a:pt x="39180" y="59059"/>
                  </a:lnTo>
                  <a:lnTo>
                    <a:pt x="39180" y="58918"/>
                  </a:lnTo>
                  <a:lnTo>
                    <a:pt x="39173" y="58759"/>
                  </a:lnTo>
                  <a:lnTo>
                    <a:pt x="39173" y="58618"/>
                  </a:lnTo>
                  <a:lnTo>
                    <a:pt x="39180" y="58478"/>
                  </a:lnTo>
                  <a:lnTo>
                    <a:pt x="39188" y="58346"/>
                  </a:lnTo>
                  <a:lnTo>
                    <a:pt x="39203" y="58222"/>
                  </a:lnTo>
                  <a:lnTo>
                    <a:pt x="39218" y="58108"/>
                  </a:lnTo>
                  <a:lnTo>
                    <a:pt x="39240" y="58002"/>
                  </a:lnTo>
                  <a:lnTo>
                    <a:pt x="39263" y="57897"/>
                  </a:lnTo>
                  <a:lnTo>
                    <a:pt x="39293" y="57808"/>
                  </a:lnTo>
                  <a:lnTo>
                    <a:pt x="39323" y="57720"/>
                  </a:lnTo>
                  <a:lnTo>
                    <a:pt x="39353" y="57641"/>
                  </a:lnTo>
                  <a:lnTo>
                    <a:pt x="39390" y="57571"/>
                  </a:lnTo>
                  <a:lnTo>
                    <a:pt x="39435" y="57509"/>
                  </a:lnTo>
                  <a:lnTo>
                    <a:pt x="39480" y="57448"/>
                  </a:lnTo>
                  <a:lnTo>
                    <a:pt x="39525" y="57395"/>
                  </a:lnTo>
                  <a:lnTo>
                    <a:pt x="39578" y="57342"/>
                  </a:lnTo>
                  <a:lnTo>
                    <a:pt x="39630" y="57298"/>
                  </a:lnTo>
                  <a:lnTo>
                    <a:pt x="39690" y="57263"/>
                  </a:lnTo>
                  <a:lnTo>
                    <a:pt x="39750" y="57227"/>
                  </a:lnTo>
                  <a:lnTo>
                    <a:pt x="39810" y="57192"/>
                  </a:lnTo>
                  <a:lnTo>
                    <a:pt x="39878" y="57166"/>
                  </a:lnTo>
                  <a:lnTo>
                    <a:pt x="40020" y="57122"/>
                  </a:lnTo>
                  <a:lnTo>
                    <a:pt x="40170" y="57087"/>
                  </a:lnTo>
                  <a:lnTo>
                    <a:pt x="40335" y="57060"/>
                  </a:lnTo>
                  <a:lnTo>
                    <a:pt x="40515" y="57043"/>
                  </a:lnTo>
                  <a:lnTo>
                    <a:pt x="40703" y="57025"/>
                  </a:lnTo>
                  <a:lnTo>
                    <a:pt x="40898" y="57007"/>
                  </a:lnTo>
                  <a:lnTo>
                    <a:pt x="41130" y="56999"/>
                  </a:lnTo>
                  <a:lnTo>
                    <a:pt x="41333" y="57007"/>
                  </a:lnTo>
                  <a:lnTo>
                    <a:pt x="41430" y="57016"/>
                  </a:lnTo>
                  <a:lnTo>
                    <a:pt x="41520" y="57034"/>
                  </a:lnTo>
                  <a:lnTo>
                    <a:pt x="41603" y="57051"/>
                  </a:lnTo>
                  <a:lnTo>
                    <a:pt x="41685" y="57069"/>
                  </a:lnTo>
                  <a:lnTo>
                    <a:pt x="41760" y="57095"/>
                  </a:lnTo>
                  <a:lnTo>
                    <a:pt x="41828" y="57131"/>
                  </a:lnTo>
                  <a:lnTo>
                    <a:pt x="41895" y="57157"/>
                  </a:lnTo>
                  <a:lnTo>
                    <a:pt x="41955" y="57201"/>
                  </a:lnTo>
                  <a:lnTo>
                    <a:pt x="42008" y="57236"/>
                  </a:lnTo>
                  <a:lnTo>
                    <a:pt x="42060" y="57289"/>
                  </a:lnTo>
                  <a:lnTo>
                    <a:pt x="42113" y="57342"/>
                  </a:lnTo>
                  <a:lnTo>
                    <a:pt x="42150" y="57395"/>
                  </a:lnTo>
                  <a:lnTo>
                    <a:pt x="42195" y="57456"/>
                  </a:lnTo>
                  <a:lnTo>
                    <a:pt x="42233" y="57518"/>
                  </a:lnTo>
                  <a:lnTo>
                    <a:pt x="42263" y="57588"/>
                  </a:lnTo>
                  <a:lnTo>
                    <a:pt x="42293" y="57659"/>
                  </a:lnTo>
                  <a:lnTo>
                    <a:pt x="42323" y="57738"/>
                  </a:lnTo>
                  <a:lnTo>
                    <a:pt x="42345" y="57817"/>
                  </a:lnTo>
                  <a:lnTo>
                    <a:pt x="42368" y="57905"/>
                  </a:lnTo>
                  <a:lnTo>
                    <a:pt x="42383" y="57993"/>
                  </a:lnTo>
                  <a:lnTo>
                    <a:pt x="42413" y="58187"/>
                  </a:lnTo>
                  <a:lnTo>
                    <a:pt x="42435" y="58398"/>
                  </a:lnTo>
                  <a:lnTo>
                    <a:pt x="42443" y="58636"/>
                  </a:lnTo>
                  <a:lnTo>
                    <a:pt x="42450" y="58883"/>
                  </a:lnTo>
                  <a:lnTo>
                    <a:pt x="42450" y="59147"/>
                  </a:lnTo>
                  <a:lnTo>
                    <a:pt x="42435" y="59376"/>
                  </a:lnTo>
                  <a:lnTo>
                    <a:pt x="42413" y="59587"/>
                  </a:lnTo>
                  <a:lnTo>
                    <a:pt x="42375" y="59772"/>
                  </a:lnTo>
                  <a:lnTo>
                    <a:pt x="42353" y="59860"/>
                  </a:lnTo>
                  <a:lnTo>
                    <a:pt x="42330" y="59939"/>
                  </a:lnTo>
                  <a:lnTo>
                    <a:pt x="42300" y="60010"/>
                  </a:lnTo>
                  <a:lnTo>
                    <a:pt x="42270" y="60080"/>
                  </a:lnTo>
                  <a:lnTo>
                    <a:pt x="42233" y="60142"/>
                  </a:lnTo>
                  <a:lnTo>
                    <a:pt x="42195" y="60203"/>
                  </a:lnTo>
                  <a:lnTo>
                    <a:pt x="42158" y="60256"/>
                  </a:lnTo>
                  <a:lnTo>
                    <a:pt x="42113" y="60300"/>
                  </a:lnTo>
                  <a:lnTo>
                    <a:pt x="42068" y="60344"/>
                  </a:lnTo>
                  <a:lnTo>
                    <a:pt x="42015" y="60379"/>
                  </a:lnTo>
                  <a:lnTo>
                    <a:pt x="41963" y="60415"/>
                  </a:lnTo>
                  <a:lnTo>
                    <a:pt x="41910" y="60450"/>
                  </a:lnTo>
                  <a:lnTo>
                    <a:pt x="41850" y="60467"/>
                  </a:lnTo>
                  <a:lnTo>
                    <a:pt x="41783" y="60485"/>
                  </a:lnTo>
                  <a:lnTo>
                    <a:pt x="41715" y="60503"/>
                  </a:lnTo>
                  <a:lnTo>
                    <a:pt x="41648" y="60511"/>
                  </a:lnTo>
                  <a:lnTo>
                    <a:pt x="41498" y="60520"/>
                  </a:lnTo>
                  <a:lnTo>
                    <a:pt x="41333" y="60511"/>
                  </a:lnTo>
                  <a:lnTo>
                    <a:pt x="41160" y="60485"/>
                  </a:lnTo>
                  <a:lnTo>
                    <a:pt x="40965" y="60441"/>
                  </a:lnTo>
                  <a:close/>
                  <a:moveTo>
                    <a:pt x="43793" y="51522"/>
                  </a:moveTo>
                  <a:lnTo>
                    <a:pt x="43665" y="51531"/>
                  </a:lnTo>
                  <a:lnTo>
                    <a:pt x="43538" y="51531"/>
                  </a:lnTo>
                  <a:lnTo>
                    <a:pt x="43418" y="51531"/>
                  </a:lnTo>
                  <a:lnTo>
                    <a:pt x="43313" y="51522"/>
                  </a:lnTo>
                  <a:lnTo>
                    <a:pt x="43208" y="51514"/>
                  </a:lnTo>
                  <a:lnTo>
                    <a:pt x="43110" y="51496"/>
                  </a:lnTo>
                  <a:lnTo>
                    <a:pt x="43020" y="51470"/>
                  </a:lnTo>
                  <a:lnTo>
                    <a:pt x="42938" y="51443"/>
                  </a:lnTo>
                  <a:lnTo>
                    <a:pt x="42863" y="51408"/>
                  </a:lnTo>
                  <a:lnTo>
                    <a:pt x="42795" y="51364"/>
                  </a:lnTo>
                  <a:lnTo>
                    <a:pt x="42735" y="51329"/>
                  </a:lnTo>
                  <a:lnTo>
                    <a:pt x="42675" y="51276"/>
                  </a:lnTo>
                  <a:lnTo>
                    <a:pt x="42623" y="51223"/>
                  </a:lnTo>
                  <a:lnTo>
                    <a:pt x="42578" y="51170"/>
                  </a:lnTo>
                  <a:lnTo>
                    <a:pt x="42533" y="51109"/>
                  </a:lnTo>
                  <a:lnTo>
                    <a:pt x="42503" y="51038"/>
                  </a:lnTo>
                  <a:lnTo>
                    <a:pt x="42465" y="50977"/>
                  </a:lnTo>
                  <a:lnTo>
                    <a:pt x="42443" y="50897"/>
                  </a:lnTo>
                  <a:lnTo>
                    <a:pt x="42420" y="50818"/>
                  </a:lnTo>
                  <a:lnTo>
                    <a:pt x="42398" y="50739"/>
                  </a:lnTo>
                  <a:lnTo>
                    <a:pt x="42383" y="50660"/>
                  </a:lnTo>
                  <a:lnTo>
                    <a:pt x="42375" y="50563"/>
                  </a:lnTo>
                  <a:lnTo>
                    <a:pt x="42368" y="50475"/>
                  </a:lnTo>
                  <a:lnTo>
                    <a:pt x="42360" y="50378"/>
                  </a:lnTo>
                  <a:lnTo>
                    <a:pt x="42360" y="50175"/>
                  </a:lnTo>
                  <a:lnTo>
                    <a:pt x="42375" y="49955"/>
                  </a:lnTo>
                  <a:lnTo>
                    <a:pt x="42390" y="49726"/>
                  </a:lnTo>
                  <a:lnTo>
                    <a:pt x="42420" y="49489"/>
                  </a:lnTo>
                  <a:lnTo>
                    <a:pt x="42390" y="49339"/>
                  </a:lnTo>
                  <a:lnTo>
                    <a:pt x="42368" y="49198"/>
                  </a:lnTo>
                  <a:lnTo>
                    <a:pt x="42345" y="49066"/>
                  </a:lnTo>
                  <a:lnTo>
                    <a:pt x="42338" y="48943"/>
                  </a:lnTo>
                  <a:lnTo>
                    <a:pt x="42330" y="48828"/>
                  </a:lnTo>
                  <a:lnTo>
                    <a:pt x="42330" y="48714"/>
                  </a:lnTo>
                  <a:lnTo>
                    <a:pt x="42338" y="48608"/>
                  </a:lnTo>
                  <a:lnTo>
                    <a:pt x="42345" y="48511"/>
                  </a:lnTo>
                  <a:lnTo>
                    <a:pt x="42360" y="48415"/>
                  </a:lnTo>
                  <a:lnTo>
                    <a:pt x="42383" y="48326"/>
                  </a:lnTo>
                  <a:lnTo>
                    <a:pt x="42413" y="48247"/>
                  </a:lnTo>
                  <a:lnTo>
                    <a:pt x="42443" y="48168"/>
                  </a:lnTo>
                  <a:lnTo>
                    <a:pt x="42480" y="48098"/>
                  </a:lnTo>
                  <a:lnTo>
                    <a:pt x="42525" y="48036"/>
                  </a:lnTo>
                  <a:lnTo>
                    <a:pt x="42570" y="47974"/>
                  </a:lnTo>
                  <a:lnTo>
                    <a:pt x="42623" y="47921"/>
                  </a:lnTo>
                  <a:lnTo>
                    <a:pt x="42683" y="47869"/>
                  </a:lnTo>
                  <a:lnTo>
                    <a:pt x="42743" y="47825"/>
                  </a:lnTo>
                  <a:lnTo>
                    <a:pt x="42810" y="47789"/>
                  </a:lnTo>
                  <a:lnTo>
                    <a:pt x="42885" y="47745"/>
                  </a:lnTo>
                  <a:lnTo>
                    <a:pt x="42960" y="47719"/>
                  </a:lnTo>
                  <a:lnTo>
                    <a:pt x="43043" y="47684"/>
                  </a:lnTo>
                  <a:lnTo>
                    <a:pt x="43125" y="47666"/>
                  </a:lnTo>
                  <a:lnTo>
                    <a:pt x="43215" y="47640"/>
                  </a:lnTo>
                  <a:lnTo>
                    <a:pt x="43403" y="47613"/>
                  </a:lnTo>
                  <a:lnTo>
                    <a:pt x="43605" y="47587"/>
                  </a:lnTo>
                  <a:lnTo>
                    <a:pt x="43823" y="47578"/>
                  </a:lnTo>
                  <a:lnTo>
                    <a:pt x="44055" y="47578"/>
                  </a:lnTo>
                  <a:lnTo>
                    <a:pt x="44258" y="47578"/>
                  </a:lnTo>
                  <a:lnTo>
                    <a:pt x="44445" y="47596"/>
                  </a:lnTo>
                  <a:lnTo>
                    <a:pt x="44625" y="47613"/>
                  </a:lnTo>
                  <a:lnTo>
                    <a:pt x="44783" y="47640"/>
                  </a:lnTo>
                  <a:lnTo>
                    <a:pt x="44933" y="47675"/>
                  </a:lnTo>
                  <a:lnTo>
                    <a:pt x="45068" y="47728"/>
                  </a:lnTo>
                  <a:lnTo>
                    <a:pt x="45135" y="47754"/>
                  </a:lnTo>
                  <a:lnTo>
                    <a:pt x="45195" y="47789"/>
                  </a:lnTo>
                  <a:lnTo>
                    <a:pt x="45248" y="47833"/>
                  </a:lnTo>
                  <a:lnTo>
                    <a:pt x="45300" y="47877"/>
                  </a:lnTo>
                  <a:lnTo>
                    <a:pt x="45353" y="47921"/>
                  </a:lnTo>
                  <a:lnTo>
                    <a:pt x="45398" y="47974"/>
                  </a:lnTo>
                  <a:lnTo>
                    <a:pt x="45443" y="48036"/>
                  </a:lnTo>
                  <a:lnTo>
                    <a:pt x="45480" y="48098"/>
                  </a:lnTo>
                  <a:lnTo>
                    <a:pt x="45518" y="48159"/>
                  </a:lnTo>
                  <a:lnTo>
                    <a:pt x="45555" y="48238"/>
                  </a:lnTo>
                  <a:lnTo>
                    <a:pt x="45585" y="48318"/>
                  </a:lnTo>
                  <a:lnTo>
                    <a:pt x="45615" y="48406"/>
                  </a:lnTo>
                  <a:lnTo>
                    <a:pt x="45638" y="48494"/>
                  </a:lnTo>
                  <a:lnTo>
                    <a:pt x="45660" y="48599"/>
                  </a:lnTo>
                  <a:lnTo>
                    <a:pt x="45675" y="48705"/>
                  </a:lnTo>
                  <a:lnTo>
                    <a:pt x="45698" y="48811"/>
                  </a:lnTo>
                  <a:lnTo>
                    <a:pt x="45720" y="49066"/>
                  </a:lnTo>
                  <a:lnTo>
                    <a:pt x="45728" y="49339"/>
                  </a:lnTo>
                  <a:lnTo>
                    <a:pt x="45728" y="49506"/>
                  </a:lnTo>
                  <a:lnTo>
                    <a:pt x="45728" y="49665"/>
                  </a:lnTo>
                  <a:lnTo>
                    <a:pt x="45720" y="49814"/>
                  </a:lnTo>
                  <a:lnTo>
                    <a:pt x="45713" y="49955"/>
                  </a:lnTo>
                  <a:lnTo>
                    <a:pt x="45698" y="50087"/>
                  </a:lnTo>
                  <a:lnTo>
                    <a:pt x="45675" y="50211"/>
                  </a:lnTo>
                  <a:lnTo>
                    <a:pt x="45653" y="50325"/>
                  </a:lnTo>
                  <a:lnTo>
                    <a:pt x="45630" y="50439"/>
                  </a:lnTo>
                  <a:lnTo>
                    <a:pt x="45593" y="50536"/>
                  </a:lnTo>
                  <a:lnTo>
                    <a:pt x="45563" y="50633"/>
                  </a:lnTo>
                  <a:lnTo>
                    <a:pt x="45525" y="50721"/>
                  </a:lnTo>
                  <a:lnTo>
                    <a:pt x="45480" y="50800"/>
                  </a:lnTo>
                  <a:lnTo>
                    <a:pt x="45435" y="50880"/>
                  </a:lnTo>
                  <a:lnTo>
                    <a:pt x="45383" y="50950"/>
                  </a:lnTo>
                  <a:lnTo>
                    <a:pt x="45330" y="51012"/>
                  </a:lnTo>
                  <a:lnTo>
                    <a:pt x="45270" y="51073"/>
                  </a:lnTo>
                  <a:lnTo>
                    <a:pt x="45203" y="51126"/>
                  </a:lnTo>
                  <a:lnTo>
                    <a:pt x="45143" y="51179"/>
                  </a:lnTo>
                  <a:lnTo>
                    <a:pt x="45068" y="51223"/>
                  </a:lnTo>
                  <a:lnTo>
                    <a:pt x="44993" y="51267"/>
                  </a:lnTo>
                  <a:lnTo>
                    <a:pt x="44918" y="51302"/>
                  </a:lnTo>
                  <a:lnTo>
                    <a:pt x="44835" y="51337"/>
                  </a:lnTo>
                  <a:lnTo>
                    <a:pt x="44745" y="51364"/>
                  </a:lnTo>
                  <a:lnTo>
                    <a:pt x="44655" y="51390"/>
                  </a:lnTo>
                  <a:lnTo>
                    <a:pt x="44468" y="51434"/>
                  </a:lnTo>
                  <a:lnTo>
                    <a:pt x="44258" y="51478"/>
                  </a:lnTo>
                  <a:lnTo>
                    <a:pt x="44033" y="51505"/>
                  </a:lnTo>
                  <a:lnTo>
                    <a:pt x="43793" y="51522"/>
                  </a:lnTo>
                  <a:close/>
                  <a:moveTo>
                    <a:pt x="47010" y="60511"/>
                  </a:moveTo>
                  <a:lnTo>
                    <a:pt x="46785" y="60511"/>
                  </a:lnTo>
                  <a:lnTo>
                    <a:pt x="46590" y="60494"/>
                  </a:lnTo>
                  <a:lnTo>
                    <a:pt x="46508" y="60485"/>
                  </a:lnTo>
                  <a:lnTo>
                    <a:pt x="46425" y="60467"/>
                  </a:lnTo>
                  <a:lnTo>
                    <a:pt x="46343" y="60441"/>
                  </a:lnTo>
                  <a:lnTo>
                    <a:pt x="46275" y="60415"/>
                  </a:lnTo>
                  <a:lnTo>
                    <a:pt x="46208" y="60388"/>
                  </a:lnTo>
                  <a:lnTo>
                    <a:pt x="46148" y="60353"/>
                  </a:lnTo>
                  <a:lnTo>
                    <a:pt x="46095" y="60318"/>
                  </a:lnTo>
                  <a:lnTo>
                    <a:pt x="46043" y="60274"/>
                  </a:lnTo>
                  <a:lnTo>
                    <a:pt x="45998" y="60230"/>
                  </a:lnTo>
                  <a:lnTo>
                    <a:pt x="45953" y="60186"/>
                  </a:lnTo>
                  <a:lnTo>
                    <a:pt x="45915" y="60133"/>
                  </a:lnTo>
                  <a:lnTo>
                    <a:pt x="45878" y="60071"/>
                  </a:lnTo>
                  <a:lnTo>
                    <a:pt x="45848" y="60018"/>
                  </a:lnTo>
                  <a:lnTo>
                    <a:pt x="45818" y="59957"/>
                  </a:lnTo>
                  <a:lnTo>
                    <a:pt x="45795" y="59886"/>
                  </a:lnTo>
                  <a:lnTo>
                    <a:pt x="45773" y="59816"/>
                  </a:lnTo>
                  <a:lnTo>
                    <a:pt x="45728" y="59666"/>
                  </a:lnTo>
                  <a:lnTo>
                    <a:pt x="45698" y="59499"/>
                  </a:lnTo>
                  <a:lnTo>
                    <a:pt x="45653" y="59138"/>
                  </a:lnTo>
                  <a:lnTo>
                    <a:pt x="45608" y="58715"/>
                  </a:lnTo>
                  <a:lnTo>
                    <a:pt x="45593" y="58530"/>
                  </a:lnTo>
                  <a:lnTo>
                    <a:pt x="45593" y="58354"/>
                  </a:lnTo>
                  <a:lnTo>
                    <a:pt x="45593" y="58196"/>
                  </a:lnTo>
                  <a:lnTo>
                    <a:pt x="45600" y="58055"/>
                  </a:lnTo>
                  <a:lnTo>
                    <a:pt x="45615" y="57923"/>
                  </a:lnTo>
                  <a:lnTo>
                    <a:pt x="45638" y="57800"/>
                  </a:lnTo>
                  <a:lnTo>
                    <a:pt x="45668" y="57694"/>
                  </a:lnTo>
                  <a:lnTo>
                    <a:pt x="45705" y="57597"/>
                  </a:lnTo>
                  <a:lnTo>
                    <a:pt x="45743" y="57509"/>
                  </a:lnTo>
                  <a:lnTo>
                    <a:pt x="45788" y="57430"/>
                  </a:lnTo>
                  <a:lnTo>
                    <a:pt x="45840" y="57359"/>
                  </a:lnTo>
                  <a:lnTo>
                    <a:pt x="45900" y="57298"/>
                  </a:lnTo>
                  <a:lnTo>
                    <a:pt x="45960" y="57245"/>
                  </a:lnTo>
                  <a:lnTo>
                    <a:pt x="46020" y="57201"/>
                  </a:lnTo>
                  <a:lnTo>
                    <a:pt x="46095" y="57166"/>
                  </a:lnTo>
                  <a:lnTo>
                    <a:pt x="46163" y="57131"/>
                  </a:lnTo>
                  <a:lnTo>
                    <a:pt x="46238" y="57104"/>
                  </a:lnTo>
                  <a:lnTo>
                    <a:pt x="46320" y="57078"/>
                  </a:lnTo>
                  <a:lnTo>
                    <a:pt x="46403" y="57060"/>
                  </a:lnTo>
                  <a:lnTo>
                    <a:pt x="46485" y="57043"/>
                  </a:lnTo>
                  <a:lnTo>
                    <a:pt x="46658" y="57025"/>
                  </a:lnTo>
                  <a:lnTo>
                    <a:pt x="46830" y="57007"/>
                  </a:lnTo>
                  <a:lnTo>
                    <a:pt x="47010" y="56999"/>
                  </a:lnTo>
                  <a:lnTo>
                    <a:pt x="47198" y="56981"/>
                  </a:lnTo>
                  <a:lnTo>
                    <a:pt x="47378" y="56963"/>
                  </a:lnTo>
                  <a:lnTo>
                    <a:pt x="47550" y="56928"/>
                  </a:lnTo>
                  <a:lnTo>
                    <a:pt x="47685" y="56902"/>
                  </a:lnTo>
                  <a:lnTo>
                    <a:pt x="47813" y="56884"/>
                  </a:lnTo>
                  <a:lnTo>
                    <a:pt x="47925" y="56875"/>
                  </a:lnTo>
                  <a:lnTo>
                    <a:pt x="48030" y="56875"/>
                  </a:lnTo>
                  <a:lnTo>
                    <a:pt x="48120" y="56884"/>
                  </a:lnTo>
                  <a:lnTo>
                    <a:pt x="48195" y="56902"/>
                  </a:lnTo>
                  <a:lnTo>
                    <a:pt x="48263" y="56919"/>
                  </a:lnTo>
                  <a:lnTo>
                    <a:pt x="48323" y="56954"/>
                  </a:lnTo>
                  <a:lnTo>
                    <a:pt x="48375" y="56990"/>
                  </a:lnTo>
                  <a:lnTo>
                    <a:pt x="48413" y="57034"/>
                  </a:lnTo>
                  <a:lnTo>
                    <a:pt x="48450" y="57078"/>
                  </a:lnTo>
                  <a:lnTo>
                    <a:pt x="48473" y="57131"/>
                  </a:lnTo>
                  <a:lnTo>
                    <a:pt x="48495" y="57183"/>
                  </a:lnTo>
                  <a:lnTo>
                    <a:pt x="48510" y="57245"/>
                  </a:lnTo>
                  <a:lnTo>
                    <a:pt x="48518" y="57307"/>
                  </a:lnTo>
                  <a:lnTo>
                    <a:pt x="48525" y="57377"/>
                  </a:lnTo>
                  <a:lnTo>
                    <a:pt x="48518" y="57509"/>
                  </a:lnTo>
                  <a:lnTo>
                    <a:pt x="48503" y="57641"/>
                  </a:lnTo>
                  <a:lnTo>
                    <a:pt x="48488" y="57782"/>
                  </a:lnTo>
                  <a:lnTo>
                    <a:pt x="48458" y="57905"/>
                  </a:lnTo>
                  <a:lnTo>
                    <a:pt x="48443" y="58029"/>
                  </a:lnTo>
                  <a:lnTo>
                    <a:pt x="48428" y="58125"/>
                  </a:lnTo>
                  <a:lnTo>
                    <a:pt x="48428" y="58169"/>
                  </a:lnTo>
                  <a:lnTo>
                    <a:pt x="48428" y="58213"/>
                  </a:lnTo>
                  <a:lnTo>
                    <a:pt x="48435" y="58240"/>
                  </a:lnTo>
                  <a:lnTo>
                    <a:pt x="48443" y="58266"/>
                  </a:lnTo>
                  <a:lnTo>
                    <a:pt x="48480" y="58451"/>
                  </a:lnTo>
                  <a:lnTo>
                    <a:pt x="48510" y="58618"/>
                  </a:lnTo>
                  <a:lnTo>
                    <a:pt x="48533" y="58777"/>
                  </a:lnTo>
                  <a:lnTo>
                    <a:pt x="48548" y="58927"/>
                  </a:lnTo>
                  <a:lnTo>
                    <a:pt x="48563" y="59067"/>
                  </a:lnTo>
                  <a:lnTo>
                    <a:pt x="48570" y="59200"/>
                  </a:lnTo>
                  <a:lnTo>
                    <a:pt x="48563" y="59323"/>
                  </a:lnTo>
                  <a:lnTo>
                    <a:pt x="48563" y="59437"/>
                  </a:lnTo>
                  <a:lnTo>
                    <a:pt x="48548" y="59552"/>
                  </a:lnTo>
                  <a:lnTo>
                    <a:pt x="48533" y="59649"/>
                  </a:lnTo>
                  <a:lnTo>
                    <a:pt x="48510" y="59737"/>
                  </a:lnTo>
                  <a:lnTo>
                    <a:pt x="48480" y="59825"/>
                  </a:lnTo>
                  <a:lnTo>
                    <a:pt x="48450" y="59904"/>
                  </a:lnTo>
                  <a:lnTo>
                    <a:pt x="48413" y="59974"/>
                  </a:lnTo>
                  <a:lnTo>
                    <a:pt x="48368" y="60045"/>
                  </a:lnTo>
                  <a:lnTo>
                    <a:pt x="48323" y="60106"/>
                  </a:lnTo>
                  <a:lnTo>
                    <a:pt x="48270" y="60159"/>
                  </a:lnTo>
                  <a:lnTo>
                    <a:pt x="48210" y="60212"/>
                  </a:lnTo>
                  <a:lnTo>
                    <a:pt x="48150" y="60256"/>
                  </a:lnTo>
                  <a:lnTo>
                    <a:pt x="48083" y="60291"/>
                  </a:lnTo>
                  <a:lnTo>
                    <a:pt x="48015" y="60326"/>
                  </a:lnTo>
                  <a:lnTo>
                    <a:pt x="47940" y="60362"/>
                  </a:lnTo>
                  <a:lnTo>
                    <a:pt x="47865" y="60388"/>
                  </a:lnTo>
                  <a:lnTo>
                    <a:pt x="47783" y="60415"/>
                  </a:lnTo>
                  <a:lnTo>
                    <a:pt x="47610" y="60450"/>
                  </a:lnTo>
                  <a:lnTo>
                    <a:pt x="47423" y="60476"/>
                  </a:lnTo>
                  <a:lnTo>
                    <a:pt x="47220" y="60494"/>
                  </a:lnTo>
                  <a:lnTo>
                    <a:pt x="47010" y="60511"/>
                  </a:lnTo>
                  <a:close/>
                  <a:moveTo>
                    <a:pt x="48825" y="50792"/>
                  </a:moveTo>
                  <a:lnTo>
                    <a:pt x="48728" y="50211"/>
                  </a:lnTo>
                  <a:lnTo>
                    <a:pt x="48645" y="49700"/>
                  </a:lnTo>
                  <a:lnTo>
                    <a:pt x="48615" y="49471"/>
                  </a:lnTo>
                  <a:lnTo>
                    <a:pt x="48585" y="49251"/>
                  </a:lnTo>
                  <a:lnTo>
                    <a:pt x="48563" y="49048"/>
                  </a:lnTo>
                  <a:lnTo>
                    <a:pt x="48555" y="48864"/>
                  </a:lnTo>
                  <a:lnTo>
                    <a:pt x="48548" y="48696"/>
                  </a:lnTo>
                  <a:lnTo>
                    <a:pt x="48548" y="48529"/>
                  </a:lnTo>
                  <a:lnTo>
                    <a:pt x="48555" y="48388"/>
                  </a:lnTo>
                  <a:lnTo>
                    <a:pt x="48578" y="48247"/>
                  </a:lnTo>
                  <a:lnTo>
                    <a:pt x="48608" y="48124"/>
                  </a:lnTo>
                  <a:lnTo>
                    <a:pt x="48645" y="48001"/>
                  </a:lnTo>
                  <a:lnTo>
                    <a:pt x="48690" y="47895"/>
                  </a:lnTo>
                  <a:lnTo>
                    <a:pt x="48750" y="47798"/>
                  </a:lnTo>
                  <a:lnTo>
                    <a:pt x="48825" y="47701"/>
                  </a:lnTo>
                  <a:lnTo>
                    <a:pt x="48908" y="47622"/>
                  </a:lnTo>
                  <a:lnTo>
                    <a:pt x="49005" y="47543"/>
                  </a:lnTo>
                  <a:lnTo>
                    <a:pt x="49118" y="47464"/>
                  </a:lnTo>
                  <a:lnTo>
                    <a:pt x="49238" y="47393"/>
                  </a:lnTo>
                  <a:lnTo>
                    <a:pt x="49380" y="47332"/>
                  </a:lnTo>
                  <a:lnTo>
                    <a:pt x="49530" y="47270"/>
                  </a:lnTo>
                  <a:lnTo>
                    <a:pt x="49695" y="47208"/>
                  </a:lnTo>
                  <a:lnTo>
                    <a:pt x="49883" y="47147"/>
                  </a:lnTo>
                  <a:lnTo>
                    <a:pt x="50085" y="47085"/>
                  </a:lnTo>
                  <a:lnTo>
                    <a:pt x="50295" y="47032"/>
                  </a:lnTo>
                  <a:lnTo>
                    <a:pt x="50535" y="46971"/>
                  </a:lnTo>
                  <a:lnTo>
                    <a:pt x="51053" y="46847"/>
                  </a:lnTo>
                  <a:lnTo>
                    <a:pt x="51653" y="46707"/>
                  </a:lnTo>
                  <a:lnTo>
                    <a:pt x="51743" y="47023"/>
                  </a:lnTo>
                  <a:lnTo>
                    <a:pt x="51818" y="47314"/>
                  </a:lnTo>
                  <a:lnTo>
                    <a:pt x="51870" y="47587"/>
                  </a:lnTo>
                  <a:lnTo>
                    <a:pt x="51915" y="47851"/>
                  </a:lnTo>
                  <a:lnTo>
                    <a:pt x="51945" y="48098"/>
                  </a:lnTo>
                  <a:lnTo>
                    <a:pt x="51968" y="48335"/>
                  </a:lnTo>
                  <a:lnTo>
                    <a:pt x="51968" y="48555"/>
                  </a:lnTo>
                  <a:lnTo>
                    <a:pt x="51960" y="48767"/>
                  </a:lnTo>
                  <a:lnTo>
                    <a:pt x="51930" y="48960"/>
                  </a:lnTo>
                  <a:lnTo>
                    <a:pt x="51900" y="49136"/>
                  </a:lnTo>
                  <a:lnTo>
                    <a:pt x="51848" y="49313"/>
                  </a:lnTo>
                  <a:lnTo>
                    <a:pt x="51795" y="49471"/>
                  </a:lnTo>
                  <a:lnTo>
                    <a:pt x="51720" y="49612"/>
                  </a:lnTo>
                  <a:lnTo>
                    <a:pt x="51645" y="49753"/>
                  </a:lnTo>
                  <a:lnTo>
                    <a:pt x="51548" y="49876"/>
                  </a:lnTo>
                  <a:lnTo>
                    <a:pt x="51450" y="49990"/>
                  </a:lnTo>
                  <a:lnTo>
                    <a:pt x="51338" y="50096"/>
                  </a:lnTo>
                  <a:lnTo>
                    <a:pt x="51218" y="50193"/>
                  </a:lnTo>
                  <a:lnTo>
                    <a:pt x="51090" y="50281"/>
                  </a:lnTo>
                  <a:lnTo>
                    <a:pt x="50955" y="50360"/>
                  </a:lnTo>
                  <a:lnTo>
                    <a:pt x="50813" y="50431"/>
                  </a:lnTo>
                  <a:lnTo>
                    <a:pt x="50663" y="50492"/>
                  </a:lnTo>
                  <a:lnTo>
                    <a:pt x="50505" y="50545"/>
                  </a:lnTo>
                  <a:lnTo>
                    <a:pt x="50340" y="50598"/>
                  </a:lnTo>
                  <a:lnTo>
                    <a:pt x="50168" y="50642"/>
                  </a:lnTo>
                  <a:lnTo>
                    <a:pt x="49988" y="50677"/>
                  </a:lnTo>
                  <a:lnTo>
                    <a:pt x="49808" y="50712"/>
                  </a:lnTo>
                  <a:lnTo>
                    <a:pt x="49620" y="50730"/>
                  </a:lnTo>
                  <a:lnTo>
                    <a:pt x="49230" y="50774"/>
                  </a:lnTo>
                  <a:lnTo>
                    <a:pt x="48825" y="50792"/>
                  </a:lnTo>
                  <a:close/>
                  <a:moveTo>
                    <a:pt x="52793" y="59851"/>
                  </a:moveTo>
                  <a:lnTo>
                    <a:pt x="52680" y="59860"/>
                  </a:lnTo>
                  <a:lnTo>
                    <a:pt x="52583" y="59869"/>
                  </a:lnTo>
                  <a:lnTo>
                    <a:pt x="52485" y="59860"/>
                  </a:lnTo>
                  <a:lnTo>
                    <a:pt x="52403" y="59851"/>
                  </a:lnTo>
                  <a:lnTo>
                    <a:pt x="52328" y="59833"/>
                  </a:lnTo>
                  <a:lnTo>
                    <a:pt x="52260" y="59816"/>
                  </a:lnTo>
                  <a:lnTo>
                    <a:pt x="52193" y="59789"/>
                  </a:lnTo>
                  <a:lnTo>
                    <a:pt x="52140" y="59754"/>
                  </a:lnTo>
                  <a:lnTo>
                    <a:pt x="52095" y="59719"/>
                  </a:lnTo>
                  <a:lnTo>
                    <a:pt x="52050" y="59675"/>
                  </a:lnTo>
                  <a:lnTo>
                    <a:pt x="52013" y="59631"/>
                  </a:lnTo>
                  <a:lnTo>
                    <a:pt x="51983" y="59578"/>
                  </a:lnTo>
                  <a:lnTo>
                    <a:pt x="51960" y="59525"/>
                  </a:lnTo>
                  <a:lnTo>
                    <a:pt x="51938" y="59472"/>
                  </a:lnTo>
                  <a:lnTo>
                    <a:pt x="51923" y="59411"/>
                  </a:lnTo>
                  <a:lnTo>
                    <a:pt x="51908" y="59349"/>
                  </a:lnTo>
                  <a:lnTo>
                    <a:pt x="51893" y="59217"/>
                  </a:lnTo>
                  <a:lnTo>
                    <a:pt x="51885" y="59076"/>
                  </a:lnTo>
                  <a:lnTo>
                    <a:pt x="51885" y="58927"/>
                  </a:lnTo>
                  <a:lnTo>
                    <a:pt x="51885" y="58777"/>
                  </a:lnTo>
                  <a:lnTo>
                    <a:pt x="51893" y="58627"/>
                  </a:lnTo>
                  <a:lnTo>
                    <a:pt x="51893" y="58478"/>
                  </a:lnTo>
                  <a:lnTo>
                    <a:pt x="51885" y="58328"/>
                  </a:lnTo>
                  <a:lnTo>
                    <a:pt x="51870" y="58196"/>
                  </a:lnTo>
                  <a:lnTo>
                    <a:pt x="51840" y="58011"/>
                  </a:lnTo>
                  <a:lnTo>
                    <a:pt x="51825" y="57853"/>
                  </a:lnTo>
                  <a:lnTo>
                    <a:pt x="51818" y="57694"/>
                  </a:lnTo>
                  <a:lnTo>
                    <a:pt x="51818" y="57544"/>
                  </a:lnTo>
                  <a:lnTo>
                    <a:pt x="51825" y="57412"/>
                  </a:lnTo>
                  <a:lnTo>
                    <a:pt x="51840" y="57280"/>
                  </a:lnTo>
                  <a:lnTo>
                    <a:pt x="51863" y="57166"/>
                  </a:lnTo>
                  <a:lnTo>
                    <a:pt x="51893" y="57051"/>
                  </a:lnTo>
                  <a:lnTo>
                    <a:pt x="51930" y="56954"/>
                  </a:lnTo>
                  <a:lnTo>
                    <a:pt x="51968" y="56858"/>
                  </a:lnTo>
                  <a:lnTo>
                    <a:pt x="52020" y="56770"/>
                  </a:lnTo>
                  <a:lnTo>
                    <a:pt x="52073" y="56690"/>
                  </a:lnTo>
                  <a:lnTo>
                    <a:pt x="52133" y="56620"/>
                  </a:lnTo>
                  <a:lnTo>
                    <a:pt x="52193" y="56550"/>
                  </a:lnTo>
                  <a:lnTo>
                    <a:pt x="52260" y="56488"/>
                  </a:lnTo>
                  <a:lnTo>
                    <a:pt x="52335" y="56435"/>
                  </a:lnTo>
                  <a:lnTo>
                    <a:pt x="52410" y="56382"/>
                  </a:lnTo>
                  <a:lnTo>
                    <a:pt x="52493" y="56338"/>
                  </a:lnTo>
                  <a:lnTo>
                    <a:pt x="52575" y="56294"/>
                  </a:lnTo>
                  <a:lnTo>
                    <a:pt x="52665" y="56259"/>
                  </a:lnTo>
                  <a:lnTo>
                    <a:pt x="52845" y="56189"/>
                  </a:lnTo>
                  <a:lnTo>
                    <a:pt x="53033" y="56136"/>
                  </a:lnTo>
                  <a:lnTo>
                    <a:pt x="53438" y="56056"/>
                  </a:lnTo>
                  <a:lnTo>
                    <a:pt x="53843" y="55986"/>
                  </a:lnTo>
                  <a:lnTo>
                    <a:pt x="53955" y="55968"/>
                  </a:lnTo>
                  <a:lnTo>
                    <a:pt x="54060" y="55960"/>
                  </a:lnTo>
                  <a:lnTo>
                    <a:pt x="54150" y="55960"/>
                  </a:lnTo>
                  <a:lnTo>
                    <a:pt x="54240" y="55960"/>
                  </a:lnTo>
                  <a:lnTo>
                    <a:pt x="54315" y="55977"/>
                  </a:lnTo>
                  <a:lnTo>
                    <a:pt x="54383" y="55995"/>
                  </a:lnTo>
                  <a:lnTo>
                    <a:pt x="54450" y="56012"/>
                  </a:lnTo>
                  <a:lnTo>
                    <a:pt x="54503" y="56048"/>
                  </a:lnTo>
                  <a:lnTo>
                    <a:pt x="54555" y="56083"/>
                  </a:lnTo>
                  <a:lnTo>
                    <a:pt x="54593" y="56118"/>
                  </a:lnTo>
                  <a:lnTo>
                    <a:pt x="54630" y="56162"/>
                  </a:lnTo>
                  <a:lnTo>
                    <a:pt x="54660" y="56215"/>
                  </a:lnTo>
                  <a:lnTo>
                    <a:pt x="54690" y="56268"/>
                  </a:lnTo>
                  <a:lnTo>
                    <a:pt x="54713" y="56321"/>
                  </a:lnTo>
                  <a:lnTo>
                    <a:pt x="54728" y="56382"/>
                  </a:lnTo>
                  <a:lnTo>
                    <a:pt x="54743" y="56444"/>
                  </a:lnTo>
                  <a:lnTo>
                    <a:pt x="54765" y="56576"/>
                  </a:lnTo>
                  <a:lnTo>
                    <a:pt x="54773" y="56717"/>
                  </a:lnTo>
                  <a:lnTo>
                    <a:pt x="54773" y="56866"/>
                  </a:lnTo>
                  <a:lnTo>
                    <a:pt x="54773" y="57016"/>
                  </a:lnTo>
                  <a:lnTo>
                    <a:pt x="54765" y="57166"/>
                  </a:lnTo>
                  <a:lnTo>
                    <a:pt x="54765" y="57315"/>
                  </a:lnTo>
                  <a:lnTo>
                    <a:pt x="54773" y="57456"/>
                  </a:lnTo>
                  <a:lnTo>
                    <a:pt x="54788" y="57588"/>
                  </a:lnTo>
                  <a:lnTo>
                    <a:pt x="54803" y="57764"/>
                  </a:lnTo>
                  <a:lnTo>
                    <a:pt x="54818" y="57923"/>
                  </a:lnTo>
                  <a:lnTo>
                    <a:pt x="54825" y="58081"/>
                  </a:lnTo>
                  <a:lnTo>
                    <a:pt x="54818" y="58222"/>
                  </a:lnTo>
                  <a:lnTo>
                    <a:pt x="54810" y="58363"/>
                  </a:lnTo>
                  <a:lnTo>
                    <a:pt x="54795" y="58486"/>
                  </a:lnTo>
                  <a:lnTo>
                    <a:pt x="54773" y="58610"/>
                  </a:lnTo>
                  <a:lnTo>
                    <a:pt x="54743" y="58724"/>
                  </a:lnTo>
                  <a:lnTo>
                    <a:pt x="54713" y="58830"/>
                  </a:lnTo>
                  <a:lnTo>
                    <a:pt x="54668" y="58927"/>
                  </a:lnTo>
                  <a:lnTo>
                    <a:pt x="54623" y="59015"/>
                  </a:lnTo>
                  <a:lnTo>
                    <a:pt x="54570" y="59103"/>
                  </a:lnTo>
                  <a:lnTo>
                    <a:pt x="54518" y="59182"/>
                  </a:lnTo>
                  <a:lnTo>
                    <a:pt x="54458" y="59252"/>
                  </a:lnTo>
                  <a:lnTo>
                    <a:pt x="54390" y="59314"/>
                  </a:lnTo>
                  <a:lnTo>
                    <a:pt x="54323" y="59376"/>
                  </a:lnTo>
                  <a:lnTo>
                    <a:pt x="54248" y="59437"/>
                  </a:lnTo>
                  <a:lnTo>
                    <a:pt x="54165" y="59481"/>
                  </a:lnTo>
                  <a:lnTo>
                    <a:pt x="54083" y="59534"/>
                  </a:lnTo>
                  <a:lnTo>
                    <a:pt x="54000" y="59569"/>
                  </a:lnTo>
                  <a:lnTo>
                    <a:pt x="53820" y="59649"/>
                  </a:lnTo>
                  <a:lnTo>
                    <a:pt x="53633" y="59701"/>
                  </a:lnTo>
                  <a:lnTo>
                    <a:pt x="53430" y="59754"/>
                  </a:lnTo>
                  <a:lnTo>
                    <a:pt x="53220" y="59789"/>
                  </a:lnTo>
                  <a:lnTo>
                    <a:pt x="53010" y="59825"/>
                  </a:lnTo>
                  <a:lnTo>
                    <a:pt x="52793" y="59851"/>
                  </a:lnTo>
                  <a:close/>
                  <a:moveTo>
                    <a:pt x="55103" y="48775"/>
                  </a:moveTo>
                  <a:lnTo>
                    <a:pt x="54998" y="48282"/>
                  </a:lnTo>
                  <a:lnTo>
                    <a:pt x="54915" y="47842"/>
                  </a:lnTo>
                  <a:lnTo>
                    <a:pt x="54885" y="47649"/>
                  </a:lnTo>
                  <a:lnTo>
                    <a:pt x="54855" y="47464"/>
                  </a:lnTo>
                  <a:lnTo>
                    <a:pt x="54833" y="47288"/>
                  </a:lnTo>
                  <a:lnTo>
                    <a:pt x="54825" y="47129"/>
                  </a:lnTo>
                  <a:lnTo>
                    <a:pt x="54818" y="46979"/>
                  </a:lnTo>
                  <a:lnTo>
                    <a:pt x="54818" y="46830"/>
                  </a:lnTo>
                  <a:lnTo>
                    <a:pt x="54825" y="46698"/>
                  </a:lnTo>
                  <a:lnTo>
                    <a:pt x="54848" y="46574"/>
                  </a:lnTo>
                  <a:lnTo>
                    <a:pt x="54870" y="46451"/>
                  </a:lnTo>
                  <a:lnTo>
                    <a:pt x="54908" y="46337"/>
                  </a:lnTo>
                  <a:lnTo>
                    <a:pt x="54960" y="46231"/>
                  </a:lnTo>
                  <a:lnTo>
                    <a:pt x="55020" y="46134"/>
                  </a:lnTo>
                  <a:lnTo>
                    <a:pt x="55088" y="46029"/>
                  </a:lnTo>
                  <a:lnTo>
                    <a:pt x="55170" y="45941"/>
                  </a:lnTo>
                  <a:lnTo>
                    <a:pt x="55268" y="45844"/>
                  </a:lnTo>
                  <a:lnTo>
                    <a:pt x="55373" y="45747"/>
                  </a:lnTo>
                  <a:lnTo>
                    <a:pt x="55500" y="45659"/>
                  </a:lnTo>
                  <a:lnTo>
                    <a:pt x="55635" y="45571"/>
                  </a:lnTo>
                  <a:lnTo>
                    <a:pt x="55785" y="45474"/>
                  </a:lnTo>
                  <a:lnTo>
                    <a:pt x="55950" y="45386"/>
                  </a:lnTo>
                  <a:lnTo>
                    <a:pt x="56325" y="45192"/>
                  </a:lnTo>
                  <a:lnTo>
                    <a:pt x="56768" y="44981"/>
                  </a:lnTo>
                  <a:lnTo>
                    <a:pt x="57285" y="44743"/>
                  </a:lnTo>
                  <a:lnTo>
                    <a:pt x="57870" y="44488"/>
                  </a:lnTo>
                  <a:lnTo>
                    <a:pt x="57900" y="44981"/>
                  </a:lnTo>
                  <a:lnTo>
                    <a:pt x="57923" y="45439"/>
                  </a:lnTo>
                  <a:lnTo>
                    <a:pt x="57923" y="45641"/>
                  </a:lnTo>
                  <a:lnTo>
                    <a:pt x="57923" y="45835"/>
                  </a:lnTo>
                  <a:lnTo>
                    <a:pt x="57915" y="46020"/>
                  </a:lnTo>
                  <a:lnTo>
                    <a:pt x="57908" y="46196"/>
                  </a:lnTo>
                  <a:lnTo>
                    <a:pt x="57893" y="46363"/>
                  </a:lnTo>
                  <a:lnTo>
                    <a:pt x="57863" y="46522"/>
                  </a:lnTo>
                  <a:lnTo>
                    <a:pt x="57833" y="46671"/>
                  </a:lnTo>
                  <a:lnTo>
                    <a:pt x="57795" y="46812"/>
                  </a:lnTo>
                  <a:lnTo>
                    <a:pt x="57758" y="46944"/>
                  </a:lnTo>
                  <a:lnTo>
                    <a:pt x="57705" y="47067"/>
                  </a:lnTo>
                  <a:lnTo>
                    <a:pt x="57645" y="47191"/>
                  </a:lnTo>
                  <a:lnTo>
                    <a:pt x="57578" y="47296"/>
                  </a:lnTo>
                  <a:lnTo>
                    <a:pt x="57503" y="47411"/>
                  </a:lnTo>
                  <a:lnTo>
                    <a:pt x="57420" y="47516"/>
                  </a:lnTo>
                  <a:lnTo>
                    <a:pt x="57323" y="47613"/>
                  </a:lnTo>
                  <a:lnTo>
                    <a:pt x="57218" y="47710"/>
                  </a:lnTo>
                  <a:lnTo>
                    <a:pt x="57105" y="47798"/>
                  </a:lnTo>
                  <a:lnTo>
                    <a:pt x="56985" y="47895"/>
                  </a:lnTo>
                  <a:lnTo>
                    <a:pt x="56850" y="47983"/>
                  </a:lnTo>
                  <a:lnTo>
                    <a:pt x="56700" y="48071"/>
                  </a:lnTo>
                  <a:lnTo>
                    <a:pt x="56543" y="48150"/>
                  </a:lnTo>
                  <a:lnTo>
                    <a:pt x="56378" y="48238"/>
                  </a:lnTo>
                  <a:lnTo>
                    <a:pt x="56198" y="48326"/>
                  </a:lnTo>
                  <a:lnTo>
                    <a:pt x="56003" y="48415"/>
                  </a:lnTo>
                  <a:lnTo>
                    <a:pt x="55575" y="48591"/>
                  </a:lnTo>
                  <a:lnTo>
                    <a:pt x="55103" y="48775"/>
                  </a:lnTo>
                  <a:close/>
                  <a:moveTo>
                    <a:pt x="58283" y="58108"/>
                  </a:moveTo>
                  <a:lnTo>
                    <a:pt x="58193" y="57844"/>
                  </a:lnTo>
                  <a:lnTo>
                    <a:pt x="58118" y="57588"/>
                  </a:lnTo>
                  <a:lnTo>
                    <a:pt x="58058" y="57351"/>
                  </a:lnTo>
                  <a:lnTo>
                    <a:pt x="58005" y="57122"/>
                  </a:lnTo>
                  <a:lnTo>
                    <a:pt x="57975" y="56902"/>
                  </a:lnTo>
                  <a:lnTo>
                    <a:pt x="57953" y="56690"/>
                  </a:lnTo>
                  <a:lnTo>
                    <a:pt x="57945" y="56497"/>
                  </a:lnTo>
                  <a:lnTo>
                    <a:pt x="57945" y="56303"/>
                  </a:lnTo>
                  <a:lnTo>
                    <a:pt x="57960" y="56127"/>
                  </a:lnTo>
                  <a:lnTo>
                    <a:pt x="57983" y="55960"/>
                  </a:lnTo>
                  <a:lnTo>
                    <a:pt x="58020" y="55801"/>
                  </a:lnTo>
                  <a:lnTo>
                    <a:pt x="58065" y="55643"/>
                  </a:lnTo>
                  <a:lnTo>
                    <a:pt x="58118" y="55502"/>
                  </a:lnTo>
                  <a:lnTo>
                    <a:pt x="58185" y="55370"/>
                  </a:lnTo>
                  <a:lnTo>
                    <a:pt x="58260" y="55238"/>
                  </a:lnTo>
                  <a:lnTo>
                    <a:pt x="58335" y="55114"/>
                  </a:lnTo>
                  <a:lnTo>
                    <a:pt x="58425" y="55000"/>
                  </a:lnTo>
                  <a:lnTo>
                    <a:pt x="58523" y="54894"/>
                  </a:lnTo>
                  <a:lnTo>
                    <a:pt x="58628" y="54789"/>
                  </a:lnTo>
                  <a:lnTo>
                    <a:pt x="58740" y="54692"/>
                  </a:lnTo>
                  <a:lnTo>
                    <a:pt x="58853" y="54604"/>
                  </a:lnTo>
                  <a:lnTo>
                    <a:pt x="58973" y="54516"/>
                  </a:lnTo>
                  <a:lnTo>
                    <a:pt x="59100" y="54437"/>
                  </a:lnTo>
                  <a:lnTo>
                    <a:pt x="59235" y="54357"/>
                  </a:lnTo>
                  <a:lnTo>
                    <a:pt x="59513" y="54208"/>
                  </a:lnTo>
                  <a:lnTo>
                    <a:pt x="59798" y="54076"/>
                  </a:lnTo>
                  <a:lnTo>
                    <a:pt x="60105" y="53952"/>
                  </a:lnTo>
                  <a:lnTo>
                    <a:pt x="60413" y="53838"/>
                  </a:lnTo>
                  <a:lnTo>
                    <a:pt x="60495" y="53811"/>
                  </a:lnTo>
                  <a:lnTo>
                    <a:pt x="60578" y="53785"/>
                  </a:lnTo>
                  <a:lnTo>
                    <a:pt x="60653" y="53776"/>
                  </a:lnTo>
                  <a:lnTo>
                    <a:pt x="60728" y="53776"/>
                  </a:lnTo>
                  <a:lnTo>
                    <a:pt x="60795" y="53776"/>
                  </a:lnTo>
                  <a:lnTo>
                    <a:pt x="60863" y="53794"/>
                  </a:lnTo>
                  <a:lnTo>
                    <a:pt x="60923" y="53811"/>
                  </a:lnTo>
                  <a:lnTo>
                    <a:pt x="60975" y="53847"/>
                  </a:lnTo>
                  <a:lnTo>
                    <a:pt x="61028" y="53891"/>
                  </a:lnTo>
                  <a:lnTo>
                    <a:pt x="61073" y="53935"/>
                  </a:lnTo>
                  <a:lnTo>
                    <a:pt x="61110" y="53996"/>
                  </a:lnTo>
                  <a:lnTo>
                    <a:pt x="61140" y="54067"/>
                  </a:lnTo>
                  <a:lnTo>
                    <a:pt x="61170" y="54146"/>
                  </a:lnTo>
                  <a:lnTo>
                    <a:pt x="61185" y="54234"/>
                  </a:lnTo>
                  <a:lnTo>
                    <a:pt x="61200" y="54331"/>
                  </a:lnTo>
                  <a:lnTo>
                    <a:pt x="61200" y="54437"/>
                  </a:lnTo>
                  <a:lnTo>
                    <a:pt x="61200" y="54648"/>
                  </a:lnTo>
                  <a:lnTo>
                    <a:pt x="61185" y="54859"/>
                  </a:lnTo>
                  <a:lnTo>
                    <a:pt x="61163" y="55053"/>
                  </a:lnTo>
                  <a:lnTo>
                    <a:pt x="61140" y="55238"/>
                  </a:lnTo>
                  <a:lnTo>
                    <a:pt x="61103" y="55414"/>
                  </a:lnTo>
                  <a:lnTo>
                    <a:pt x="61058" y="55581"/>
                  </a:lnTo>
                  <a:lnTo>
                    <a:pt x="61013" y="55748"/>
                  </a:lnTo>
                  <a:lnTo>
                    <a:pt x="60953" y="55898"/>
                  </a:lnTo>
                  <a:lnTo>
                    <a:pt x="60893" y="56048"/>
                  </a:lnTo>
                  <a:lnTo>
                    <a:pt x="60818" y="56189"/>
                  </a:lnTo>
                  <a:lnTo>
                    <a:pt x="60743" y="56321"/>
                  </a:lnTo>
                  <a:lnTo>
                    <a:pt x="60660" y="56444"/>
                  </a:lnTo>
                  <a:lnTo>
                    <a:pt x="60578" y="56567"/>
                  </a:lnTo>
                  <a:lnTo>
                    <a:pt x="60488" y="56682"/>
                  </a:lnTo>
                  <a:lnTo>
                    <a:pt x="60390" y="56787"/>
                  </a:lnTo>
                  <a:lnTo>
                    <a:pt x="60285" y="56893"/>
                  </a:lnTo>
                  <a:lnTo>
                    <a:pt x="60180" y="56990"/>
                  </a:lnTo>
                  <a:lnTo>
                    <a:pt x="60075" y="57087"/>
                  </a:lnTo>
                  <a:lnTo>
                    <a:pt x="59963" y="57175"/>
                  </a:lnTo>
                  <a:lnTo>
                    <a:pt x="59843" y="57263"/>
                  </a:lnTo>
                  <a:lnTo>
                    <a:pt x="59603" y="57421"/>
                  </a:lnTo>
                  <a:lnTo>
                    <a:pt x="59348" y="57571"/>
                  </a:lnTo>
                  <a:lnTo>
                    <a:pt x="59085" y="57712"/>
                  </a:lnTo>
                  <a:lnTo>
                    <a:pt x="58823" y="57853"/>
                  </a:lnTo>
                  <a:lnTo>
                    <a:pt x="58553" y="57976"/>
                  </a:lnTo>
                  <a:lnTo>
                    <a:pt x="58283" y="581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15"/>
          <p:cNvGrpSpPr/>
          <p:nvPr/>
        </p:nvGrpSpPr>
        <p:grpSpPr>
          <a:xfrm>
            <a:off x="5301793" y="1324175"/>
            <a:ext cx="680388" cy="583191"/>
            <a:chOff x="104250" y="82525"/>
            <a:chExt cx="2799950" cy="2817350"/>
          </a:xfrm>
        </p:grpSpPr>
        <p:sp>
          <p:nvSpPr>
            <p:cNvPr id="132" name="Google Shape;132;p15"/>
            <p:cNvSpPr/>
            <p:nvPr/>
          </p:nvSpPr>
          <p:spPr>
            <a:xfrm>
              <a:off x="104250" y="82525"/>
              <a:ext cx="2799950" cy="2817350"/>
            </a:xfrm>
            <a:custGeom>
              <a:rect b="b" l="l" r="r" t="t"/>
              <a:pathLst>
                <a:path extrusionOk="0" h="112694" w="111998">
                  <a:moveTo>
                    <a:pt x="0" y="1"/>
                  </a:moveTo>
                  <a:lnTo>
                    <a:pt x="0" y="77477"/>
                  </a:lnTo>
                  <a:lnTo>
                    <a:pt x="55635" y="112693"/>
                  </a:lnTo>
                  <a:lnTo>
                    <a:pt x="111998" y="77477"/>
                  </a:lnTo>
                  <a:lnTo>
                    <a:pt x="111998" y="1"/>
                  </a:lnTo>
                  <a:close/>
                </a:path>
              </a:pathLst>
            </a:custGeom>
            <a:solidFill>
              <a:srgbClr val="0538E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942550" y="360525"/>
              <a:ext cx="1114900" cy="1684450"/>
            </a:xfrm>
            <a:custGeom>
              <a:rect b="b" l="l" r="r" t="t"/>
              <a:pathLst>
                <a:path extrusionOk="0" h="67378" w="44596">
                  <a:moveTo>
                    <a:pt x="1" y="0"/>
                  </a:moveTo>
                  <a:lnTo>
                    <a:pt x="1" y="67378"/>
                  </a:lnTo>
                  <a:lnTo>
                    <a:pt x="44596" y="67378"/>
                  </a:lnTo>
                  <a:lnTo>
                    <a:pt x="44596" y="0"/>
                  </a:lnTo>
                  <a:lnTo>
                    <a:pt x="1" y="0"/>
                  </a:lnTo>
                  <a:close/>
                  <a:moveTo>
                    <a:pt x="40538" y="62562"/>
                  </a:moveTo>
                  <a:lnTo>
                    <a:pt x="4058" y="62562"/>
                  </a:lnTo>
                  <a:lnTo>
                    <a:pt x="4058" y="4807"/>
                  </a:lnTo>
                  <a:lnTo>
                    <a:pt x="40538" y="4807"/>
                  </a:lnTo>
                  <a:lnTo>
                    <a:pt x="40538" y="62562"/>
                  </a:lnTo>
                  <a:close/>
                  <a:moveTo>
                    <a:pt x="12758" y="18718"/>
                  </a:moveTo>
                  <a:lnTo>
                    <a:pt x="9406" y="14615"/>
                  </a:lnTo>
                  <a:lnTo>
                    <a:pt x="9338" y="14518"/>
                  </a:lnTo>
                  <a:lnTo>
                    <a:pt x="9278" y="14412"/>
                  </a:lnTo>
                  <a:lnTo>
                    <a:pt x="9226" y="14298"/>
                  </a:lnTo>
                  <a:lnTo>
                    <a:pt x="9181" y="14192"/>
                  </a:lnTo>
                  <a:lnTo>
                    <a:pt x="9151" y="14069"/>
                  </a:lnTo>
                  <a:lnTo>
                    <a:pt x="9128" y="13955"/>
                  </a:lnTo>
                  <a:lnTo>
                    <a:pt x="9113" y="13831"/>
                  </a:lnTo>
                  <a:lnTo>
                    <a:pt x="9113" y="13708"/>
                  </a:lnTo>
                  <a:lnTo>
                    <a:pt x="9121" y="13585"/>
                  </a:lnTo>
                  <a:lnTo>
                    <a:pt x="9136" y="13470"/>
                  </a:lnTo>
                  <a:lnTo>
                    <a:pt x="9166" y="13347"/>
                  </a:lnTo>
                  <a:lnTo>
                    <a:pt x="9203" y="13233"/>
                  </a:lnTo>
                  <a:lnTo>
                    <a:pt x="9248" y="13118"/>
                  </a:lnTo>
                  <a:lnTo>
                    <a:pt x="9301" y="13013"/>
                  </a:lnTo>
                  <a:lnTo>
                    <a:pt x="9368" y="12916"/>
                  </a:lnTo>
                  <a:lnTo>
                    <a:pt x="9443" y="12819"/>
                  </a:lnTo>
                  <a:lnTo>
                    <a:pt x="9533" y="12740"/>
                  </a:lnTo>
                  <a:lnTo>
                    <a:pt x="9616" y="12660"/>
                  </a:lnTo>
                  <a:lnTo>
                    <a:pt x="9713" y="12599"/>
                  </a:lnTo>
                  <a:lnTo>
                    <a:pt x="9811" y="12555"/>
                  </a:lnTo>
                  <a:lnTo>
                    <a:pt x="9908" y="12511"/>
                  </a:lnTo>
                  <a:lnTo>
                    <a:pt x="10006" y="12484"/>
                  </a:lnTo>
                  <a:lnTo>
                    <a:pt x="10111" y="12476"/>
                  </a:lnTo>
                  <a:lnTo>
                    <a:pt x="10216" y="12467"/>
                  </a:lnTo>
                  <a:lnTo>
                    <a:pt x="10321" y="12476"/>
                  </a:lnTo>
                  <a:lnTo>
                    <a:pt x="10418" y="12493"/>
                  </a:lnTo>
                  <a:lnTo>
                    <a:pt x="10523" y="12528"/>
                  </a:lnTo>
                  <a:lnTo>
                    <a:pt x="10621" y="12572"/>
                  </a:lnTo>
                  <a:lnTo>
                    <a:pt x="10718" y="12625"/>
                  </a:lnTo>
                  <a:lnTo>
                    <a:pt x="10808" y="12696"/>
                  </a:lnTo>
                  <a:lnTo>
                    <a:pt x="10891" y="12766"/>
                  </a:lnTo>
                  <a:lnTo>
                    <a:pt x="10973" y="12863"/>
                  </a:lnTo>
                  <a:lnTo>
                    <a:pt x="12743" y="15038"/>
                  </a:lnTo>
                  <a:lnTo>
                    <a:pt x="17348" y="9315"/>
                  </a:lnTo>
                  <a:lnTo>
                    <a:pt x="17431" y="9227"/>
                  </a:lnTo>
                  <a:lnTo>
                    <a:pt x="17521" y="9148"/>
                  </a:lnTo>
                  <a:lnTo>
                    <a:pt x="17611" y="9077"/>
                  </a:lnTo>
                  <a:lnTo>
                    <a:pt x="17701" y="9024"/>
                  </a:lnTo>
                  <a:lnTo>
                    <a:pt x="17798" y="8980"/>
                  </a:lnTo>
                  <a:lnTo>
                    <a:pt x="17903" y="8945"/>
                  </a:lnTo>
                  <a:lnTo>
                    <a:pt x="18001" y="8927"/>
                  </a:lnTo>
                  <a:lnTo>
                    <a:pt x="18106" y="8919"/>
                  </a:lnTo>
                  <a:lnTo>
                    <a:pt x="18211" y="8919"/>
                  </a:lnTo>
                  <a:lnTo>
                    <a:pt x="18316" y="8936"/>
                  </a:lnTo>
                  <a:lnTo>
                    <a:pt x="18413" y="8963"/>
                  </a:lnTo>
                  <a:lnTo>
                    <a:pt x="18518" y="8998"/>
                  </a:lnTo>
                  <a:lnTo>
                    <a:pt x="18616" y="9051"/>
                  </a:lnTo>
                  <a:lnTo>
                    <a:pt x="18706" y="9112"/>
                  </a:lnTo>
                  <a:lnTo>
                    <a:pt x="18796" y="9183"/>
                  </a:lnTo>
                  <a:lnTo>
                    <a:pt x="18878" y="9262"/>
                  </a:lnTo>
                  <a:lnTo>
                    <a:pt x="18961" y="9359"/>
                  </a:lnTo>
                  <a:lnTo>
                    <a:pt x="19021" y="9456"/>
                  </a:lnTo>
                  <a:lnTo>
                    <a:pt x="19081" y="9561"/>
                  </a:lnTo>
                  <a:lnTo>
                    <a:pt x="19126" y="9676"/>
                  </a:lnTo>
                  <a:lnTo>
                    <a:pt x="19163" y="9790"/>
                  </a:lnTo>
                  <a:lnTo>
                    <a:pt x="19193" y="9905"/>
                  </a:lnTo>
                  <a:lnTo>
                    <a:pt x="19208" y="10028"/>
                  </a:lnTo>
                  <a:lnTo>
                    <a:pt x="19216" y="10151"/>
                  </a:lnTo>
                  <a:lnTo>
                    <a:pt x="19216" y="10275"/>
                  </a:lnTo>
                  <a:lnTo>
                    <a:pt x="19201" y="10389"/>
                  </a:lnTo>
                  <a:lnTo>
                    <a:pt x="19186" y="10512"/>
                  </a:lnTo>
                  <a:lnTo>
                    <a:pt x="19148" y="10627"/>
                  </a:lnTo>
                  <a:lnTo>
                    <a:pt x="19111" y="10741"/>
                  </a:lnTo>
                  <a:lnTo>
                    <a:pt x="19058" y="10856"/>
                  </a:lnTo>
                  <a:lnTo>
                    <a:pt x="18998" y="10952"/>
                  </a:lnTo>
                  <a:lnTo>
                    <a:pt x="18923" y="11058"/>
                  </a:lnTo>
                  <a:lnTo>
                    <a:pt x="12758" y="18718"/>
                  </a:lnTo>
                  <a:close/>
                  <a:moveTo>
                    <a:pt x="12758" y="32241"/>
                  </a:moveTo>
                  <a:lnTo>
                    <a:pt x="9406" y="28138"/>
                  </a:lnTo>
                  <a:lnTo>
                    <a:pt x="9338" y="28041"/>
                  </a:lnTo>
                  <a:lnTo>
                    <a:pt x="9278" y="27936"/>
                  </a:lnTo>
                  <a:lnTo>
                    <a:pt x="9226" y="27830"/>
                  </a:lnTo>
                  <a:lnTo>
                    <a:pt x="9181" y="27715"/>
                  </a:lnTo>
                  <a:lnTo>
                    <a:pt x="9151" y="27592"/>
                  </a:lnTo>
                  <a:lnTo>
                    <a:pt x="9128" y="27478"/>
                  </a:lnTo>
                  <a:lnTo>
                    <a:pt x="9113" y="27354"/>
                  </a:lnTo>
                  <a:lnTo>
                    <a:pt x="9113" y="27231"/>
                  </a:lnTo>
                  <a:lnTo>
                    <a:pt x="9121" y="27108"/>
                  </a:lnTo>
                  <a:lnTo>
                    <a:pt x="9136" y="26994"/>
                  </a:lnTo>
                  <a:lnTo>
                    <a:pt x="9166" y="26870"/>
                  </a:lnTo>
                  <a:lnTo>
                    <a:pt x="9203" y="26756"/>
                  </a:lnTo>
                  <a:lnTo>
                    <a:pt x="9248" y="26650"/>
                  </a:lnTo>
                  <a:lnTo>
                    <a:pt x="9301" y="26545"/>
                  </a:lnTo>
                  <a:lnTo>
                    <a:pt x="9368" y="26439"/>
                  </a:lnTo>
                  <a:lnTo>
                    <a:pt x="9443" y="26342"/>
                  </a:lnTo>
                  <a:lnTo>
                    <a:pt x="9533" y="26263"/>
                  </a:lnTo>
                  <a:lnTo>
                    <a:pt x="9616" y="26184"/>
                  </a:lnTo>
                  <a:lnTo>
                    <a:pt x="9713" y="26122"/>
                  </a:lnTo>
                  <a:lnTo>
                    <a:pt x="9811" y="26078"/>
                  </a:lnTo>
                  <a:lnTo>
                    <a:pt x="9908" y="26034"/>
                  </a:lnTo>
                  <a:lnTo>
                    <a:pt x="10006" y="26007"/>
                  </a:lnTo>
                  <a:lnTo>
                    <a:pt x="10111" y="25999"/>
                  </a:lnTo>
                  <a:lnTo>
                    <a:pt x="10216" y="25990"/>
                  </a:lnTo>
                  <a:lnTo>
                    <a:pt x="10321" y="25999"/>
                  </a:lnTo>
                  <a:lnTo>
                    <a:pt x="10418" y="26025"/>
                  </a:lnTo>
                  <a:lnTo>
                    <a:pt x="10523" y="26051"/>
                  </a:lnTo>
                  <a:lnTo>
                    <a:pt x="10621" y="26096"/>
                  </a:lnTo>
                  <a:lnTo>
                    <a:pt x="10718" y="26148"/>
                  </a:lnTo>
                  <a:lnTo>
                    <a:pt x="10808" y="26219"/>
                  </a:lnTo>
                  <a:lnTo>
                    <a:pt x="10891" y="26298"/>
                  </a:lnTo>
                  <a:lnTo>
                    <a:pt x="10973" y="26386"/>
                  </a:lnTo>
                  <a:lnTo>
                    <a:pt x="12743" y="28561"/>
                  </a:lnTo>
                  <a:lnTo>
                    <a:pt x="17348" y="22838"/>
                  </a:lnTo>
                  <a:lnTo>
                    <a:pt x="17431" y="22750"/>
                  </a:lnTo>
                  <a:lnTo>
                    <a:pt x="17521" y="22671"/>
                  </a:lnTo>
                  <a:lnTo>
                    <a:pt x="17611" y="22600"/>
                  </a:lnTo>
                  <a:lnTo>
                    <a:pt x="17701" y="22547"/>
                  </a:lnTo>
                  <a:lnTo>
                    <a:pt x="17798" y="22503"/>
                  </a:lnTo>
                  <a:lnTo>
                    <a:pt x="17903" y="22468"/>
                  </a:lnTo>
                  <a:lnTo>
                    <a:pt x="18001" y="22451"/>
                  </a:lnTo>
                  <a:lnTo>
                    <a:pt x="18106" y="22442"/>
                  </a:lnTo>
                  <a:lnTo>
                    <a:pt x="18211" y="22451"/>
                  </a:lnTo>
                  <a:lnTo>
                    <a:pt x="18316" y="22459"/>
                  </a:lnTo>
                  <a:lnTo>
                    <a:pt x="18413" y="22486"/>
                  </a:lnTo>
                  <a:lnTo>
                    <a:pt x="18518" y="22521"/>
                  </a:lnTo>
                  <a:lnTo>
                    <a:pt x="18616" y="22574"/>
                  </a:lnTo>
                  <a:lnTo>
                    <a:pt x="18706" y="22635"/>
                  </a:lnTo>
                  <a:lnTo>
                    <a:pt x="18796" y="22706"/>
                  </a:lnTo>
                  <a:lnTo>
                    <a:pt x="18878" y="22785"/>
                  </a:lnTo>
                  <a:lnTo>
                    <a:pt x="18961" y="22882"/>
                  </a:lnTo>
                  <a:lnTo>
                    <a:pt x="19021" y="22988"/>
                  </a:lnTo>
                  <a:lnTo>
                    <a:pt x="19081" y="23093"/>
                  </a:lnTo>
                  <a:lnTo>
                    <a:pt x="19126" y="23199"/>
                  </a:lnTo>
                  <a:lnTo>
                    <a:pt x="19163" y="23313"/>
                  </a:lnTo>
                  <a:lnTo>
                    <a:pt x="19193" y="23437"/>
                  </a:lnTo>
                  <a:lnTo>
                    <a:pt x="19208" y="23551"/>
                  </a:lnTo>
                  <a:lnTo>
                    <a:pt x="19216" y="23674"/>
                  </a:lnTo>
                  <a:lnTo>
                    <a:pt x="19216" y="23798"/>
                  </a:lnTo>
                  <a:lnTo>
                    <a:pt x="19201" y="23921"/>
                  </a:lnTo>
                  <a:lnTo>
                    <a:pt x="19186" y="24035"/>
                  </a:lnTo>
                  <a:lnTo>
                    <a:pt x="19148" y="24150"/>
                  </a:lnTo>
                  <a:lnTo>
                    <a:pt x="19111" y="24264"/>
                  </a:lnTo>
                  <a:lnTo>
                    <a:pt x="19058" y="24379"/>
                  </a:lnTo>
                  <a:lnTo>
                    <a:pt x="18998" y="24484"/>
                  </a:lnTo>
                  <a:lnTo>
                    <a:pt x="18923" y="24581"/>
                  </a:lnTo>
                  <a:lnTo>
                    <a:pt x="12758" y="32241"/>
                  </a:lnTo>
                  <a:close/>
                  <a:moveTo>
                    <a:pt x="12758" y="45773"/>
                  </a:moveTo>
                  <a:lnTo>
                    <a:pt x="9406" y="41661"/>
                  </a:lnTo>
                  <a:lnTo>
                    <a:pt x="9338" y="41564"/>
                  </a:lnTo>
                  <a:lnTo>
                    <a:pt x="9278" y="41459"/>
                  </a:lnTo>
                  <a:lnTo>
                    <a:pt x="9226" y="41353"/>
                  </a:lnTo>
                  <a:lnTo>
                    <a:pt x="9181" y="41239"/>
                  </a:lnTo>
                  <a:lnTo>
                    <a:pt x="9151" y="41115"/>
                  </a:lnTo>
                  <a:lnTo>
                    <a:pt x="9128" y="41001"/>
                  </a:lnTo>
                  <a:lnTo>
                    <a:pt x="9113" y="40878"/>
                  </a:lnTo>
                  <a:lnTo>
                    <a:pt x="9113" y="40754"/>
                  </a:lnTo>
                  <a:lnTo>
                    <a:pt x="9121" y="40640"/>
                  </a:lnTo>
                  <a:lnTo>
                    <a:pt x="9136" y="40517"/>
                  </a:lnTo>
                  <a:lnTo>
                    <a:pt x="9166" y="40393"/>
                  </a:lnTo>
                  <a:lnTo>
                    <a:pt x="9203" y="40279"/>
                  </a:lnTo>
                  <a:lnTo>
                    <a:pt x="9248" y="40173"/>
                  </a:lnTo>
                  <a:lnTo>
                    <a:pt x="9301" y="40068"/>
                  </a:lnTo>
                  <a:lnTo>
                    <a:pt x="9368" y="39962"/>
                  </a:lnTo>
                  <a:lnTo>
                    <a:pt x="9443" y="39865"/>
                  </a:lnTo>
                  <a:lnTo>
                    <a:pt x="9533" y="39786"/>
                  </a:lnTo>
                  <a:lnTo>
                    <a:pt x="9616" y="39707"/>
                  </a:lnTo>
                  <a:lnTo>
                    <a:pt x="9713" y="39645"/>
                  </a:lnTo>
                  <a:lnTo>
                    <a:pt x="9811" y="39601"/>
                  </a:lnTo>
                  <a:lnTo>
                    <a:pt x="9908" y="39557"/>
                  </a:lnTo>
                  <a:lnTo>
                    <a:pt x="10006" y="39531"/>
                  </a:lnTo>
                  <a:lnTo>
                    <a:pt x="10111" y="39522"/>
                  </a:lnTo>
                  <a:lnTo>
                    <a:pt x="10216" y="39513"/>
                  </a:lnTo>
                  <a:lnTo>
                    <a:pt x="10321" y="39522"/>
                  </a:lnTo>
                  <a:lnTo>
                    <a:pt x="10418" y="39548"/>
                  </a:lnTo>
                  <a:lnTo>
                    <a:pt x="10523" y="39575"/>
                  </a:lnTo>
                  <a:lnTo>
                    <a:pt x="10621" y="39619"/>
                  </a:lnTo>
                  <a:lnTo>
                    <a:pt x="10718" y="39671"/>
                  </a:lnTo>
                  <a:lnTo>
                    <a:pt x="10808" y="39742"/>
                  </a:lnTo>
                  <a:lnTo>
                    <a:pt x="10891" y="39821"/>
                  </a:lnTo>
                  <a:lnTo>
                    <a:pt x="10973" y="39909"/>
                  </a:lnTo>
                  <a:lnTo>
                    <a:pt x="12743" y="42084"/>
                  </a:lnTo>
                  <a:lnTo>
                    <a:pt x="17348" y="36361"/>
                  </a:lnTo>
                  <a:lnTo>
                    <a:pt x="17431" y="36273"/>
                  </a:lnTo>
                  <a:lnTo>
                    <a:pt x="17521" y="36194"/>
                  </a:lnTo>
                  <a:lnTo>
                    <a:pt x="17611" y="36123"/>
                  </a:lnTo>
                  <a:lnTo>
                    <a:pt x="17701" y="36071"/>
                  </a:lnTo>
                  <a:lnTo>
                    <a:pt x="17798" y="36027"/>
                  </a:lnTo>
                  <a:lnTo>
                    <a:pt x="17903" y="36000"/>
                  </a:lnTo>
                  <a:lnTo>
                    <a:pt x="18001" y="35974"/>
                  </a:lnTo>
                  <a:lnTo>
                    <a:pt x="18106" y="35965"/>
                  </a:lnTo>
                  <a:lnTo>
                    <a:pt x="18211" y="35974"/>
                  </a:lnTo>
                  <a:lnTo>
                    <a:pt x="18316" y="35983"/>
                  </a:lnTo>
                  <a:lnTo>
                    <a:pt x="18413" y="36009"/>
                  </a:lnTo>
                  <a:lnTo>
                    <a:pt x="18518" y="36044"/>
                  </a:lnTo>
                  <a:lnTo>
                    <a:pt x="18616" y="36097"/>
                  </a:lnTo>
                  <a:lnTo>
                    <a:pt x="18706" y="36159"/>
                  </a:lnTo>
                  <a:lnTo>
                    <a:pt x="18796" y="36229"/>
                  </a:lnTo>
                  <a:lnTo>
                    <a:pt x="18878" y="36317"/>
                  </a:lnTo>
                  <a:lnTo>
                    <a:pt x="18961" y="36405"/>
                  </a:lnTo>
                  <a:lnTo>
                    <a:pt x="19021" y="36511"/>
                  </a:lnTo>
                  <a:lnTo>
                    <a:pt x="19081" y="36616"/>
                  </a:lnTo>
                  <a:lnTo>
                    <a:pt x="19126" y="36722"/>
                  </a:lnTo>
                  <a:lnTo>
                    <a:pt x="19163" y="36837"/>
                  </a:lnTo>
                  <a:lnTo>
                    <a:pt x="19193" y="36960"/>
                  </a:lnTo>
                  <a:lnTo>
                    <a:pt x="19208" y="37074"/>
                  </a:lnTo>
                  <a:lnTo>
                    <a:pt x="19216" y="37197"/>
                  </a:lnTo>
                  <a:lnTo>
                    <a:pt x="19216" y="37321"/>
                  </a:lnTo>
                  <a:lnTo>
                    <a:pt x="19201" y="37444"/>
                  </a:lnTo>
                  <a:lnTo>
                    <a:pt x="19186" y="37558"/>
                  </a:lnTo>
                  <a:lnTo>
                    <a:pt x="19148" y="37673"/>
                  </a:lnTo>
                  <a:lnTo>
                    <a:pt x="19111" y="37787"/>
                  </a:lnTo>
                  <a:lnTo>
                    <a:pt x="19058" y="37902"/>
                  </a:lnTo>
                  <a:lnTo>
                    <a:pt x="18998" y="38007"/>
                  </a:lnTo>
                  <a:lnTo>
                    <a:pt x="18923" y="38104"/>
                  </a:lnTo>
                  <a:lnTo>
                    <a:pt x="12758" y="45773"/>
                  </a:lnTo>
                  <a:close/>
                  <a:moveTo>
                    <a:pt x="12758" y="59296"/>
                  </a:moveTo>
                  <a:lnTo>
                    <a:pt x="9406" y="55184"/>
                  </a:lnTo>
                  <a:lnTo>
                    <a:pt x="9338" y="55087"/>
                  </a:lnTo>
                  <a:lnTo>
                    <a:pt x="9278" y="54982"/>
                  </a:lnTo>
                  <a:lnTo>
                    <a:pt x="9226" y="54876"/>
                  </a:lnTo>
                  <a:lnTo>
                    <a:pt x="9181" y="54762"/>
                  </a:lnTo>
                  <a:lnTo>
                    <a:pt x="9151" y="54647"/>
                  </a:lnTo>
                  <a:lnTo>
                    <a:pt x="9128" y="54524"/>
                  </a:lnTo>
                  <a:lnTo>
                    <a:pt x="9113" y="54401"/>
                  </a:lnTo>
                  <a:lnTo>
                    <a:pt x="9113" y="54277"/>
                  </a:lnTo>
                  <a:lnTo>
                    <a:pt x="9121" y="54163"/>
                  </a:lnTo>
                  <a:lnTo>
                    <a:pt x="9136" y="54040"/>
                  </a:lnTo>
                  <a:lnTo>
                    <a:pt x="9166" y="53925"/>
                  </a:lnTo>
                  <a:lnTo>
                    <a:pt x="9203" y="53811"/>
                  </a:lnTo>
                  <a:lnTo>
                    <a:pt x="9248" y="53696"/>
                  </a:lnTo>
                  <a:lnTo>
                    <a:pt x="9301" y="53591"/>
                  </a:lnTo>
                  <a:lnTo>
                    <a:pt x="9368" y="53485"/>
                  </a:lnTo>
                  <a:lnTo>
                    <a:pt x="9443" y="53397"/>
                  </a:lnTo>
                  <a:lnTo>
                    <a:pt x="9533" y="53309"/>
                  </a:lnTo>
                  <a:lnTo>
                    <a:pt x="9616" y="53239"/>
                  </a:lnTo>
                  <a:lnTo>
                    <a:pt x="9713" y="53177"/>
                  </a:lnTo>
                  <a:lnTo>
                    <a:pt x="9811" y="53124"/>
                  </a:lnTo>
                  <a:lnTo>
                    <a:pt x="9908" y="53080"/>
                  </a:lnTo>
                  <a:lnTo>
                    <a:pt x="10006" y="53054"/>
                  </a:lnTo>
                  <a:lnTo>
                    <a:pt x="10111" y="53045"/>
                  </a:lnTo>
                  <a:lnTo>
                    <a:pt x="10216" y="53036"/>
                  </a:lnTo>
                  <a:lnTo>
                    <a:pt x="10321" y="53045"/>
                  </a:lnTo>
                  <a:lnTo>
                    <a:pt x="10418" y="53071"/>
                  </a:lnTo>
                  <a:lnTo>
                    <a:pt x="10523" y="53098"/>
                  </a:lnTo>
                  <a:lnTo>
                    <a:pt x="10621" y="53142"/>
                  </a:lnTo>
                  <a:lnTo>
                    <a:pt x="10718" y="53195"/>
                  </a:lnTo>
                  <a:lnTo>
                    <a:pt x="10808" y="53265"/>
                  </a:lnTo>
                  <a:lnTo>
                    <a:pt x="10891" y="53344"/>
                  </a:lnTo>
                  <a:lnTo>
                    <a:pt x="10973" y="53432"/>
                  </a:lnTo>
                  <a:lnTo>
                    <a:pt x="12743" y="55607"/>
                  </a:lnTo>
                  <a:lnTo>
                    <a:pt x="17348" y="49884"/>
                  </a:lnTo>
                  <a:lnTo>
                    <a:pt x="17431" y="49796"/>
                  </a:lnTo>
                  <a:lnTo>
                    <a:pt x="17521" y="49717"/>
                  </a:lnTo>
                  <a:lnTo>
                    <a:pt x="17611" y="49647"/>
                  </a:lnTo>
                  <a:lnTo>
                    <a:pt x="17701" y="49594"/>
                  </a:lnTo>
                  <a:lnTo>
                    <a:pt x="17798" y="49550"/>
                  </a:lnTo>
                  <a:lnTo>
                    <a:pt x="17903" y="49523"/>
                  </a:lnTo>
                  <a:lnTo>
                    <a:pt x="18001" y="49497"/>
                  </a:lnTo>
                  <a:lnTo>
                    <a:pt x="18106" y="49488"/>
                  </a:lnTo>
                  <a:lnTo>
                    <a:pt x="18211" y="49497"/>
                  </a:lnTo>
                  <a:lnTo>
                    <a:pt x="18316" y="49506"/>
                  </a:lnTo>
                  <a:lnTo>
                    <a:pt x="18413" y="49532"/>
                  </a:lnTo>
                  <a:lnTo>
                    <a:pt x="18518" y="49567"/>
                  </a:lnTo>
                  <a:lnTo>
                    <a:pt x="18616" y="49620"/>
                  </a:lnTo>
                  <a:lnTo>
                    <a:pt x="18706" y="49682"/>
                  </a:lnTo>
                  <a:lnTo>
                    <a:pt x="18796" y="49752"/>
                  </a:lnTo>
                  <a:lnTo>
                    <a:pt x="18878" y="49840"/>
                  </a:lnTo>
                  <a:lnTo>
                    <a:pt x="18961" y="49928"/>
                  </a:lnTo>
                  <a:lnTo>
                    <a:pt x="19021" y="50034"/>
                  </a:lnTo>
                  <a:lnTo>
                    <a:pt x="19081" y="50140"/>
                  </a:lnTo>
                  <a:lnTo>
                    <a:pt x="19126" y="50245"/>
                  </a:lnTo>
                  <a:lnTo>
                    <a:pt x="19163" y="50360"/>
                  </a:lnTo>
                  <a:lnTo>
                    <a:pt x="19193" y="50483"/>
                  </a:lnTo>
                  <a:lnTo>
                    <a:pt x="19208" y="50597"/>
                  </a:lnTo>
                  <a:lnTo>
                    <a:pt x="19216" y="50721"/>
                  </a:lnTo>
                  <a:lnTo>
                    <a:pt x="19216" y="50844"/>
                  </a:lnTo>
                  <a:lnTo>
                    <a:pt x="19201" y="50967"/>
                  </a:lnTo>
                  <a:lnTo>
                    <a:pt x="19186" y="51082"/>
                  </a:lnTo>
                  <a:lnTo>
                    <a:pt x="19148" y="51205"/>
                  </a:lnTo>
                  <a:lnTo>
                    <a:pt x="19111" y="51310"/>
                  </a:lnTo>
                  <a:lnTo>
                    <a:pt x="19058" y="51425"/>
                  </a:lnTo>
                  <a:lnTo>
                    <a:pt x="18998" y="51531"/>
                  </a:lnTo>
                  <a:lnTo>
                    <a:pt x="18923" y="51627"/>
                  </a:lnTo>
                  <a:lnTo>
                    <a:pt x="12758" y="59296"/>
                  </a:lnTo>
                  <a:close/>
                  <a:moveTo>
                    <a:pt x="35851" y="29494"/>
                  </a:moveTo>
                  <a:lnTo>
                    <a:pt x="23911" y="29494"/>
                  </a:lnTo>
                  <a:lnTo>
                    <a:pt x="23911" y="26316"/>
                  </a:lnTo>
                  <a:lnTo>
                    <a:pt x="35851" y="26316"/>
                  </a:lnTo>
                  <a:lnTo>
                    <a:pt x="35851" y="29494"/>
                  </a:lnTo>
                  <a:close/>
                  <a:moveTo>
                    <a:pt x="35851" y="15988"/>
                  </a:moveTo>
                  <a:lnTo>
                    <a:pt x="23911" y="15988"/>
                  </a:lnTo>
                  <a:lnTo>
                    <a:pt x="23911" y="12810"/>
                  </a:lnTo>
                  <a:lnTo>
                    <a:pt x="35851" y="12810"/>
                  </a:lnTo>
                  <a:lnTo>
                    <a:pt x="35851" y="15988"/>
                  </a:lnTo>
                  <a:close/>
                  <a:moveTo>
                    <a:pt x="35851" y="56505"/>
                  </a:moveTo>
                  <a:lnTo>
                    <a:pt x="23911" y="56505"/>
                  </a:lnTo>
                  <a:lnTo>
                    <a:pt x="23911" y="53318"/>
                  </a:lnTo>
                  <a:lnTo>
                    <a:pt x="35851" y="53318"/>
                  </a:lnTo>
                  <a:lnTo>
                    <a:pt x="35851" y="56505"/>
                  </a:lnTo>
                  <a:close/>
                  <a:moveTo>
                    <a:pt x="35851" y="42999"/>
                  </a:moveTo>
                  <a:lnTo>
                    <a:pt x="23911" y="42999"/>
                  </a:lnTo>
                  <a:lnTo>
                    <a:pt x="23911" y="39821"/>
                  </a:lnTo>
                  <a:lnTo>
                    <a:pt x="35851" y="39821"/>
                  </a:lnTo>
                  <a:lnTo>
                    <a:pt x="35851" y="429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7453164" y="1324175"/>
            <a:ext cx="680388" cy="583191"/>
            <a:chOff x="104250" y="82525"/>
            <a:chExt cx="2799950" cy="2817350"/>
          </a:xfrm>
        </p:grpSpPr>
        <p:sp>
          <p:nvSpPr>
            <p:cNvPr id="135" name="Google Shape;135;p15"/>
            <p:cNvSpPr/>
            <p:nvPr/>
          </p:nvSpPr>
          <p:spPr>
            <a:xfrm>
              <a:off x="104250" y="82525"/>
              <a:ext cx="2799950" cy="2817350"/>
            </a:xfrm>
            <a:custGeom>
              <a:rect b="b" l="l" r="r" t="t"/>
              <a:pathLst>
                <a:path extrusionOk="0" h="112694" w="111998">
                  <a:moveTo>
                    <a:pt x="0" y="1"/>
                  </a:moveTo>
                  <a:lnTo>
                    <a:pt x="0" y="77477"/>
                  </a:lnTo>
                  <a:lnTo>
                    <a:pt x="55635" y="112693"/>
                  </a:lnTo>
                  <a:lnTo>
                    <a:pt x="111998" y="77477"/>
                  </a:lnTo>
                  <a:lnTo>
                    <a:pt x="111998" y="1"/>
                  </a:lnTo>
                  <a:close/>
                </a:path>
              </a:pathLst>
            </a:custGeom>
            <a:solidFill>
              <a:srgbClr val="0538E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967500" y="424775"/>
              <a:ext cx="1229450" cy="1717050"/>
            </a:xfrm>
            <a:custGeom>
              <a:rect b="b" l="l" r="r" t="t"/>
              <a:pathLst>
                <a:path extrusionOk="0" h="68682" w="49178">
                  <a:moveTo>
                    <a:pt x="48233" y="36644"/>
                  </a:moveTo>
                  <a:lnTo>
                    <a:pt x="48090" y="36406"/>
                  </a:lnTo>
                  <a:lnTo>
                    <a:pt x="47955" y="36159"/>
                  </a:lnTo>
                  <a:lnTo>
                    <a:pt x="47828" y="35904"/>
                  </a:lnTo>
                  <a:lnTo>
                    <a:pt x="47700" y="35649"/>
                  </a:lnTo>
                  <a:lnTo>
                    <a:pt x="47580" y="35385"/>
                  </a:lnTo>
                  <a:lnTo>
                    <a:pt x="47468" y="35121"/>
                  </a:lnTo>
                  <a:lnTo>
                    <a:pt x="47348" y="34856"/>
                  </a:lnTo>
                  <a:lnTo>
                    <a:pt x="47228" y="34601"/>
                  </a:lnTo>
                  <a:lnTo>
                    <a:pt x="46853" y="33835"/>
                  </a:lnTo>
                  <a:lnTo>
                    <a:pt x="46470" y="33087"/>
                  </a:lnTo>
                  <a:lnTo>
                    <a:pt x="46088" y="32330"/>
                  </a:lnTo>
                  <a:lnTo>
                    <a:pt x="45705" y="31572"/>
                  </a:lnTo>
                  <a:lnTo>
                    <a:pt x="45323" y="30815"/>
                  </a:lnTo>
                  <a:lnTo>
                    <a:pt x="44963" y="30049"/>
                  </a:lnTo>
                  <a:lnTo>
                    <a:pt x="44790" y="29662"/>
                  </a:lnTo>
                  <a:lnTo>
                    <a:pt x="44618" y="29275"/>
                  </a:lnTo>
                  <a:lnTo>
                    <a:pt x="44453" y="28887"/>
                  </a:lnTo>
                  <a:lnTo>
                    <a:pt x="44295" y="28491"/>
                  </a:lnTo>
                  <a:lnTo>
                    <a:pt x="44145" y="28104"/>
                  </a:lnTo>
                  <a:lnTo>
                    <a:pt x="44003" y="27699"/>
                  </a:lnTo>
                  <a:lnTo>
                    <a:pt x="43860" y="27302"/>
                  </a:lnTo>
                  <a:lnTo>
                    <a:pt x="43740" y="26889"/>
                  </a:lnTo>
                  <a:lnTo>
                    <a:pt x="43620" y="26484"/>
                  </a:lnTo>
                  <a:lnTo>
                    <a:pt x="43515" y="26070"/>
                  </a:lnTo>
                  <a:lnTo>
                    <a:pt x="43418" y="25647"/>
                  </a:lnTo>
                  <a:lnTo>
                    <a:pt x="43335" y="25225"/>
                  </a:lnTo>
                  <a:lnTo>
                    <a:pt x="43268" y="24793"/>
                  </a:lnTo>
                  <a:lnTo>
                    <a:pt x="43208" y="24353"/>
                  </a:lnTo>
                  <a:lnTo>
                    <a:pt x="43163" y="23913"/>
                  </a:lnTo>
                  <a:lnTo>
                    <a:pt x="43133" y="23464"/>
                  </a:lnTo>
                  <a:lnTo>
                    <a:pt x="43118" y="23015"/>
                  </a:lnTo>
                  <a:lnTo>
                    <a:pt x="43118" y="22548"/>
                  </a:lnTo>
                  <a:lnTo>
                    <a:pt x="43140" y="22082"/>
                  </a:lnTo>
                  <a:lnTo>
                    <a:pt x="43170" y="21606"/>
                  </a:lnTo>
                  <a:lnTo>
                    <a:pt x="43178" y="21501"/>
                  </a:lnTo>
                  <a:lnTo>
                    <a:pt x="43170" y="21395"/>
                  </a:lnTo>
                  <a:lnTo>
                    <a:pt x="43163" y="21289"/>
                  </a:lnTo>
                  <a:lnTo>
                    <a:pt x="43148" y="21184"/>
                  </a:lnTo>
                  <a:lnTo>
                    <a:pt x="43110" y="20972"/>
                  </a:lnTo>
                  <a:lnTo>
                    <a:pt x="43080" y="20752"/>
                  </a:lnTo>
                  <a:lnTo>
                    <a:pt x="42870" y="19484"/>
                  </a:lnTo>
                  <a:lnTo>
                    <a:pt x="42600" y="18234"/>
                  </a:lnTo>
                  <a:lnTo>
                    <a:pt x="42270" y="17010"/>
                  </a:lnTo>
                  <a:lnTo>
                    <a:pt x="41888" y="15813"/>
                  </a:lnTo>
                  <a:lnTo>
                    <a:pt x="41453" y="14651"/>
                  </a:lnTo>
                  <a:lnTo>
                    <a:pt x="40958" y="13515"/>
                  </a:lnTo>
                  <a:lnTo>
                    <a:pt x="40418" y="12415"/>
                  </a:lnTo>
                  <a:lnTo>
                    <a:pt x="39825" y="11349"/>
                  </a:lnTo>
                  <a:lnTo>
                    <a:pt x="39188" y="10319"/>
                  </a:lnTo>
                  <a:lnTo>
                    <a:pt x="38513" y="9324"/>
                  </a:lnTo>
                  <a:lnTo>
                    <a:pt x="37793" y="8374"/>
                  </a:lnTo>
                  <a:lnTo>
                    <a:pt x="37028" y="7467"/>
                  </a:lnTo>
                  <a:lnTo>
                    <a:pt x="36233" y="6604"/>
                  </a:lnTo>
                  <a:lnTo>
                    <a:pt x="35400" y="5785"/>
                  </a:lnTo>
                  <a:lnTo>
                    <a:pt x="34538" y="5010"/>
                  </a:lnTo>
                  <a:lnTo>
                    <a:pt x="33645" y="4289"/>
                  </a:lnTo>
                  <a:lnTo>
                    <a:pt x="32723" y="3611"/>
                  </a:lnTo>
                  <a:lnTo>
                    <a:pt x="31770" y="2986"/>
                  </a:lnTo>
                  <a:lnTo>
                    <a:pt x="30803" y="2422"/>
                  </a:lnTo>
                  <a:lnTo>
                    <a:pt x="29805" y="1903"/>
                  </a:lnTo>
                  <a:lnTo>
                    <a:pt x="28793" y="1454"/>
                  </a:lnTo>
                  <a:lnTo>
                    <a:pt x="27765" y="1049"/>
                  </a:lnTo>
                  <a:lnTo>
                    <a:pt x="26723" y="714"/>
                  </a:lnTo>
                  <a:lnTo>
                    <a:pt x="25665" y="441"/>
                  </a:lnTo>
                  <a:lnTo>
                    <a:pt x="24593" y="230"/>
                  </a:lnTo>
                  <a:lnTo>
                    <a:pt x="23520" y="89"/>
                  </a:lnTo>
                  <a:lnTo>
                    <a:pt x="22440" y="10"/>
                  </a:lnTo>
                  <a:lnTo>
                    <a:pt x="21353" y="1"/>
                  </a:lnTo>
                  <a:lnTo>
                    <a:pt x="20265" y="63"/>
                  </a:lnTo>
                  <a:lnTo>
                    <a:pt x="19178" y="195"/>
                  </a:lnTo>
                  <a:lnTo>
                    <a:pt x="18090" y="406"/>
                  </a:lnTo>
                  <a:lnTo>
                    <a:pt x="17018" y="696"/>
                  </a:lnTo>
                  <a:lnTo>
                    <a:pt x="16238" y="943"/>
                  </a:lnTo>
                  <a:lnTo>
                    <a:pt x="15473" y="1207"/>
                  </a:lnTo>
                  <a:lnTo>
                    <a:pt x="14730" y="1498"/>
                  </a:lnTo>
                  <a:lnTo>
                    <a:pt x="13995" y="1815"/>
                  </a:lnTo>
                  <a:lnTo>
                    <a:pt x="13283" y="2140"/>
                  </a:lnTo>
                  <a:lnTo>
                    <a:pt x="12585" y="2492"/>
                  </a:lnTo>
                  <a:lnTo>
                    <a:pt x="11903" y="2871"/>
                  </a:lnTo>
                  <a:lnTo>
                    <a:pt x="11243" y="3267"/>
                  </a:lnTo>
                  <a:lnTo>
                    <a:pt x="10598" y="3681"/>
                  </a:lnTo>
                  <a:lnTo>
                    <a:pt x="9968" y="4121"/>
                  </a:lnTo>
                  <a:lnTo>
                    <a:pt x="9353" y="4579"/>
                  </a:lnTo>
                  <a:lnTo>
                    <a:pt x="8760" y="5063"/>
                  </a:lnTo>
                  <a:lnTo>
                    <a:pt x="8183" y="5565"/>
                  </a:lnTo>
                  <a:lnTo>
                    <a:pt x="7628" y="6085"/>
                  </a:lnTo>
                  <a:lnTo>
                    <a:pt x="7088" y="6630"/>
                  </a:lnTo>
                  <a:lnTo>
                    <a:pt x="6563" y="7194"/>
                  </a:lnTo>
                  <a:lnTo>
                    <a:pt x="6060" y="7784"/>
                  </a:lnTo>
                  <a:lnTo>
                    <a:pt x="5573" y="8391"/>
                  </a:lnTo>
                  <a:lnTo>
                    <a:pt x="5108" y="9025"/>
                  </a:lnTo>
                  <a:lnTo>
                    <a:pt x="4665" y="9677"/>
                  </a:lnTo>
                  <a:lnTo>
                    <a:pt x="4230" y="10346"/>
                  </a:lnTo>
                  <a:lnTo>
                    <a:pt x="3825" y="11041"/>
                  </a:lnTo>
                  <a:lnTo>
                    <a:pt x="3435" y="11763"/>
                  </a:lnTo>
                  <a:lnTo>
                    <a:pt x="3068" y="12494"/>
                  </a:lnTo>
                  <a:lnTo>
                    <a:pt x="2715" y="13260"/>
                  </a:lnTo>
                  <a:lnTo>
                    <a:pt x="2385" y="14035"/>
                  </a:lnTo>
                  <a:lnTo>
                    <a:pt x="2070" y="14836"/>
                  </a:lnTo>
                  <a:lnTo>
                    <a:pt x="1785" y="15663"/>
                  </a:lnTo>
                  <a:lnTo>
                    <a:pt x="1515" y="16509"/>
                  </a:lnTo>
                  <a:lnTo>
                    <a:pt x="1260" y="17380"/>
                  </a:lnTo>
                  <a:lnTo>
                    <a:pt x="1035" y="18269"/>
                  </a:lnTo>
                  <a:lnTo>
                    <a:pt x="825" y="19176"/>
                  </a:lnTo>
                  <a:lnTo>
                    <a:pt x="638" y="20136"/>
                  </a:lnTo>
                  <a:lnTo>
                    <a:pt x="465" y="21078"/>
                  </a:lnTo>
                  <a:lnTo>
                    <a:pt x="323" y="22020"/>
                  </a:lnTo>
                  <a:lnTo>
                    <a:pt x="210" y="22953"/>
                  </a:lnTo>
                  <a:lnTo>
                    <a:pt x="120" y="23878"/>
                  </a:lnTo>
                  <a:lnTo>
                    <a:pt x="53" y="24802"/>
                  </a:lnTo>
                  <a:lnTo>
                    <a:pt x="15" y="25709"/>
                  </a:lnTo>
                  <a:lnTo>
                    <a:pt x="0" y="26616"/>
                  </a:lnTo>
                  <a:lnTo>
                    <a:pt x="8" y="27514"/>
                  </a:lnTo>
                  <a:lnTo>
                    <a:pt x="45" y="28403"/>
                  </a:lnTo>
                  <a:lnTo>
                    <a:pt x="113" y="29292"/>
                  </a:lnTo>
                  <a:lnTo>
                    <a:pt x="195" y="30164"/>
                  </a:lnTo>
                  <a:lnTo>
                    <a:pt x="315" y="31027"/>
                  </a:lnTo>
                  <a:lnTo>
                    <a:pt x="450" y="31889"/>
                  </a:lnTo>
                  <a:lnTo>
                    <a:pt x="623" y="32743"/>
                  </a:lnTo>
                  <a:lnTo>
                    <a:pt x="810" y="33580"/>
                  </a:lnTo>
                  <a:lnTo>
                    <a:pt x="1028" y="34416"/>
                  </a:lnTo>
                  <a:lnTo>
                    <a:pt x="1275" y="35244"/>
                  </a:lnTo>
                  <a:lnTo>
                    <a:pt x="1545" y="36063"/>
                  </a:lnTo>
                  <a:lnTo>
                    <a:pt x="1845" y="36873"/>
                  </a:lnTo>
                  <a:lnTo>
                    <a:pt x="2168" y="37665"/>
                  </a:lnTo>
                  <a:lnTo>
                    <a:pt x="2520" y="38457"/>
                  </a:lnTo>
                  <a:lnTo>
                    <a:pt x="2895" y="39241"/>
                  </a:lnTo>
                  <a:lnTo>
                    <a:pt x="3300" y="40007"/>
                  </a:lnTo>
                  <a:lnTo>
                    <a:pt x="3728" y="40773"/>
                  </a:lnTo>
                  <a:lnTo>
                    <a:pt x="4185" y="41521"/>
                  </a:lnTo>
                  <a:lnTo>
                    <a:pt x="4665" y="42261"/>
                  </a:lnTo>
                  <a:lnTo>
                    <a:pt x="5175" y="42991"/>
                  </a:lnTo>
                  <a:lnTo>
                    <a:pt x="5715" y="43713"/>
                  </a:lnTo>
                  <a:lnTo>
                    <a:pt x="6278" y="44426"/>
                  </a:lnTo>
                  <a:lnTo>
                    <a:pt x="6863" y="45131"/>
                  </a:lnTo>
                  <a:lnTo>
                    <a:pt x="7485" y="45818"/>
                  </a:lnTo>
                  <a:lnTo>
                    <a:pt x="7635" y="45994"/>
                  </a:lnTo>
                  <a:lnTo>
                    <a:pt x="7778" y="46170"/>
                  </a:lnTo>
                  <a:lnTo>
                    <a:pt x="7913" y="46346"/>
                  </a:lnTo>
                  <a:lnTo>
                    <a:pt x="8033" y="46522"/>
                  </a:lnTo>
                  <a:lnTo>
                    <a:pt x="8138" y="46698"/>
                  </a:lnTo>
                  <a:lnTo>
                    <a:pt x="8228" y="46883"/>
                  </a:lnTo>
                  <a:lnTo>
                    <a:pt x="8310" y="47068"/>
                  </a:lnTo>
                  <a:lnTo>
                    <a:pt x="8385" y="47253"/>
                  </a:lnTo>
                  <a:lnTo>
                    <a:pt x="8453" y="47446"/>
                  </a:lnTo>
                  <a:lnTo>
                    <a:pt x="8505" y="47649"/>
                  </a:lnTo>
                  <a:lnTo>
                    <a:pt x="8543" y="47851"/>
                  </a:lnTo>
                  <a:lnTo>
                    <a:pt x="8580" y="48063"/>
                  </a:lnTo>
                  <a:lnTo>
                    <a:pt x="8603" y="48274"/>
                  </a:lnTo>
                  <a:lnTo>
                    <a:pt x="8625" y="48503"/>
                  </a:lnTo>
                  <a:lnTo>
                    <a:pt x="8633" y="48740"/>
                  </a:lnTo>
                  <a:lnTo>
                    <a:pt x="8633" y="48978"/>
                  </a:lnTo>
                  <a:lnTo>
                    <a:pt x="8625" y="50096"/>
                  </a:lnTo>
                  <a:lnTo>
                    <a:pt x="8618" y="51223"/>
                  </a:lnTo>
                  <a:lnTo>
                    <a:pt x="8618" y="52341"/>
                  </a:lnTo>
                  <a:lnTo>
                    <a:pt x="8610" y="53468"/>
                  </a:lnTo>
                  <a:lnTo>
                    <a:pt x="8610" y="54586"/>
                  </a:lnTo>
                  <a:lnTo>
                    <a:pt x="8610" y="55705"/>
                  </a:lnTo>
                  <a:lnTo>
                    <a:pt x="8610" y="56831"/>
                  </a:lnTo>
                  <a:lnTo>
                    <a:pt x="8610" y="57950"/>
                  </a:lnTo>
                  <a:lnTo>
                    <a:pt x="8610" y="59068"/>
                  </a:lnTo>
                  <a:lnTo>
                    <a:pt x="8610" y="60195"/>
                  </a:lnTo>
                  <a:lnTo>
                    <a:pt x="8610" y="61313"/>
                  </a:lnTo>
                  <a:lnTo>
                    <a:pt x="8610" y="62440"/>
                  </a:lnTo>
                  <a:lnTo>
                    <a:pt x="8610" y="63558"/>
                  </a:lnTo>
                  <a:lnTo>
                    <a:pt x="8603" y="64676"/>
                  </a:lnTo>
                  <a:lnTo>
                    <a:pt x="8595" y="65803"/>
                  </a:lnTo>
                  <a:lnTo>
                    <a:pt x="8588" y="66921"/>
                  </a:lnTo>
                  <a:lnTo>
                    <a:pt x="8588" y="67141"/>
                  </a:lnTo>
                  <a:lnTo>
                    <a:pt x="8595" y="67335"/>
                  </a:lnTo>
                  <a:lnTo>
                    <a:pt x="8618" y="67520"/>
                  </a:lnTo>
                  <a:lnTo>
                    <a:pt x="8640" y="67678"/>
                  </a:lnTo>
                  <a:lnTo>
                    <a:pt x="8670" y="67828"/>
                  </a:lnTo>
                  <a:lnTo>
                    <a:pt x="8715" y="67960"/>
                  </a:lnTo>
                  <a:lnTo>
                    <a:pt x="8745" y="68013"/>
                  </a:lnTo>
                  <a:lnTo>
                    <a:pt x="8768" y="68065"/>
                  </a:lnTo>
                  <a:lnTo>
                    <a:pt x="8805" y="68118"/>
                  </a:lnTo>
                  <a:lnTo>
                    <a:pt x="8835" y="68171"/>
                  </a:lnTo>
                  <a:lnTo>
                    <a:pt x="8873" y="68215"/>
                  </a:lnTo>
                  <a:lnTo>
                    <a:pt x="8918" y="68250"/>
                  </a:lnTo>
                  <a:lnTo>
                    <a:pt x="8963" y="68294"/>
                  </a:lnTo>
                  <a:lnTo>
                    <a:pt x="9008" y="68330"/>
                  </a:lnTo>
                  <a:lnTo>
                    <a:pt x="9060" y="68356"/>
                  </a:lnTo>
                  <a:lnTo>
                    <a:pt x="9120" y="68382"/>
                  </a:lnTo>
                  <a:lnTo>
                    <a:pt x="9180" y="68409"/>
                  </a:lnTo>
                  <a:lnTo>
                    <a:pt x="9240" y="68426"/>
                  </a:lnTo>
                  <a:lnTo>
                    <a:pt x="9375" y="68462"/>
                  </a:lnTo>
                  <a:lnTo>
                    <a:pt x="9533" y="68479"/>
                  </a:lnTo>
                  <a:lnTo>
                    <a:pt x="9705" y="68497"/>
                  </a:lnTo>
                  <a:lnTo>
                    <a:pt x="9893" y="68497"/>
                  </a:lnTo>
                  <a:lnTo>
                    <a:pt x="10515" y="68479"/>
                  </a:lnTo>
                  <a:lnTo>
                    <a:pt x="11138" y="68470"/>
                  </a:lnTo>
                  <a:lnTo>
                    <a:pt x="11760" y="68462"/>
                  </a:lnTo>
                  <a:lnTo>
                    <a:pt x="12383" y="68453"/>
                  </a:lnTo>
                  <a:lnTo>
                    <a:pt x="13005" y="68453"/>
                  </a:lnTo>
                  <a:lnTo>
                    <a:pt x="13620" y="68444"/>
                  </a:lnTo>
                  <a:lnTo>
                    <a:pt x="14243" y="68444"/>
                  </a:lnTo>
                  <a:lnTo>
                    <a:pt x="14865" y="68444"/>
                  </a:lnTo>
                  <a:lnTo>
                    <a:pt x="15488" y="68453"/>
                  </a:lnTo>
                  <a:lnTo>
                    <a:pt x="16110" y="68453"/>
                  </a:lnTo>
                  <a:lnTo>
                    <a:pt x="16733" y="68453"/>
                  </a:lnTo>
                  <a:lnTo>
                    <a:pt x="17348" y="68453"/>
                  </a:lnTo>
                  <a:lnTo>
                    <a:pt x="17970" y="68462"/>
                  </a:lnTo>
                  <a:lnTo>
                    <a:pt x="18593" y="68462"/>
                  </a:lnTo>
                  <a:lnTo>
                    <a:pt x="19215" y="68462"/>
                  </a:lnTo>
                  <a:lnTo>
                    <a:pt x="19838" y="68462"/>
                  </a:lnTo>
                  <a:lnTo>
                    <a:pt x="20220" y="68462"/>
                  </a:lnTo>
                  <a:lnTo>
                    <a:pt x="20595" y="68462"/>
                  </a:lnTo>
                  <a:lnTo>
                    <a:pt x="20978" y="68462"/>
                  </a:lnTo>
                  <a:lnTo>
                    <a:pt x="21360" y="68470"/>
                  </a:lnTo>
                  <a:lnTo>
                    <a:pt x="21735" y="68470"/>
                  </a:lnTo>
                  <a:lnTo>
                    <a:pt x="22118" y="68470"/>
                  </a:lnTo>
                  <a:lnTo>
                    <a:pt x="22493" y="68470"/>
                  </a:lnTo>
                  <a:lnTo>
                    <a:pt x="22875" y="68470"/>
                  </a:lnTo>
                  <a:lnTo>
                    <a:pt x="23258" y="68470"/>
                  </a:lnTo>
                  <a:lnTo>
                    <a:pt x="23633" y="68470"/>
                  </a:lnTo>
                  <a:lnTo>
                    <a:pt x="24015" y="68470"/>
                  </a:lnTo>
                  <a:lnTo>
                    <a:pt x="24398" y="68470"/>
                  </a:lnTo>
                  <a:lnTo>
                    <a:pt x="24773" y="68470"/>
                  </a:lnTo>
                  <a:lnTo>
                    <a:pt x="25155" y="68462"/>
                  </a:lnTo>
                  <a:lnTo>
                    <a:pt x="25530" y="68462"/>
                  </a:lnTo>
                  <a:lnTo>
                    <a:pt x="25913" y="68453"/>
                  </a:lnTo>
                  <a:lnTo>
                    <a:pt x="26250" y="68462"/>
                  </a:lnTo>
                  <a:lnTo>
                    <a:pt x="26603" y="68479"/>
                  </a:lnTo>
                  <a:lnTo>
                    <a:pt x="26963" y="68506"/>
                  </a:lnTo>
                  <a:lnTo>
                    <a:pt x="27323" y="68541"/>
                  </a:lnTo>
                  <a:lnTo>
                    <a:pt x="28058" y="68611"/>
                  </a:lnTo>
                  <a:lnTo>
                    <a:pt x="28778" y="68673"/>
                  </a:lnTo>
                  <a:lnTo>
                    <a:pt x="29130" y="68682"/>
                  </a:lnTo>
                  <a:lnTo>
                    <a:pt x="29460" y="68673"/>
                  </a:lnTo>
                  <a:lnTo>
                    <a:pt x="29625" y="68664"/>
                  </a:lnTo>
                  <a:lnTo>
                    <a:pt x="29783" y="68655"/>
                  </a:lnTo>
                  <a:lnTo>
                    <a:pt x="29940" y="68629"/>
                  </a:lnTo>
                  <a:lnTo>
                    <a:pt x="30090" y="68603"/>
                  </a:lnTo>
                  <a:lnTo>
                    <a:pt x="30233" y="68576"/>
                  </a:lnTo>
                  <a:lnTo>
                    <a:pt x="30368" y="68532"/>
                  </a:lnTo>
                  <a:lnTo>
                    <a:pt x="30503" y="68479"/>
                  </a:lnTo>
                  <a:lnTo>
                    <a:pt x="30630" y="68426"/>
                  </a:lnTo>
                  <a:lnTo>
                    <a:pt x="30743" y="68365"/>
                  </a:lnTo>
                  <a:lnTo>
                    <a:pt x="30855" y="68286"/>
                  </a:lnTo>
                  <a:lnTo>
                    <a:pt x="30960" y="68198"/>
                  </a:lnTo>
                  <a:lnTo>
                    <a:pt x="31058" y="68110"/>
                  </a:lnTo>
                  <a:lnTo>
                    <a:pt x="31155" y="67986"/>
                  </a:lnTo>
                  <a:lnTo>
                    <a:pt x="31245" y="67863"/>
                  </a:lnTo>
                  <a:lnTo>
                    <a:pt x="31328" y="67731"/>
                  </a:lnTo>
                  <a:lnTo>
                    <a:pt x="31395" y="67581"/>
                  </a:lnTo>
                  <a:lnTo>
                    <a:pt x="31455" y="67432"/>
                  </a:lnTo>
                  <a:lnTo>
                    <a:pt x="31508" y="67273"/>
                  </a:lnTo>
                  <a:lnTo>
                    <a:pt x="31545" y="67106"/>
                  </a:lnTo>
                  <a:lnTo>
                    <a:pt x="31583" y="66930"/>
                  </a:lnTo>
                  <a:lnTo>
                    <a:pt x="31605" y="66754"/>
                  </a:lnTo>
                  <a:lnTo>
                    <a:pt x="31628" y="66569"/>
                  </a:lnTo>
                  <a:lnTo>
                    <a:pt x="31643" y="66375"/>
                  </a:lnTo>
                  <a:lnTo>
                    <a:pt x="31650" y="66181"/>
                  </a:lnTo>
                  <a:lnTo>
                    <a:pt x="31658" y="65988"/>
                  </a:lnTo>
                  <a:lnTo>
                    <a:pt x="31650" y="65785"/>
                  </a:lnTo>
                  <a:lnTo>
                    <a:pt x="31650" y="65574"/>
                  </a:lnTo>
                  <a:lnTo>
                    <a:pt x="31635" y="65363"/>
                  </a:lnTo>
                  <a:lnTo>
                    <a:pt x="31613" y="64940"/>
                  </a:lnTo>
                  <a:lnTo>
                    <a:pt x="31575" y="64500"/>
                  </a:lnTo>
                  <a:lnTo>
                    <a:pt x="31530" y="64060"/>
                  </a:lnTo>
                  <a:lnTo>
                    <a:pt x="31493" y="63619"/>
                  </a:lnTo>
                  <a:lnTo>
                    <a:pt x="31455" y="63188"/>
                  </a:lnTo>
                  <a:lnTo>
                    <a:pt x="31418" y="62757"/>
                  </a:lnTo>
                  <a:lnTo>
                    <a:pt x="31410" y="62545"/>
                  </a:lnTo>
                  <a:lnTo>
                    <a:pt x="31403" y="62334"/>
                  </a:lnTo>
                  <a:lnTo>
                    <a:pt x="31395" y="62132"/>
                  </a:lnTo>
                  <a:lnTo>
                    <a:pt x="31403" y="61929"/>
                  </a:lnTo>
                  <a:lnTo>
                    <a:pt x="31410" y="61295"/>
                  </a:lnTo>
                  <a:lnTo>
                    <a:pt x="31418" y="60749"/>
                  </a:lnTo>
                  <a:lnTo>
                    <a:pt x="31433" y="60503"/>
                  </a:lnTo>
                  <a:lnTo>
                    <a:pt x="31440" y="60265"/>
                  </a:lnTo>
                  <a:lnTo>
                    <a:pt x="31455" y="60054"/>
                  </a:lnTo>
                  <a:lnTo>
                    <a:pt x="31470" y="59860"/>
                  </a:lnTo>
                  <a:lnTo>
                    <a:pt x="31493" y="59675"/>
                  </a:lnTo>
                  <a:lnTo>
                    <a:pt x="31515" y="59508"/>
                  </a:lnTo>
                  <a:lnTo>
                    <a:pt x="31553" y="59358"/>
                  </a:lnTo>
                  <a:lnTo>
                    <a:pt x="31590" y="59217"/>
                  </a:lnTo>
                  <a:lnTo>
                    <a:pt x="31628" y="59094"/>
                  </a:lnTo>
                  <a:lnTo>
                    <a:pt x="31680" y="58980"/>
                  </a:lnTo>
                  <a:lnTo>
                    <a:pt x="31740" y="58883"/>
                  </a:lnTo>
                  <a:lnTo>
                    <a:pt x="31808" y="58786"/>
                  </a:lnTo>
                  <a:lnTo>
                    <a:pt x="31883" y="58707"/>
                  </a:lnTo>
                  <a:lnTo>
                    <a:pt x="31965" y="58636"/>
                  </a:lnTo>
                  <a:lnTo>
                    <a:pt x="32063" y="58575"/>
                  </a:lnTo>
                  <a:lnTo>
                    <a:pt x="32168" y="58522"/>
                  </a:lnTo>
                  <a:lnTo>
                    <a:pt x="32280" y="58469"/>
                  </a:lnTo>
                  <a:lnTo>
                    <a:pt x="32408" y="58434"/>
                  </a:lnTo>
                  <a:lnTo>
                    <a:pt x="32550" y="58399"/>
                  </a:lnTo>
                  <a:lnTo>
                    <a:pt x="32700" y="58372"/>
                  </a:lnTo>
                  <a:lnTo>
                    <a:pt x="32865" y="58346"/>
                  </a:lnTo>
                  <a:lnTo>
                    <a:pt x="33045" y="58328"/>
                  </a:lnTo>
                  <a:lnTo>
                    <a:pt x="33240" y="58311"/>
                  </a:lnTo>
                  <a:lnTo>
                    <a:pt x="33450" y="58302"/>
                  </a:lnTo>
                  <a:lnTo>
                    <a:pt x="33923" y="58275"/>
                  </a:lnTo>
                  <a:lnTo>
                    <a:pt x="34455" y="58267"/>
                  </a:lnTo>
                  <a:lnTo>
                    <a:pt x="34898" y="58240"/>
                  </a:lnTo>
                  <a:lnTo>
                    <a:pt x="35325" y="58205"/>
                  </a:lnTo>
                  <a:lnTo>
                    <a:pt x="35745" y="58152"/>
                  </a:lnTo>
                  <a:lnTo>
                    <a:pt x="36158" y="58082"/>
                  </a:lnTo>
                  <a:lnTo>
                    <a:pt x="36563" y="57994"/>
                  </a:lnTo>
                  <a:lnTo>
                    <a:pt x="36953" y="57888"/>
                  </a:lnTo>
                  <a:lnTo>
                    <a:pt x="37335" y="57773"/>
                  </a:lnTo>
                  <a:lnTo>
                    <a:pt x="37710" y="57641"/>
                  </a:lnTo>
                  <a:lnTo>
                    <a:pt x="38078" y="57492"/>
                  </a:lnTo>
                  <a:lnTo>
                    <a:pt x="38430" y="57324"/>
                  </a:lnTo>
                  <a:lnTo>
                    <a:pt x="38775" y="57148"/>
                  </a:lnTo>
                  <a:lnTo>
                    <a:pt x="39113" y="56955"/>
                  </a:lnTo>
                  <a:lnTo>
                    <a:pt x="39435" y="56743"/>
                  </a:lnTo>
                  <a:lnTo>
                    <a:pt x="39750" y="56515"/>
                  </a:lnTo>
                  <a:lnTo>
                    <a:pt x="40050" y="56277"/>
                  </a:lnTo>
                  <a:lnTo>
                    <a:pt x="40343" y="56021"/>
                  </a:lnTo>
                  <a:lnTo>
                    <a:pt x="40620" y="55757"/>
                  </a:lnTo>
                  <a:lnTo>
                    <a:pt x="40890" y="55476"/>
                  </a:lnTo>
                  <a:lnTo>
                    <a:pt x="41145" y="55176"/>
                  </a:lnTo>
                  <a:lnTo>
                    <a:pt x="41385" y="54868"/>
                  </a:lnTo>
                  <a:lnTo>
                    <a:pt x="41618" y="54542"/>
                  </a:lnTo>
                  <a:lnTo>
                    <a:pt x="41843" y="54199"/>
                  </a:lnTo>
                  <a:lnTo>
                    <a:pt x="42045" y="53847"/>
                  </a:lnTo>
                  <a:lnTo>
                    <a:pt x="42240" y="53486"/>
                  </a:lnTo>
                  <a:lnTo>
                    <a:pt x="42420" y="53107"/>
                  </a:lnTo>
                  <a:lnTo>
                    <a:pt x="42585" y="52711"/>
                  </a:lnTo>
                  <a:lnTo>
                    <a:pt x="42743" y="52306"/>
                  </a:lnTo>
                  <a:lnTo>
                    <a:pt x="42878" y="51892"/>
                  </a:lnTo>
                  <a:lnTo>
                    <a:pt x="43005" y="51461"/>
                  </a:lnTo>
                  <a:lnTo>
                    <a:pt x="43118" y="51021"/>
                  </a:lnTo>
                  <a:lnTo>
                    <a:pt x="43215" y="50563"/>
                  </a:lnTo>
                  <a:lnTo>
                    <a:pt x="43298" y="50096"/>
                  </a:lnTo>
                  <a:lnTo>
                    <a:pt x="43350" y="49779"/>
                  </a:lnTo>
                  <a:lnTo>
                    <a:pt x="43388" y="49462"/>
                  </a:lnTo>
                  <a:lnTo>
                    <a:pt x="43425" y="49137"/>
                  </a:lnTo>
                  <a:lnTo>
                    <a:pt x="43448" y="48820"/>
                  </a:lnTo>
                  <a:lnTo>
                    <a:pt x="43470" y="48494"/>
                  </a:lnTo>
                  <a:lnTo>
                    <a:pt x="43493" y="48168"/>
                  </a:lnTo>
                  <a:lnTo>
                    <a:pt x="43500" y="47842"/>
                  </a:lnTo>
                  <a:lnTo>
                    <a:pt x="43508" y="47526"/>
                  </a:lnTo>
                  <a:lnTo>
                    <a:pt x="43508" y="47191"/>
                  </a:lnTo>
                  <a:lnTo>
                    <a:pt x="43508" y="46865"/>
                  </a:lnTo>
                  <a:lnTo>
                    <a:pt x="43500" y="46539"/>
                  </a:lnTo>
                  <a:lnTo>
                    <a:pt x="43493" y="46214"/>
                  </a:lnTo>
                  <a:lnTo>
                    <a:pt x="43463" y="45571"/>
                  </a:lnTo>
                  <a:lnTo>
                    <a:pt x="43425" y="44928"/>
                  </a:lnTo>
                  <a:lnTo>
                    <a:pt x="43410" y="44620"/>
                  </a:lnTo>
                  <a:lnTo>
                    <a:pt x="43410" y="44347"/>
                  </a:lnTo>
                  <a:lnTo>
                    <a:pt x="43418" y="44224"/>
                  </a:lnTo>
                  <a:lnTo>
                    <a:pt x="43425" y="44101"/>
                  </a:lnTo>
                  <a:lnTo>
                    <a:pt x="43440" y="43986"/>
                  </a:lnTo>
                  <a:lnTo>
                    <a:pt x="43463" y="43872"/>
                  </a:lnTo>
                  <a:lnTo>
                    <a:pt x="43478" y="43775"/>
                  </a:lnTo>
                  <a:lnTo>
                    <a:pt x="43508" y="43678"/>
                  </a:lnTo>
                  <a:lnTo>
                    <a:pt x="43538" y="43581"/>
                  </a:lnTo>
                  <a:lnTo>
                    <a:pt x="43568" y="43502"/>
                  </a:lnTo>
                  <a:lnTo>
                    <a:pt x="43605" y="43423"/>
                  </a:lnTo>
                  <a:lnTo>
                    <a:pt x="43650" y="43352"/>
                  </a:lnTo>
                  <a:lnTo>
                    <a:pt x="43695" y="43282"/>
                  </a:lnTo>
                  <a:lnTo>
                    <a:pt x="43748" y="43220"/>
                  </a:lnTo>
                  <a:lnTo>
                    <a:pt x="43800" y="43167"/>
                  </a:lnTo>
                  <a:lnTo>
                    <a:pt x="43860" y="43115"/>
                  </a:lnTo>
                  <a:lnTo>
                    <a:pt x="43920" y="43071"/>
                  </a:lnTo>
                  <a:lnTo>
                    <a:pt x="43988" y="43027"/>
                  </a:lnTo>
                  <a:lnTo>
                    <a:pt x="44063" y="43000"/>
                  </a:lnTo>
                  <a:lnTo>
                    <a:pt x="44138" y="42965"/>
                  </a:lnTo>
                  <a:lnTo>
                    <a:pt x="44220" y="42947"/>
                  </a:lnTo>
                  <a:lnTo>
                    <a:pt x="44303" y="42930"/>
                  </a:lnTo>
                  <a:lnTo>
                    <a:pt x="44393" y="42912"/>
                  </a:lnTo>
                  <a:lnTo>
                    <a:pt x="44490" y="42903"/>
                  </a:lnTo>
                  <a:lnTo>
                    <a:pt x="44588" y="42903"/>
                  </a:lnTo>
                  <a:lnTo>
                    <a:pt x="44693" y="42912"/>
                  </a:lnTo>
                  <a:lnTo>
                    <a:pt x="44918" y="42930"/>
                  </a:lnTo>
                  <a:lnTo>
                    <a:pt x="45165" y="42965"/>
                  </a:lnTo>
                  <a:lnTo>
                    <a:pt x="45503" y="43027"/>
                  </a:lnTo>
                  <a:lnTo>
                    <a:pt x="45825" y="43053"/>
                  </a:lnTo>
                  <a:lnTo>
                    <a:pt x="46140" y="43053"/>
                  </a:lnTo>
                  <a:lnTo>
                    <a:pt x="46433" y="43035"/>
                  </a:lnTo>
                  <a:lnTo>
                    <a:pt x="46718" y="42991"/>
                  </a:lnTo>
                  <a:lnTo>
                    <a:pt x="46988" y="42930"/>
                  </a:lnTo>
                  <a:lnTo>
                    <a:pt x="47243" y="42842"/>
                  </a:lnTo>
                  <a:lnTo>
                    <a:pt x="47483" y="42736"/>
                  </a:lnTo>
                  <a:lnTo>
                    <a:pt x="47708" y="42604"/>
                  </a:lnTo>
                  <a:lnTo>
                    <a:pt x="47918" y="42463"/>
                  </a:lnTo>
                  <a:lnTo>
                    <a:pt x="48113" y="42305"/>
                  </a:lnTo>
                  <a:lnTo>
                    <a:pt x="48293" y="42120"/>
                  </a:lnTo>
                  <a:lnTo>
                    <a:pt x="48458" y="41935"/>
                  </a:lnTo>
                  <a:lnTo>
                    <a:pt x="48608" y="41724"/>
                  </a:lnTo>
                  <a:lnTo>
                    <a:pt x="48735" y="41503"/>
                  </a:lnTo>
                  <a:lnTo>
                    <a:pt x="48855" y="41275"/>
                  </a:lnTo>
                  <a:lnTo>
                    <a:pt x="48953" y="41028"/>
                  </a:lnTo>
                  <a:lnTo>
                    <a:pt x="49028" y="40773"/>
                  </a:lnTo>
                  <a:lnTo>
                    <a:pt x="49095" y="40509"/>
                  </a:lnTo>
                  <a:lnTo>
                    <a:pt x="49140" y="40236"/>
                  </a:lnTo>
                  <a:lnTo>
                    <a:pt x="49170" y="39954"/>
                  </a:lnTo>
                  <a:lnTo>
                    <a:pt x="49178" y="39663"/>
                  </a:lnTo>
                  <a:lnTo>
                    <a:pt x="49170" y="39373"/>
                  </a:lnTo>
                  <a:lnTo>
                    <a:pt x="49140" y="39074"/>
                  </a:lnTo>
                  <a:lnTo>
                    <a:pt x="49095" y="38774"/>
                  </a:lnTo>
                  <a:lnTo>
                    <a:pt x="49035" y="38466"/>
                  </a:lnTo>
                  <a:lnTo>
                    <a:pt x="48953" y="38167"/>
                  </a:lnTo>
                  <a:lnTo>
                    <a:pt x="48848" y="37859"/>
                  </a:lnTo>
                  <a:lnTo>
                    <a:pt x="48720" y="37550"/>
                  </a:lnTo>
                  <a:lnTo>
                    <a:pt x="48578" y="37242"/>
                  </a:lnTo>
                  <a:lnTo>
                    <a:pt x="48420" y="36943"/>
                  </a:lnTo>
                  <a:lnTo>
                    <a:pt x="48233" y="36644"/>
                  </a:lnTo>
                  <a:close/>
                  <a:moveTo>
                    <a:pt x="22628" y="34443"/>
                  </a:moveTo>
                  <a:lnTo>
                    <a:pt x="22433" y="34575"/>
                  </a:lnTo>
                  <a:lnTo>
                    <a:pt x="22245" y="34707"/>
                  </a:lnTo>
                  <a:lnTo>
                    <a:pt x="22080" y="34848"/>
                  </a:lnTo>
                  <a:lnTo>
                    <a:pt x="21923" y="34997"/>
                  </a:lnTo>
                  <a:lnTo>
                    <a:pt x="21780" y="35156"/>
                  </a:lnTo>
                  <a:lnTo>
                    <a:pt x="21653" y="35314"/>
                  </a:lnTo>
                  <a:lnTo>
                    <a:pt x="21593" y="35402"/>
                  </a:lnTo>
                  <a:lnTo>
                    <a:pt x="21533" y="35481"/>
                  </a:lnTo>
                  <a:lnTo>
                    <a:pt x="21488" y="35578"/>
                  </a:lnTo>
                  <a:lnTo>
                    <a:pt x="21435" y="35666"/>
                  </a:lnTo>
                  <a:lnTo>
                    <a:pt x="21398" y="35754"/>
                  </a:lnTo>
                  <a:lnTo>
                    <a:pt x="21353" y="35851"/>
                  </a:lnTo>
                  <a:lnTo>
                    <a:pt x="21323" y="35957"/>
                  </a:lnTo>
                  <a:lnTo>
                    <a:pt x="21285" y="36054"/>
                  </a:lnTo>
                  <a:lnTo>
                    <a:pt x="21263" y="36159"/>
                  </a:lnTo>
                  <a:lnTo>
                    <a:pt x="21240" y="36265"/>
                  </a:lnTo>
                  <a:lnTo>
                    <a:pt x="21218" y="36371"/>
                  </a:lnTo>
                  <a:lnTo>
                    <a:pt x="21203" y="36485"/>
                  </a:lnTo>
                  <a:lnTo>
                    <a:pt x="21195" y="36600"/>
                  </a:lnTo>
                  <a:lnTo>
                    <a:pt x="21188" y="36714"/>
                  </a:lnTo>
                  <a:lnTo>
                    <a:pt x="21188" y="36837"/>
                  </a:lnTo>
                  <a:lnTo>
                    <a:pt x="21188" y="36961"/>
                  </a:lnTo>
                  <a:lnTo>
                    <a:pt x="21195" y="37084"/>
                  </a:lnTo>
                  <a:lnTo>
                    <a:pt x="21210" y="37216"/>
                  </a:lnTo>
                  <a:lnTo>
                    <a:pt x="21225" y="37348"/>
                  </a:lnTo>
                  <a:lnTo>
                    <a:pt x="21248" y="37489"/>
                  </a:lnTo>
                  <a:lnTo>
                    <a:pt x="21278" y="37718"/>
                  </a:lnTo>
                  <a:lnTo>
                    <a:pt x="21308" y="37929"/>
                  </a:lnTo>
                  <a:lnTo>
                    <a:pt x="21330" y="38140"/>
                  </a:lnTo>
                  <a:lnTo>
                    <a:pt x="21345" y="38343"/>
                  </a:lnTo>
                  <a:lnTo>
                    <a:pt x="21353" y="38528"/>
                  </a:lnTo>
                  <a:lnTo>
                    <a:pt x="21353" y="38713"/>
                  </a:lnTo>
                  <a:lnTo>
                    <a:pt x="21353" y="38880"/>
                  </a:lnTo>
                  <a:lnTo>
                    <a:pt x="21338" y="39038"/>
                  </a:lnTo>
                  <a:lnTo>
                    <a:pt x="21315" y="39197"/>
                  </a:lnTo>
                  <a:lnTo>
                    <a:pt x="21293" y="39338"/>
                  </a:lnTo>
                  <a:lnTo>
                    <a:pt x="21255" y="39470"/>
                  </a:lnTo>
                  <a:lnTo>
                    <a:pt x="21218" y="39593"/>
                  </a:lnTo>
                  <a:lnTo>
                    <a:pt x="21165" y="39707"/>
                  </a:lnTo>
                  <a:lnTo>
                    <a:pt x="21113" y="39822"/>
                  </a:lnTo>
                  <a:lnTo>
                    <a:pt x="21045" y="39919"/>
                  </a:lnTo>
                  <a:lnTo>
                    <a:pt x="20978" y="40007"/>
                  </a:lnTo>
                  <a:lnTo>
                    <a:pt x="20895" y="40086"/>
                  </a:lnTo>
                  <a:lnTo>
                    <a:pt x="20813" y="40156"/>
                  </a:lnTo>
                  <a:lnTo>
                    <a:pt x="20723" y="40218"/>
                  </a:lnTo>
                  <a:lnTo>
                    <a:pt x="20618" y="40271"/>
                  </a:lnTo>
                  <a:lnTo>
                    <a:pt x="20513" y="40315"/>
                  </a:lnTo>
                  <a:lnTo>
                    <a:pt x="20393" y="40350"/>
                  </a:lnTo>
                  <a:lnTo>
                    <a:pt x="20273" y="40377"/>
                  </a:lnTo>
                  <a:lnTo>
                    <a:pt x="20145" y="40394"/>
                  </a:lnTo>
                  <a:lnTo>
                    <a:pt x="20003" y="40403"/>
                  </a:lnTo>
                  <a:lnTo>
                    <a:pt x="19860" y="40403"/>
                  </a:lnTo>
                  <a:lnTo>
                    <a:pt x="19703" y="40403"/>
                  </a:lnTo>
                  <a:lnTo>
                    <a:pt x="19545" y="40385"/>
                  </a:lnTo>
                  <a:lnTo>
                    <a:pt x="19373" y="40359"/>
                  </a:lnTo>
                  <a:lnTo>
                    <a:pt x="19193" y="40333"/>
                  </a:lnTo>
                  <a:lnTo>
                    <a:pt x="19005" y="40289"/>
                  </a:lnTo>
                  <a:lnTo>
                    <a:pt x="18818" y="40245"/>
                  </a:lnTo>
                  <a:lnTo>
                    <a:pt x="18690" y="40192"/>
                  </a:lnTo>
                  <a:lnTo>
                    <a:pt x="18563" y="40130"/>
                  </a:lnTo>
                  <a:lnTo>
                    <a:pt x="18450" y="40060"/>
                  </a:lnTo>
                  <a:lnTo>
                    <a:pt x="18338" y="39998"/>
                  </a:lnTo>
                  <a:lnTo>
                    <a:pt x="18023" y="40156"/>
                  </a:lnTo>
                  <a:lnTo>
                    <a:pt x="17715" y="40306"/>
                  </a:lnTo>
                  <a:lnTo>
                    <a:pt x="17565" y="40385"/>
                  </a:lnTo>
                  <a:lnTo>
                    <a:pt x="17423" y="40465"/>
                  </a:lnTo>
                  <a:lnTo>
                    <a:pt x="17273" y="40553"/>
                  </a:lnTo>
                  <a:lnTo>
                    <a:pt x="17138" y="40650"/>
                  </a:lnTo>
                  <a:lnTo>
                    <a:pt x="16995" y="40755"/>
                  </a:lnTo>
                  <a:lnTo>
                    <a:pt x="16868" y="40861"/>
                  </a:lnTo>
                  <a:lnTo>
                    <a:pt x="16740" y="40984"/>
                  </a:lnTo>
                  <a:lnTo>
                    <a:pt x="16620" y="41125"/>
                  </a:lnTo>
                  <a:lnTo>
                    <a:pt x="16508" y="41275"/>
                  </a:lnTo>
                  <a:lnTo>
                    <a:pt x="16403" y="41442"/>
                  </a:lnTo>
                  <a:lnTo>
                    <a:pt x="16358" y="41530"/>
                  </a:lnTo>
                  <a:lnTo>
                    <a:pt x="16313" y="41627"/>
                  </a:lnTo>
                  <a:lnTo>
                    <a:pt x="16268" y="41732"/>
                  </a:lnTo>
                  <a:lnTo>
                    <a:pt x="16223" y="41838"/>
                  </a:lnTo>
                  <a:lnTo>
                    <a:pt x="16163" y="41970"/>
                  </a:lnTo>
                  <a:lnTo>
                    <a:pt x="16103" y="42102"/>
                  </a:lnTo>
                  <a:lnTo>
                    <a:pt x="16035" y="42225"/>
                  </a:lnTo>
                  <a:lnTo>
                    <a:pt x="15960" y="42331"/>
                  </a:lnTo>
                  <a:lnTo>
                    <a:pt x="15885" y="42437"/>
                  </a:lnTo>
                  <a:lnTo>
                    <a:pt x="15810" y="42534"/>
                  </a:lnTo>
                  <a:lnTo>
                    <a:pt x="15728" y="42613"/>
                  </a:lnTo>
                  <a:lnTo>
                    <a:pt x="15645" y="42692"/>
                  </a:lnTo>
                  <a:lnTo>
                    <a:pt x="15563" y="42754"/>
                  </a:lnTo>
                  <a:lnTo>
                    <a:pt x="15473" y="42815"/>
                  </a:lnTo>
                  <a:lnTo>
                    <a:pt x="15383" y="42859"/>
                  </a:lnTo>
                  <a:lnTo>
                    <a:pt x="15293" y="42903"/>
                  </a:lnTo>
                  <a:lnTo>
                    <a:pt x="15195" y="42930"/>
                  </a:lnTo>
                  <a:lnTo>
                    <a:pt x="15105" y="42947"/>
                  </a:lnTo>
                  <a:lnTo>
                    <a:pt x="15008" y="42965"/>
                  </a:lnTo>
                  <a:lnTo>
                    <a:pt x="14910" y="42965"/>
                  </a:lnTo>
                  <a:lnTo>
                    <a:pt x="14813" y="42965"/>
                  </a:lnTo>
                  <a:lnTo>
                    <a:pt x="14715" y="42947"/>
                  </a:lnTo>
                  <a:lnTo>
                    <a:pt x="14625" y="42930"/>
                  </a:lnTo>
                  <a:lnTo>
                    <a:pt x="14528" y="42895"/>
                  </a:lnTo>
                  <a:lnTo>
                    <a:pt x="14430" y="42851"/>
                  </a:lnTo>
                  <a:lnTo>
                    <a:pt x="14340" y="42807"/>
                  </a:lnTo>
                  <a:lnTo>
                    <a:pt x="14243" y="42745"/>
                  </a:lnTo>
                  <a:lnTo>
                    <a:pt x="14153" y="42683"/>
                  </a:lnTo>
                  <a:lnTo>
                    <a:pt x="14070" y="42604"/>
                  </a:lnTo>
                  <a:lnTo>
                    <a:pt x="13980" y="42525"/>
                  </a:lnTo>
                  <a:lnTo>
                    <a:pt x="13898" y="42428"/>
                  </a:lnTo>
                  <a:lnTo>
                    <a:pt x="13815" y="42331"/>
                  </a:lnTo>
                  <a:lnTo>
                    <a:pt x="13740" y="42217"/>
                  </a:lnTo>
                  <a:lnTo>
                    <a:pt x="13665" y="42102"/>
                  </a:lnTo>
                  <a:lnTo>
                    <a:pt x="13590" y="41979"/>
                  </a:lnTo>
                  <a:lnTo>
                    <a:pt x="13523" y="41838"/>
                  </a:lnTo>
                  <a:lnTo>
                    <a:pt x="13388" y="41574"/>
                  </a:lnTo>
                  <a:lnTo>
                    <a:pt x="13253" y="41327"/>
                  </a:lnTo>
                  <a:lnTo>
                    <a:pt x="13185" y="41213"/>
                  </a:lnTo>
                  <a:lnTo>
                    <a:pt x="13110" y="41099"/>
                  </a:lnTo>
                  <a:lnTo>
                    <a:pt x="13035" y="40993"/>
                  </a:lnTo>
                  <a:lnTo>
                    <a:pt x="12960" y="40896"/>
                  </a:lnTo>
                  <a:lnTo>
                    <a:pt x="12885" y="40799"/>
                  </a:lnTo>
                  <a:lnTo>
                    <a:pt x="12810" y="40711"/>
                  </a:lnTo>
                  <a:lnTo>
                    <a:pt x="12728" y="40623"/>
                  </a:lnTo>
                  <a:lnTo>
                    <a:pt x="12645" y="40544"/>
                  </a:lnTo>
                  <a:lnTo>
                    <a:pt x="12563" y="40473"/>
                  </a:lnTo>
                  <a:lnTo>
                    <a:pt x="12473" y="40403"/>
                  </a:lnTo>
                  <a:lnTo>
                    <a:pt x="12383" y="40341"/>
                  </a:lnTo>
                  <a:lnTo>
                    <a:pt x="12293" y="40289"/>
                  </a:lnTo>
                  <a:lnTo>
                    <a:pt x="12203" y="40236"/>
                  </a:lnTo>
                  <a:lnTo>
                    <a:pt x="12105" y="40192"/>
                  </a:lnTo>
                  <a:lnTo>
                    <a:pt x="12008" y="40156"/>
                  </a:lnTo>
                  <a:lnTo>
                    <a:pt x="11903" y="40121"/>
                  </a:lnTo>
                  <a:lnTo>
                    <a:pt x="11798" y="40095"/>
                  </a:lnTo>
                  <a:lnTo>
                    <a:pt x="11693" y="40077"/>
                  </a:lnTo>
                  <a:lnTo>
                    <a:pt x="11580" y="40068"/>
                  </a:lnTo>
                  <a:lnTo>
                    <a:pt x="11468" y="40060"/>
                  </a:lnTo>
                  <a:lnTo>
                    <a:pt x="11355" y="40060"/>
                  </a:lnTo>
                  <a:lnTo>
                    <a:pt x="11235" y="40068"/>
                  </a:lnTo>
                  <a:lnTo>
                    <a:pt x="11108" y="40077"/>
                  </a:lnTo>
                  <a:lnTo>
                    <a:pt x="10980" y="40095"/>
                  </a:lnTo>
                  <a:lnTo>
                    <a:pt x="10853" y="40130"/>
                  </a:lnTo>
                  <a:lnTo>
                    <a:pt x="10718" y="40156"/>
                  </a:lnTo>
                  <a:lnTo>
                    <a:pt x="10583" y="40200"/>
                  </a:lnTo>
                  <a:lnTo>
                    <a:pt x="10440" y="40253"/>
                  </a:lnTo>
                  <a:lnTo>
                    <a:pt x="10305" y="40289"/>
                  </a:lnTo>
                  <a:lnTo>
                    <a:pt x="10178" y="40324"/>
                  </a:lnTo>
                  <a:lnTo>
                    <a:pt x="10058" y="40341"/>
                  </a:lnTo>
                  <a:lnTo>
                    <a:pt x="9930" y="40359"/>
                  </a:lnTo>
                  <a:lnTo>
                    <a:pt x="9818" y="40359"/>
                  </a:lnTo>
                  <a:lnTo>
                    <a:pt x="9698" y="40350"/>
                  </a:lnTo>
                  <a:lnTo>
                    <a:pt x="9585" y="40324"/>
                  </a:lnTo>
                  <a:lnTo>
                    <a:pt x="9480" y="40297"/>
                  </a:lnTo>
                  <a:lnTo>
                    <a:pt x="9368" y="40262"/>
                  </a:lnTo>
                  <a:lnTo>
                    <a:pt x="9270" y="40218"/>
                  </a:lnTo>
                  <a:lnTo>
                    <a:pt x="9173" y="40165"/>
                  </a:lnTo>
                  <a:lnTo>
                    <a:pt x="9083" y="40112"/>
                  </a:lnTo>
                  <a:lnTo>
                    <a:pt x="8993" y="40042"/>
                  </a:lnTo>
                  <a:lnTo>
                    <a:pt x="8910" y="39963"/>
                  </a:lnTo>
                  <a:lnTo>
                    <a:pt x="8828" y="39884"/>
                  </a:lnTo>
                  <a:lnTo>
                    <a:pt x="8753" y="39796"/>
                  </a:lnTo>
                  <a:lnTo>
                    <a:pt x="8685" y="39699"/>
                  </a:lnTo>
                  <a:lnTo>
                    <a:pt x="8625" y="39602"/>
                  </a:lnTo>
                  <a:lnTo>
                    <a:pt x="8573" y="39496"/>
                  </a:lnTo>
                  <a:lnTo>
                    <a:pt x="8520" y="39382"/>
                  </a:lnTo>
                  <a:lnTo>
                    <a:pt x="8475" y="39267"/>
                  </a:lnTo>
                  <a:lnTo>
                    <a:pt x="8438" y="39144"/>
                  </a:lnTo>
                  <a:lnTo>
                    <a:pt x="8408" y="39012"/>
                  </a:lnTo>
                  <a:lnTo>
                    <a:pt x="8378" y="38880"/>
                  </a:lnTo>
                  <a:lnTo>
                    <a:pt x="8363" y="38748"/>
                  </a:lnTo>
                  <a:lnTo>
                    <a:pt x="8355" y="38607"/>
                  </a:lnTo>
                  <a:lnTo>
                    <a:pt x="8348" y="38466"/>
                  </a:lnTo>
                  <a:lnTo>
                    <a:pt x="8355" y="38325"/>
                  </a:lnTo>
                  <a:lnTo>
                    <a:pt x="8370" y="38176"/>
                  </a:lnTo>
                  <a:lnTo>
                    <a:pt x="8385" y="38026"/>
                  </a:lnTo>
                  <a:lnTo>
                    <a:pt x="8415" y="37867"/>
                  </a:lnTo>
                  <a:lnTo>
                    <a:pt x="8453" y="37718"/>
                  </a:lnTo>
                  <a:lnTo>
                    <a:pt x="8490" y="37568"/>
                  </a:lnTo>
                  <a:lnTo>
                    <a:pt x="8520" y="37427"/>
                  </a:lnTo>
                  <a:lnTo>
                    <a:pt x="8550" y="37295"/>
                  </a:lnTo>
                  <a:lnTo>
                    <a:pt x="8573" y="37154"/>
                  </a:lnTo>
                  <a:lnTo>
                    <a:pt x="8588" y="37022"/>
                  </a:lnTo>
                  <a:lnTo>
                    <a:pt x="8603" y="36899"/>
                  </a:lnTo>
                  <a:lnTo>
                    <a:pt x="8610" y="36767"/>
                  </a:lnTo>
                  <a:lnTo>
                    <a:pt x="8610" y="36644"/>
                  </a:lnTo>
                  <a:lnTo>
                    <a:pt x="8610" y="36520"/>
                  </a:lnTo>
                  <a:lnTo>
                    <a:pt x="8603" y="36406"/>
                  </a:lnTo>
                  <a:lnTo>
                    <a:pt x="8588" y="36291"/>
                  </a:lnTo>
                  <a:lnTo>
                    <a:pt x="8573" y="36177"/>
                  </a:lnTo>
                  <a:lnTo>
                    <a:pt x="8558" y="36063"/>
                  </a:lnTo>
                  <a:lnTo>
                    <a:pt x="8528" y="35957"/>
                  </a:lnTo>
                  <a:lnTo>
                    <a:pt x="8498" y="35842"/>
                  </a:lnTo>
                  <a:lnTo>
                    <a:pt x="8468" y="35746"/>
                  </a:lnTo>
                  <a:lnTo>
                    <a:pt x="8423" y="35640"/>
                  </a:lnTo>
                  <a:lnTo>
                    <a:pt x="8385" y="35543"/>
                  </a:lnTo>
                  <a:lnTo>
                    <a:pt x="8333" y="35446"/>
                  </a:lnTo>
                  <a:lnTo>
                    <a:pt x="8280" y="35349"/>
                  </a:lnTo>
                  <a:lnTo>
                    <a:pt x="8228" y="35253"/>
                  </a:lnTo>
                  <a:lnTo>
                    <a:pt x="8160" y="35165"/>
                  </a:lnTo>
                  <a:lnTo>
                    <a:pt x="8100" y="35068"/>
                  </a:lnTo>
                  <a:lnTo>
                    <a:pt x="8025" y="34980"/>
                  </a:lnTo>
                  <a:lnTo>
                    <a:pt x="7950" y="34900"/>
                  </a:lnTo>
                  <a:lnTo>
                    <a:pt x="7875" y="34812"/>
                  </a:lnTo>
                  <a:lnTo>
                    <a:pt x="7793" y="34733"/>
                  </a:lnTo>
                  <a:lnTo>
                    <a:pt x="7703" y="34654"/>
                  </a:lnTo>
                  <a:lnTo>
                    <a:pt x="7515" y="34495"/>
                  </a:lnTo>
                  <a:lnTo>
                    <a:pt x="7313" y="34346"/>
                  </a:lnTo>
                  <a:lnTo>
                    <a:pt x="7178" y="34249"/>
                  </a:lnTo>
                  <a:lnTo>
                    <a:pt x="7050" y="34152"/>
                  </a:lnTo>
                  <a:lnTo>
                    <a:pt x="6930" y="34046"/>
                  </a:lnTo>
                  <a:lnTo>
                    <a:pt x="6825" y="33941"/>
                  </a:lnTo>
                  <a:lnTo>
                    <a:pt x="6728" y="33844"/>
                  </a:lnTo>
                  <a:lnTo>
                    <a:pt x="6630" y="33729"/>
                  </a:lnTo>
                  <a:lnTo>
                    <a:pt x="6548" y="33624"/>
                  </a:lnTo>
                  <a:lnTo>
                    <a:pt x="6473" y="33509"/>
                  </a:lnTo>
                  <a:lnTo>
                    <a:pt x="6405" y="33395"/>
                  </a:lnTo>
                  <a:lnTo>
                    <a:pt x="6353" y="33289"/>
                  </a:lnTo>
                  <a:lnTo>
                    <a:pt x="6300" y="33175"/>
                  </a:lnTo>
                  <a:lnTo>
                    <a:pt x="6263" y="33052"/>
                  </a:lnTo>
                  <a:lnTo>
                    <a:pt x="6225" y="32937"/>
                  </a:lnTo>
                  <a:lnTo>
                    <a:pt x="6203" y="32823"/>
                  </a:lnTo>
                  <a:lnTo>
                    <a:pt x="6188" y="32708"/>
                  </a:lnTo>
                  <a:lnTo>
                    <a:pt x="6180" y="32594"/>
                  </a:lnTo>
                  <a:lnTo>
                    <a:pt x="6180" y="32470"/>
                  </a:lnTo>
                  <a:lnTo>
                    <a:pt x="6195" y="32356"/>
                  </a:lnTo>
                  <a:lnTo>
                    <a:pt x="6210" y="32242"/>
                  </a:lnTo>
                  <a:lnTo>
                    <a:pt x="6240" y="32127"/>
                  </a:lnTo>
                  <a:lnTo>
                    <a:pt x="6270" y="32013"/>
                  </a:lnTo>
                  <a:lnTo>
                    <a:pt x="6315" y="31898"/>
                  </a:lnTo>
                  <a:lnTo>
                    <a:pt x="6368" y="31793"/>
                  </a:lnTo>
                  <a:lnTo>
                    <a:pt x="6435" y="31678"/>
                  </a:lnTo>
                  <a:lnTo>
                    <a:pt x="6503" y="31572"/>
                  </a:lnTo>
                  <a:lnTo>
                    <a:pt x="6578" y="31467"/>
                  </a:lnTo>
                  <a:lnTo>
                    <a:pt x="6668" y="31361"/>
                  </a:lnTo>
                  <a:lnTo>
                    <a:pt x="6765" y="31256"/>
                  </a:lnTo>
                  <a:lnTo>
                    <a:pt x="6870" y="31159"/>
                  </a:lnTo>
                  <a:lnTo>
                    <a:pt x="6983" y="31062"/>
                  </a:lnTo>
                  <a:lnTo>
                    <a:pt x="7103" y="30965"/>
                  </a:lnTo>
                  <a:lnTo>
                    <a:pt x="7238" y="30877"/>
                  </a:lnTo>
                  <a:lnTo>
                    <a:pt x="7448" y="30736"/>
                  </a:lnTo>
                  <a:lnTo>
                    <a:pt x="7635" y="30578"/>
                  </a:lnTo>
                  <a:lnTo>
                    <a:pt x="7815" y="30428"/>
                  </a:lnTo>
                  <a:lnTo>
                    <a:pt x="7973" y="30261"/>
                  </a:lnTo>
                  <a:lnTo>
                    <a:pt x="8048" y="30181"/>
                  </a:lnTo>
                  <a:lnTo>
                    <a:pt x="8115" y="30093"/>
                  </a:lnTo>
                  <a:lnTo>
                    <a:pt x="8175" y="30005"/>
                  </a:lnTo>
                  <a:lnTo>
                    <a:pt x="8235" y="29917"/>
                  </a:lnTo>
                  <a:lnTo>
                    <a:pt x="8295" y="29820"/>
                  </a:lnTo>
                  <a:lnTo>
                    <a:pt x="8348" y="29724"/>
                  </a:lnTo>
                  <a:lnTo>
                    <a:pt x="8393" y="29627"/>
                  </a:lnTo>
                  <a:lnTo>
                    <a:pt x="8430" y="29530"/>
                  </a:lnTo>
                  <a:lnTo>
                    <a:pt x="8475" y="29433"/>
                  </a:lnTo>
                  <a:lnTo>
                    <a:pt x="8505" y="29327"/>
                  </a:lnTo>
                  <a:lnTo>
                    <a:pt x="8535" y="29222"/>
                  </a:lnTo>
                  <a:lnTo>
                    <a:pt x="8558" y="29116"/>
                  </a:lnTo>
                  <a:lnTo>
                    <a:pt x="8573" y="29002"/>
                  </a:lnTo>
                  <a:lnTo>
                    <a:pt x="8588" y="28887"/>
                  </a:lnTo>
                  <a:lnTo>
                    <a:pt x="8603" y="28773"/>
                  </a:lnTo>
                  <a:lnTo>
                    <a:pt x="8603" y="28650"/>
                  </a:lnTo>
                  <a:lnTo>
                    <a:pt x="8603" y="28526"/>
                  </a:lnTo>
                  <a:lnTo>
                    <a:pt x="8603" y="28403"/>
                  </a:lnTo>
                  <a:lnTo>
                    <a:pt x="8588" y="28271"/>
                  </a:lnTo>
                  <a:lnTo>
                    <a:pt x="8573" y="28139"/>
                  </a:lnTo>
                  <a:lnTo>
                    <a:pt x="8558" y="28007"/>
                  </a:lnTo>
                  <a:lnTo>
                    <a:pt x="8528" y="27866"/>
                  </a:lnTo>
                  <a:lnTo>
                    <a:pt x="8498" y="27725"/>
                  </a:lnTo>
                  <a:lnTo>
                    <a:pt x="8468" y="27575"/>
                  </a:lnTo>
                  <a:lnTo>
                    <a:pt x="8423" y="27408"/>
                  </a:lnTo>
                  <a:lnTo>
                    <a:pt x="8393" y="27241"/>
                  </a:lnTo>
                  <a:lnTo>
                    <a:pt x="8370" y="27082"/>
                  </a:lnTo>
                  <a:lnTo>
                    <a:pt x="8355" y="26924"/>
                  </a:lnTo>
                  <a:lnTo>
                    <a:pt x="8348" y="26774"/>
                  </a:lnTo>
                  <a:lnTo>
                    <a:pt x="8348" y="26625"/>
                  </a:lnTo>
                  <a:lnTo>
                    <a:pt x="8355" y="26484"/>
                  </a:lnTo>
                  <a:lnTo>
                    <a:pt x="8370" y="26352"/>
                  </a:lnTo>
                  <a:lnTo>
                    <a:pt x="8393" y="26220"/>
                  </a:lnTo>
                  <a:lnTo>
                    <a:pt x="8415" y="26096"/>
                  </a:lnTo>
                  <a:lnTo>
                    <a:pt x="8453" y="25973"/>
                  </a:lnTo>
                  <a:lnTo>
                    <a:pt x="8498" y="25859"/>
                  </a:lnTo>
                  <a:lnTo>
                    <a:pt x="8543" y="25753"/>
                  </a:lnTo>
                  <a:lnTo>
                    <a:pt x="8603" y="25647"/>
                  </a:lnTo>
                  <a:lnTo>
                    <a:pt x="8663" y="25550"/>
                  </a:lnTo>
                  <a:lnTo>
                    <a:pt x="8730" y="25462"/>
                  </a:lnTo>
                  <a:lnTo>
                    <a:pt x="8805" y="25383"/>
                  </a:lnTo>
                  <a:lnTo>
                    <a:pt x="8880" y="25304"/>
                  </a:lnTo>
                  <a:lnTo>
                    <a:pt x="8970" y="25242"/>
                  </a:lnTo>
                  <a:lnTo>
                    <a:pt x="9060" y="25181"/>
                  </a:lnTo>
                  <a:lnTo>
                    <a:pt x="9150" y="25128"/>
                  </a:lnTo>
                  <a:lnTo>
                    <a:pt x="9255" y="25084"/>
                  </a:lnTo>
                  <a:lnTo>
                    <a:pt x="9360" y="25040"/>
                  </a:lnTo>
                  <a:lnTo>
                    <a:pt x="9473" y="25013"/>
                  </a:lnTo>
                  <a:lnTo>
                    <a:pt x="9585" y="24987"/>
                  </a:lnTo>
                  <a:lnTo>
                    <a:pt x="9705" y="24978"/>
                  </a:lnTo>
                  <a:lnTo>
                    <a:pt x="9833" y="24969"/>
                  </a:lnTo>
                  <a:lnTo>
                    <a:pt x="9960" y="24969"/>
                  </a:lnTo>
                  <a:lnTo>
                    <a:pt x="10088" y="24987"/>
                  </a:lnTo>
                  <a:lnTo>
                    <a:pt x="10230" y="25005"/>
                  </a:lnTo>
                  <a:lnTo>
                    <a:pt x="10365" y="25031"/>
                  </a:lnTo>
                  <a:lnTo>
                    <a:pt x="10508" y="25075"/>
                  </a:lnTo>
                  <a:lnTo>
                    <a:pt x="10740" y="25137"/>
                  </a:lnTo>
                  <a:lnTo>
                    <a:pt x="10973" y="25181"/>
                  </a:lnTo>
                  <a:lnTo>
                    <a:pt x="11190" y="25207"/>
                  </a:lnTo>
                  <a:lnTo>
                    <a:pt x="11400" y="25216"/>
                  </a:lnTo>
                  <a:lnTo>
                    <a:pt x="11505" y="25216"/>
                  </a:lnTo>
                  <a:lnTo>
                    <a:pt x="11603" y="25207"/>
                  </a:lnTo>
                  <a:lnTo>
                    <a:pt x="11708" y="25198"/>
                  </a:lnTo>
                  <a:lnTo>
                    <a:pt x="11805" y="25181"/>
                  </a:lnTo>
                  <a:lnTo>
                    <a:pt x="11903" y="25163"/>
                  </a:lnTo>
                  <a:lnTo>
                    <a:pt x="11993" y="25137"/>
                  </a:lnTo>
                  <a:lnTo>
                    <a:pt x="12090" y="25101"/>
                  </a:lnTo>
                  <a:lnTo>
                    <a:pt x="12180" y="25066"/>
                  </a:lnTo>
                  <a:lnTo>
                    <a:pt x="12270" y="25022"/>
                  </a:lnTo>
                  <a:lnTo>
                    <a:pt x="12360" y="24978"/>
                  </a:lnTo>
                  <a:lnTo>
                    <a:pt x="12443" y="24925"/>
                  </a:lnTo>
                  <a:lnTo>
                    <a:pt x="12533" y="24864"/>
                  </a:lnTo>
                  <a:lnTo>
                    <a:pt x="12615" y="24802"/>
                  </a:lnTo>
                  <a:lnTo>
                    <a:pt x="12698" y="24732"/>
                  </a:lnTo>
                  <a:lnTo>
                    <a:pt x="12773" y="24661"/>
                  </a:lnTo>
                  <a:lnTo>
                    <a:pt x="12855" y="24582"/>
                  </a:lnTo>
                  <a:lnTo>
                    <a:pt x="12930" y="24494"/>
                  </a:lnTo>
                  <a:lnTo>
                    <a:pt x="13005" y="24397"/>
                  </a:lnTo>
                  <a:lnTo>
                    <a:pt x="13080" y="24300"/>
                  </a:lnTo>
                  <a:lnTo>
                    <a:pt x="13148" y="24195"/>
                  </a:lnTo>
                  <a:lnTo>
                    <a:pt x="13215" y="24089"/>
                  </a:lnTo>
                  <a:lnTo>
                    <a:pt x="13290" y="23975"/>
                  </a:lnTo>
                  <a:lnTo>
                    <a:pt x="13350" y="23851"/>
                  </a:lnTo>
                  <a:lnTo>
                    <a:pt x="13418" y="23719"/>
                  </a:lnTo>
                  <a:lnTo>
                    <a:pt x="13493" y="23570"/>
                  </a:lnTo>
                  <a:lnTo>
                    <a:pt x="13575" y="23429"/>
                  </a:lnTo>
                  <a:lnTo>
                    <a:pt x="13658" y="23297"/>
                  </a:lnTo>
                  <a:lnTo>
                    <a:pt x="13748" y="23173"/>
                  </a:lnTo>
                  <a:lnTo>
                    <a:pt x="13830" y="23068"/>
                  </a:lnTo>
                  <a:lnTo>
                    <a:pt x="13928" y="22962"/>
                  </a:lnTo>
                  <a:lnTo>
                    <a:pt x="14018" y="22865"/>
                  </a:lnTo>
                  <a:lnTo>
                    <a:pt x="14115" y="22786"/>
                  </a:lnTo>
                  <a:lnTo>
                    <a:pt x="14220" y="22707"/>
                  </a:lnTo>
                  <a:lnTo>
                    <a:pt x="14318" y="22645"/>
                  </a:lnTo>
                  <a:lnTo>
                    <a:pt x="14423" y="22592"/>
                  </a:lnTo>
                  <a:lnTo>
                    <a:pt x="14520" y="22548"/>
                  </a:lnTo>
                  <a:lnTo>
                    <a:pt x="14625" y="22513"/>
                  </a:lnTo>
                  <a:lnTo>
                    <a:pt x="14730" y="22478"/>
                  </a:lnTo>
                  <a:lnTo>
                    <a:pt x="14835" y="22460"/>
                  </a:lnTo>
                  <a:lnTo>
                    <a:pt x="14940" y="22460"/>
                  </a:lnTo>
                  <a:lnTo>
                    <a:pt x="15045" y="22460"/>
                  </a:lnTo>
                  <a:lnTo>
                    <a:pt x="15150" y="22469"/>
                  </a:lnTo>
                  <a:lnTo>
                    <a:pt x="15255" y="22495"/>
                  </a:lnTo>
                  <a:lnTo>
                    <a:pt x="15360" y="22522"/>
                  </a:lnTo>
                  <a:lnTo>
                    <a:pt x="15458" y="22566"/>
                  </a:lnTo>
                  <a:lnTo>
                    <a:pt x="15563" y="22610"/>
                  </a:lnTo>
                  <a:lnTo>
                    <a:pt x="15660" y="22672"/>
                  </a:lnTo>
                  <a:lnTo>
                    <a:pt x="15758" y="22742"/>
                  </a:lnTo>
                  <a:lnTo>
                    <a:pt x="15848" y="22821"/>
                  </a:lnTo>
                  <a:lnTo>
                    <a:pt x="15945" y="22909"/>
                  </a:lnTo>
                  <a:lnTo>
                    <a:pt x="16028" y="23006"/>
                  </a:lnTo>
                  <a:lnTo>
                    <a:pt x="16118" y="23112"/>
                  </a:lnTo>
                  <a:lnTo>
                    <a:pt x="16200" y="23235"/>
                  </a:lnTo>
                  <a:lnTo>
                    <a:pt x="16275" y="23358"/>
                  </a:lnTo>
                  <a:lnTo>
                    <a:pt x="16350" y="23499"/>
                  </a:lnTo>
                  <a:lnTo>
                    <a:pt x="16425" y="23640"/>
                  </a:lnTo>
                  <a:lnTo>
                    <a:pt x="16485" y="23772"/>
                  </a:lnTo>
                  <a:lnTo>
                    <a:pt x="16553" y="23904"/>
                  </a:lnTo>
                  <a:lnTo>
                    <a:pt x="16620" y="24019"/>
                  </a:lnTo>
                  <a:lnTo>
                    <a:pt x="16688" y="24133"/>
                  </a:lnTo>
                  <a:lnTo>
                    <a:pt x="16755" y="24239"/>
                  </a:lnTo>
                  <a:lnTo>
                    <a:pt x="16830" y="24344"/>
                  </a:lnTo>
                  <a:lnTo>
                    <a:pt x="16898" y="24441"/>
                  </a:lnTo>
                  <a:lnTo>
                    <a:pt x="16973" y="24529"/>
                  </a:lnTo>
                  <a:lnTo>
                    <a:pt x="17055" y="24617"/>
                  </a:lnTo>
                  <a:lnTo>
                    <a:pt x="17130" y="24688"/>
                  </a:lnTo>
                  <a:lnTo>
                    <a:pt x="17213" y="24767"/>
                  </a:lnTo>
                  <a:lnTo>
                    <a:pt x="17295" y="24829"/>
                  </a:lnTo>
                  <a:lnTo>
                    <a:pt x="17378" y="24890"/>
                  </a:lnTo>
                  <a:lnTo>
                    <a:pt x="17460" y="24943"/>
                  </a:lnTo>
                  <a:lnTo>
                    <a:pt x="17550" y="24996"/>
                  </a:lnTo>
                  <a:lnTo>
                    <a:pt x="17640" y="25040"/>
                  </a:lnTo>
                  <a:lnTo>
                    <a:pt x="17730" y="25084"/>
                  </a:lnTo>
                  <a:lnTo>
                    <a:pt x="17820" y="25119"/>
                  </a:lnTo>
                  <a:lnTo>
                    <a:pt x="17918" y="25145"/>
                  </a:lnTo>
                  <a:lnTo>
                    <a:pt x="18008" y="25163"/>
                  </a:lnTo>
                  <a:lnTo>
                    <a:pt x="18113" y="25189"/>
                  </a:lnTo>
                  <a:lnTo>
                    <a:pt x="18210" y="25198"/>
                  </a:lnTo>
                  <a:lnTo>
                    <a:pt x="18308" y="25207"/>
                  </a:lnTo>
                  <a:lnTo>
                    <a:pt x="18413" y="25216"/>
                  </a:lnTo>
                  <a:lnTo>
                    <a:pt x="18518" y="25216"/>
                  </a:lnTo>
                  <a:lnTo>
                    <a:pt x="18623" y="25207"/>
                  </a:lnTo>
                  <a:lnTo>
                    <a:pt x="18735" y="25198"/>
                  </a:lnTo>
                  <a:lnTo>
                    <a:pt x="18848" y="25181"/>
                  </a:lnTo>
                  <a:lnTo>
                    <a:pt x="19073" y="25145"/>
                  </a:lnTo>
                  <a:lnTo>
                    <a:pt x="19305" y="25084"/>
                  </a:lnTo>
                  <a:lnTo>
                    <a:pt x="19448" y="25049"/>
                  </a:lnTo>
                  <a:lnTo>
                    <a:pt x="19590" y="25022"/>
                  </a:lnTo>
                  <a:lnTo>
                    <a:pt x="19725" y="24996"/>
                  </a:lnTo>
                  <a:lnTo>
                    <a:pt x="19860" y="24987"/>
                  </a:lnTo>
                  <a:lnTo>
                    <a:pt x="19988" y="24987"/>
                  </a:lnTo>
                  <a:lnTo>
                    <a:pt x="20108" y="24987"/>
                  </a:lnTo>
                  <a:lnTo>
                    <a:pt x="20228" y="24996"/>
                  </a:lnTo>
                  <a:lnTo>
                    <a:pt x="20340" y="25022"/>
                  </a:lnTo>
                  <a:lnTo>
                    <a:pt x="20445" y="25049"/>
                  </a:lnTo>
                  <a:lnTo>
                    <a:pt x="20550" y="25084"/>
                  </a:lnTo>
                  <a:lnTo>
                    <a:pt x="20648" y="25128"/>
                  </a:lnTo>
                  <a:lnTo>
                    <a:pt x="20745" y="25172"/>
                  </a:lnTo>
                  <a:lnTo>
                    <a:pt x="20835" y="25234"/>
                  </a:lnTo>
                  <a:lnTo>
                    <a:pt x="20918" y="25295"/>
                  </a:lnTo>
                  <a:lnTo>
                    <a:pt x="20993" y="25366"/>
                  </a:lnTo>
                  <a:lnTo>
                    <a:pt x="21068" y="25445"/>
                  </a:lnTo>
                  <a:lnTo>
                    <a:pt x="21128" y="25533"/>
                  </a:lnTo>
                  <a:lnTo>
                    <a:pt x="21195" y="25621"/>
                  </a:lnTo>
                  <a:lnTo>
                    <a:pt x="21248" y="25718"/>
                  </a:lnTo>
                  <a:lnTo>
                    <a:pt x="21293" y="25823"/>
                  </a:lnTo>
                  <a:lnTo>
                    <a:pt x="21338" y="25938"/>
                  </a:lnTo>
                  <a:lnTo>
                    <a:pt x="21375" y="26052"/>
                  </a:lnTo>
                  <a:lnTo>
                    <a:pt x="21405" y="26176"/>
                  </a:lnTo>
                  <a:lnTo>
                    <a:pt x="21428" y="26299"/>
                  </a:lnTo>
                  <a:lnTo>
                    <a:pt x="21450" y="26440"/>
                  </a:lnTo>
                  <a:lnTo>
                    <a:pt x="21458" y="26572"/>
                  </a:lnTo>
                  <a:lnTo>
                    <a:pt x="21465" y="26721"/>
                  </a:lnTo>
                  <a:lnTo>
                    <a:pt x="21465" y="26871"/>
                  </a:lnTo>
                  <a:lnTo>
                    <a:pt x="21458" y="27030"/>
                  </a:lnTo>
                  <a:lnTo>
                    <a:pt x="21443" y="27188"/>
                  </a:lnTo>
                  <a:lnTo>
                    <a:pt x="21420" y="27355"/>
                  </a:lnTo>
                  <a:lnTo>
                    <a:pt x="21390" y="27523"/>
                  </a:lnTo>
                  <a:lnTo>
                    <a:pt x="21345" y="27787"/>
                  </a:lnTo>
                  <a:lnTo>
                    <a:pt x="21308" y="28051"/>
                  </a:lnTo>
                  <a:lnTo>
                    <a:pt x="21285" y="28306"/>
                  </a:lnTo>
                  <a:lnTo>
                    <a:pt x="21285" y="28544"/>
                  </a:lnTo>
                  <a:lnTo>
                    <a:pt x="21285" y="28667"/>
                  </a:lnTo>
                  <a:lnTo>
                    <a:pt x="21293" y="28782"/>
                  </a:lnTo>
                  <a:lnTo>
                    <a:pt x="21300" y="28905"/>
                  </a:lnTo>
                  <a:lnTo>
                    <a:pt x="21315" y="29019"/>
                  </a:lnTo>
                  <a:lnTo>
                    <a:pt x="21330" y="29125"/>
                  </a:lnTo>
                  <a:lnTo>
                    <a:pt x="21353" y="29239"/>
                  </a:lnTo>
                  <a:lnTo>
                    <a:pt x="21383" y="29345"/>
                  </a:lnTo>
                  <a:lnTo>
                    <a:pt x="21413" y="29451"/>
                  </a:lnTo>
                  <a:lnTo>
                    <a:pt x="21450" y="29556"/>
                  </a:lnTo>
                  <a:lnTo>
                    <a:pt x="21488" y="29662"/>
                  </a:lnTo>
                  <a:lnTo>
                    <a:pt x="21533" y="29759"/>
                  </a:lnTo>
                  <a:lnTo>
                    <a:pt x="21585" y="29864"/>
                  </a:lnTo>
                  <a:lnTo>
                    <a:pt x="21638" y="29953"/>
                  </a:lnTo>
                  <a:lnTo>
                    <a:pt x="21698" y="30049"/>
                  </a:lnTo>
                  <a:lnTo>
                    <a:pt x="21765" y="30146"/>
                  </a:lnTo>
                  <a:lnTo>
                    <a:pt x="21833" y="30234"/>
                  </a:lnTo>
                  <a:lnTo>
                    <a:pt x="21908" y="30322"/>
                  </a:lnTo>
                  <a:lnTo>
                    <a:pt x="21990" y="30402"/>
                  </a:lnTo>
                  <a:lnTo>
                    <a:pt x="22080" y="30490"/>
                  </a:lnTo>
                  <a:lnTo>
                    <a:pt x="22178" y="30569"/>
                  </a:lnTo>
                  <a:lnTo>
                    <a:pt x="22275" y="30648"/>
                  </a:lnTo>
                  <a:lnTo>
                    <a:pt x="22380" y="30718"/>
                  </a:lnTo>
                  <a:lnTo>
                    <a:pt x="22493" y="30798"/>
                  </a:lnTo>
                  <a:lnTo>
                    <a:pt x="22605" y="30868"/>
                  </a:lnTo>
                  <a:lnTo>
                    <a:pt x="22725" y="30939"/>
                  </a:lnTo>
                  <a:lnTo>
                    <a:pt x="22838" y="31027"/>
                  </a:lnTo>
                  <a:lnTo>
                    <a:pt x="22943" y="31115"/>
                  </a:lnTo>
                  <a:lnTo>
                    <a:pt x="23040" y="31203"/>
                  </a:lnTo>
                  <a:lnTo>
                    <a:pt x="23130" y="31308"/>
                  </a:lnTo>
                  <a:lnTo>
                    <a:pt x="23213" y="31414"/>
                  </a:lnTo>
                  <a:lnTo>
                    <a:pt x="23288" y="31520"/>
                  </a:lnTo>
                  <a:lnTo>
                    <a:pt x="23355" y="31634"/>
                  </a:lnTo>
                  <a:lnTo>
                    <a:pt x="23408" y="31749"/>
                  </a:lnTo>
                  <a:lnTo>
                    <a:pt x="23460" y="31872"/>
                  </a:lnTo>
                  <a:lnTo>
                    <a:pt x="23505" y="31995"/>
                  </a:lnTo>
                  <a:lnTo>
                    <a:pt x="23543" y="32118"/>
                  </a:lnTo>
                  <a:lnTo>
                    <a:pt x="23565" y="32250"/>
                  </a:lnTo>
                  <a:lnTo>
                    <a:pt x="23588" y="32382"/>
                  </a:lnTo>
                  <a:lnTo>
                    <a:pt x="23603" y="32506"/>
                  </a:lnTo>
                  <a:lnTo>
                    <a:pt x="23603" y="32638"/>
                  </a:lnTo>
                  <a:lnTo>
                    <a:pt x="23603" y="32770"/>
                  </a:lnTo>
                  <a:lnTo>
                    <a:pt x="23588" y="32902"/>
                  </a:lnTo>
                  <a:lnTo>
                    <a:pt x="23573" y="33025"/>
                  </a:lnTo>
                  <a:lnTo>
                    <a:pt x="23543" y="33157"/>
                  </a:lnTo>
                  <a:lnTo>
                    <a:pt x="23513" y="33280"/>
                  </a:lnTo>
                  <a:lnTo>
                    <a:pt x="23468" y="33413"/>
                  </a:lnTo>
                  <a:lnTo>
                    <a:pt x="23415" y="33536"/>
                  </a:lnTo>
                  <a:lnTo>
                    <a:pt x="23363" y="33650"/>
                  </a:lnTo>
                  <a:lnTo>
                    <a:pt x="23295" y="33765"/>
                  </a:lnTo>
                  <a:lnTo>
                    <a:pt x="23228" y="33879"/>
                  </a:lnTo>
                  <a:lnTo>
                    <a:pt x="23145" y="33985"/>
                  </a:lnTo>
                  <a:lnTo>
                    <a:pt x="23055" y="34090"/>
                  </a:lnTo>
                  <a:lnTo>
                    <a:pt x="22958" y="34187"/>
                  </a:lnTo>
                  <a:lnTo>
                    <a:pt x="22860" y="34275"/>
                  </a:lnTo>
                  <a:lnTo>
                    <a:pt x="22748" y="34363"/>
                  </a:lnTo>
                  <a:lnTo>
                    <a:pt x="22628" y="34443"/>
                  </a:lnTo>
                  <a:close/>
                  <a:moveTo>
                    <a:pt x="31793" y="17195"/>
                  </a:moveTo>
                  <a:lnTo>
                    <a:pt x="31545" y="17363"/>
                  </a:lnTo>
                  <a:lnTo>
                    <a:pt x="31313" y="17539"/>
                  </a:lnTo>
                  <a:lnTo>
                    <a:pt x="31208" y="17627"/>
                  </a:lnTo>
                  <a:lnTo>
                    <a:pt x="31103" y="17715"/>
                  </a:lnTo>
                  <a:lnTo>
                    <a:pt x="31005" y="17803"/>
                  </a:lnTo>
                  <a:lnTo>
                    <a:pt x="30915" y="17900"/>
                  </a:lnTo>
                  <a:lnTo>
                    <a:pt x="30833" y="17997"/>
                  </a:lnTo>
                  <a:lnTo>
                    <a:pt x="30750" y="18093"/>
                  </a:lnTo>
                  <a:lnTo>
                    <a:pt x="30675" y="18190"/>
                  </a:lnTo>
                  <a:lnTo>
                    <a:pt x="30608" y="18296"/>
                  </a:lnTo>
                  <a:lnTo>
                    <a:pt x="30540" y="18402"/>
                  </a:lnTo>
                  <a:lnTo>
                    <a:pt x="30488" y="18507"/>
                  </a:lnTo>
                  <a:lnTo>
                    <a:pt x="30435" y="18622"/>
                  </a:lnTo>
                  <a:lnTo>
                    <a:pt x="30383" y="18736"/>
                  </a:lnTo>
                  <a:lnTo>
                    <a:pt x="30345" y="18851"/>
                  </a:lnTo>
                  <a:lnTo>
                    <a:pt x="30308" y="18965"/>
                  </a:lnTo>
                  <a:lnTo>
                    <a:pt x="30278" y="19088"/>
                  </a:lnTo>
                  <a:lnTo>
                    <a:pt x="30255" y="19220"/>
                  </a:lnTo>
                  <a:lnTo>
                    <a:pt x="30240" y="19344"/>
                  </a:lnTo>
                  <a:lnTo>
                    <a:pt x="30225" y="19476"/>
                  </a:lnTo>
                  <a:lnTo>
                    <a:pt x="30218" y="19616"/>
                  </a:lnTo>
                  <a:lnTo>
                    <a:pt x="30225" y="19757"/>
                  </a:lnTo>
                  <a:lnTo>
                    <a:pt x="30225" y="19898"/>
                  </a:lnTo>
                  <a:lnTo>
                    <a:pt x="30240" y="20048"/>
                  </a:lnTo>
                  <a:lnTo>
                    <a:pt x="30263" y="20198"/>
                  </a:lnTo>
                  <a:lnTo>
                    <a:pt x="30285" y="20347"/>
                  </a:lnTo>
                  <a:lnTo>
                    <a:pt x="30315" y="20515"/>
                  </a:lnTo>
                  <a:lnTo>
                    <a:pt x="30353" y="20673"/>
                  </a:lnTo>
                  <a:lnTo>
                    <a:pt x="30398" y="20840"/>
                  </a:lnTo>
                  <a:lnTo>
                    <a:pt x="30450" y="21016"/>
                  </a:lnTo>
                  <a:lnTo>
                    <a:pt x="30480" y="21140"/>
                  </a:lnTo>
                  <a:lnTo>
                    <a:pt x="30503" y="21263"/>
                  </a:lnTo>
                  <a:lnTo>
                    <a:pt x="30518" y="21386"/>
                  </a:lnTo>
                  <a:lnTo>
                    <a:pt x="30525" y="21509"/>
                  </a:lnTo>
                  <a:lnTo>
                    <a:pt x="30525" y="21624"/>
                  </a:lnTo>
                  <a:lnTo>
                    <a:pt x="30510" y="21747"/>
                  </a:lnTo>
                  <a:lnTo>
                    <a:pt x="30495" y="21862"/>
                  </a:lnTo>
                  <a:lnTo>
                    <a:pt x="30465" y="21976"/>
                  </a:lnTo>
                  <a:lnTo>
                    <a:pt x="30435" y="22082"/>
                  </a:lnTo>
                  <a:lnTo>
                    <a:pt x="30398" y="22187"/>
                  </a:lnTo>
                  <a:lnTo>
                    <a:pt x="30345" y="22293"/>
                  </a:lnTo>
                  <a:lnTo>
                    <a:pt x="30293" y="22399"/>
                  </a:lnTo>
                  <a:lnTo>
                    <a:pt x="30240" y="22495"/>
                  </a:lnTo>
                  <a:lnTo>
                    <a:pt x="30173" y="22583"/>
                  </a:lnTo>
                  <a:lnTo>
                    <a:pt x="30105" y="22672"/>
                  </a:lnTo>
                  <a:lnTo>
                    <a:pt x="30030" y="22751"/>
                  </a:lnTo>
                  <a:lnTo>
                    <a:pt x="29955" y="22830"/>
                  </a:lnTo>
                  <a:lnTo>
                    <a:pt x="29865" y="22909"/>
                  </a:lnTo>
                  <a:lnTo>
                    <a:pt x="29783" y="22971"/>
                  </a:lnTo>
                  <a:lnTo>
                    <a:pt x="29693" y="23032"/>
                  </a:lnTo>
                  <a:lnTo>
                    <a:pt x="29595" y="23085"/>
                  </a:lnTo>
                  <a:lnTo>
                    <a:pt x="29498" y="23138"/>
                  </a:lnTo>
                  <a:lnTo>
                    <a:pt x="29400" y="23173"/>
                  </a:lnTo>
                  <a:lnTo>
                    <a:pt x="29295" y="23209"/>
                  </a:lnTo>
                  <a:lnTo>
                    <a:pt x="29190" y="23235"/>
                  </a:lnTo>
                  <a:lnTo>
                    <a:pt x="29078" y="23253"/>
                  </a:lnTo>
                  <a:lnTo>
                    <a:pt x="28973" y="23270"/>
                  </a:lnTo>
                  <a:lnTo>
                    <a:pt x="28860" y="23270"/>
                  </a:lnTo>
                  <a:lnTo>
                    <a:pt x="28748" y="23261"/>
                  </a:lnTo>
                  <a:lnTo>
                    <a:pt x="28635" y="23244"/>
                  </a:lnTo>
                  <a:lnTo>
                    <a:pt x="28530" y="23226"/>
                  </a:lnTo>
                  <a:lnTo>
                    <a:pt x="28418" y="23191"/>
                  </a:lnTo>
                  <a:lnTo>
                    <a:pt x="28283" y="23147"/>
                  </a:lnTo>
                  <a:lnTo>
                    <a:pt x="28148" y="23103"/>
                  </a:lnTo>
                  <a:lnTo>
                    <a:pt x="28020" y="23077"/>
                  </a:lnTo>
                  <a:lnTo>
                    <a:pt x="27893" y="23050"/>
                  </a:lnTo>
                  <a:lnTo>
                    <a:pt x="27773" y="23024"/>
                  </a:lnTo>
                  <a:lnTo>
                    <a:pt x="27653" y="23006"/>
                  </a:lnTo>
                  <a:lnTo>
                    <a:pt x="27533" y="22997"/>
                  </a:lnTo>
                  <a:lnTo>
                    <a:pt x="27413" y="22997"/>
                  </a:lnTo>
                  <a:lnTo>
                    <a:pt x="27300" y="22997"/>
                  </a:lnTo>
                  <a:lnTo>
                    <a:pt x="27188" y="23006"/>
                  </a:lnTo>
                  <a:lnTo>
                    <a:pt x="27083" y="23015"/>
                  </a:lnTo>
                  <a:lnTo>
                    <a:pt x="26978" y="23032"/>
                  </a:lnTo>
                  <a:lnTo>
                    <a:pt x="26873" y="23059"/>
                  </a:lnTo>
                  <a:lnTo>
                    <a:pt x="26768" y="23094"/>
                  </a:lnTo>
                  <a:lnTo>
                    <a:pt x="26670" y="23129"/>
                  </a:lnTo>
                  <a:lnTo>
                    <a:pt x="26573" y="23173"/>
                  </a:lnTo>
                  <a:lnTo>
                    <a:pt x="26475" y="23217"/>
                  </a:lnTo>
                  <a:lnTo>
                    <a:pt x="26378" y="23279"/>
                  </a:lnTo>
                  <a:lnTo>
                    <a:pt x="26288" y="23341"/>
                  </a:lnTo>
                  <a:lnTo>
                    <a:pt x="26198" y="23402"/>
                  </a:lnTo>
                  <a:lnTo>
                    <a:pt x="26115" y="23481"/>
                  </a:lnTo>
                  <a:lnTo>
                    <a:pt x="26025" y="23561"/>
                  </a:lnTo>
                  <a:lnTo>
                    <a:pt x="25943" y="23649"/>
                  </a:lnTo>
                  <a:lnTo>
                    <a:pt x="25860" y="23746"/>
                  </a:lnTo>
                  <a:lnTo>
                    <a:pt x="25778" y="23842"/>
                  </a:lnTo>
                  <a:lnTo>
                    <a:pt x="25703" y="23948"/>
                  </a:lnTo>
                  <a:lnTo>
                    <a:pt x="25628" y="24063"/>
                  </a:lnTo>
                  <a:lnTo>
                    <a:pt x="25553" y="24177"/>
                  </a:lnTo>
                  <a:lnTo>
                    <a:pt x="25478" y="24309"/>
                  </a:lnTo>
                  <a:lnTo>
                    <a:pt x="25410" y="24441"/>
                  </a:lnTo>
                  <a:lnTo>
                    <a:pt x="25335" y="24582"/>
                  </a:lnTo>
                  <a:lnTo>
                    <a:pt x="25268" y="24723"/>
                  </a:lnTo>
                  <a:lnTo>
                    <a:pt x="25215" y="24846"/>
                  </a:lnTo>
                  <a:lnTo>
                    <a:pt x="25148" y="24952"/>
                  </a:lnTo>
                  <a:lnTo>
                    <a:pt x="25080" y="25057"/>
                  </a:lnTo>
                  <a:lnTo>
                    <a:pt x="25013" y="25145"/>
                  </a:lnTo>
                  <a:lnTo>
                    <a:pt x="24930" y="25234"/>
                  </a:lnTo>
                  <a:lnTo>
                    <a:pt x="24855" y="25313"/>
                  </a:lnTo>
                  <a:lnTo>
                    <a:pt x="24765" y="25383"/>
                  </a:lnTo>
                  <a:lnTo>
                    <a:pt x="24683" y="25445"/>
                  </a:lnTo>
                  <a:lnTo>
                    <a:pt x="24593" y="25506"/>
                  </a:lnTo>
                  <a:lnTo>
                    <a:pt x="24495" y="25550"/>
                  </a:lnTo>
                  <a:lnTo>
                    <a:pt x="24405" y="25594"/>
                  </a:lnTo>
                  <a:lnTo>
                    <a:pt x="24308" y="25630"/>
                  </a:lnTo>
                  <a:lnTo>
                    <a:pt x="24210" y="25656"/>
                  </a:lnTo>
                  <a:lnTo>
                    <a:pt x="24113" y="25674"/>
                  </a:lnTo>
                  <a:lnTo>
                    <a:pt x="24015" y="25683"/>
                  </a:lnTo>
                  <a:lnTo>
                    <a:pt x="23910" y="25683"/>
                  </a:lnTo>
                  <a:lnTo>
                    <a:pt x="23813" y="25683"/>
                  </a:lnTo>
                  <a:lnTo>
                    <a:pt x="23715" y="25665"/>
                  </a:lnTo>
                  <a:lnTo>
                    <a:pt x="23618" y="25647"/>
                  </a:lnTo>
                  <a:lnTo>
                    <a:pt x="23520" y="25621"/>
                  </a:lnTo>
                  <a:lnTo>
                    <a:pt x="23423" y="25586"/>
                  </a:lnTo>
                  <a:lnTo>
                    <a:pt x="23325" y="25550"/>
                  </a:lnTo>
                  <a:lnTo>
                    <a:pt x="23235" y="25498"/>
                  </a:lnTo>
                  <a:lnTo>
                    <a:pt x="23145" y="25436"/>
                  </a:lnTo>
                  <a:lnTo>
                    <a:pt x="23063" y="25374"/>
                  </a:lnTo>
                  <a:lnTo>
                    <a:pt x="22980" y="25304"/>
                  </a:lnTo>
                  <a:lnTo>
                    <a:pt x="22905" y="25225"/>
                  </a:lnTo>
                  <a:lnTo>
                    <a:pt x="22830" y="25137"/>
                  </a:lnTo>
                  <a:lnTo>
                    <a:pt x="22755" y="25040"/>
                  </a:lnTo>
                  <a:lnTo>
                    <a:pt x="22695" y="24943"/>
                  </a:lnTo>
                  <a:lnTo>
                    <a:pt x="22635" y="24829"/>
                  </a:lnTo>
                  <a:lnTo>
                    <a:pt x="22575" y="24714"/>
                  </a:lnTo>
                  <a:lnTo>
                    <a:pt x="22508" y="24556"/>
                  </a:lnTo>
                  <a:lnTo>
                    <a:pt x="22440" y="24406"/>
                  </a:lnTo>
                  <a:lnTo>
                    <a:pt x="22365" y="24265"/>
                  </a:lnTo>
                  <a:lnTo>
                    <a:pt x="22290" y="24133"/>
                  </a:lnTo>
                  <a:lnTo>
                    <a:pt x="22215" y="24010"/>
                  </a:lnTo>
                  <a:lnTo>
                    <a:pt x="22133" y="23886"/>
                  </a:lnTo>
                  <a:lnTo>
                    <a:pt x="22058" y="23772"/>
                  </a:lnTo>
                  <a:lnTo>
                    <a:pt x="21975" y="23666"/>
                  </a:lnTo>
                  <a:lnTo>
                    <a:pt x="21885" y="23570"/>
                  </a:lnTo>
                  <a:lnTo>
                    <a:pt x="21803" y="23481"/>
                  </a:lnTo>
                  <a:lnTo>
                    <a:pt x="21713" y="23393"/>
                  </a:lnTo>
                  <a:lnTo>
                    <a:pt x="21623" y="23323"/>
                  </a:lnTo>
                  <a:lnTo>
                    <a:pt x="21533" y="23253"/>
                  </a:lnTo>
                  <a:lnTo>
                    <a:pt x="21435" y="23182"/>
                  </a:lnTo>
                  <a:lnTo>
                    <a:pt x="21338" y="23129"/>
                  </a:lnTo>
                  <a:lnTo>
                    <a:pt x="21240" y="23077"/>
                  </a:lnTo>
                  <a:lnTo>
                    <a:pt x="21135" y="23032"/>
                  </a:lnTo>
                  <a:lnTo>
                    <a:pt x="21030" y="22997"/>
                  </a:lnTo>
                  <a:lnTo>
                    <a:pt x="20925" y="22962"/>
                  </a:lnTo>
                  <a:lnTo>
                    <a:pt x="20820" y="22944"/>
                  </a:lnTo>
                  <a:lnTo>
                    <a:pt x="20708" y="22918"/>
                  </a:lnTo>
                  <a:lnTo>
                    <a:pt x="20595" y="22909"/>
                  </a:lnTo>
                  <a:lnTo>
                    <a:pt x="20475" y="22900"/>
                  </a:lnTo>
                  <a:lnTo>
                    <a:pt x="20363" y="22900"/>
                  </a:lnTo>
                  <a:lnTo>
                    <a:pt x="20235" y="22909"/>
                  </a:lnTo>
                  <a:lnTo>
                    <a:pt x="20115" y="22927"/>
                  </a:lnTo>
                  <a:lnTo>
                    <a:pt x="19988" y="22944"/>
                  </a:lnTo>
                  <a:lnTo>
                    <a:pt x="19860" y="22971"/>
                  </a:lnTo>
                  <a:lnTo>
                    <a:pt x="19733" y="22997"/>
                  </a:lnTo>
                  <a:lnTo>
                    <a:pt x="19598" y="23032"/>
                  </a:lnTo>
                  <a:lnTo>
                    <a:pt x="19463" y="23077"/>
                  </a:lnTo>
                  <a:lnTo>
                    <a:pt x="19320" y="23121"/>
                  </a:lnTo>
                  <a:lnTo>
                    <a:pt x="19215" y="23156"/>
                  </a:lnTo>
                  <a:lnTo>
                    <a:pt x="19110" y="23182"/>
                  </a:lnTo>
                  <a:lnTo>
                    <a:pt x="19005" y="23191"/>
                  </a:lnTo>
                  <a:lnTo>
                    <a:pt x="18900" y="23200"/>
                  </a:lnTo>
                  <a:lnTo>
                    <a:pt x="18795" y="23191"/>
                  </a:lnTo>
                  <a:lnTo>
                    <a:pt x="18690" y="23182"/>
                  </a:lnTo>
                  <a:lnTo>
                    <a:pt x="18585" y="23165"/>
                  </a:lnTo>
                  <a:lnTo>
                    <a:pt x="18488" y="23129"/>
                  </a:lnTo>
                  <a:lnTo>
                    <a:pt x="18390" y="23094"/>
                  </a:lnTo>
                  <a:lnTo>
                    <a:pt x="18293" y="23050"/>
                  </a:lnTo>
                  <a:lnTo>
                    <a:pt x="18203" y="23006"/>
                  </a:lnTo>
                  <a:lnTo>
                    <a:pt x="18113" y="22944"/>
                  </a:lnTo>
                  <a:lnTo>
                    <a:pt x="18030" y="22883"/>
                  </a:lnTo>
                  <a:lnTo>
                    <a:pt x="17948" y="22812"/>
                  </a:lnTo>
                  <a:lnTo>
                    <a:pt x="17865" y="22742"/>
                  </a:lnTo>
                  <a:lnTo>
                    <a:pt x="17790" y="22663"/>
                  </a:lnTo>
                  <a:lnTo>
                    <a:pt x="17723" y="22575"/>
                  </a:lnTo>
                  <a:lnTo>
                    <a:pt x="17655" y="22478"/>
                  </a:lnTo>
                  <a:lnTo>
                    <a:pt x="17595" y="22390"/>
                  </a:lnTo>
                  <a:lnTo>
                    <a:pt x="17543" y="22284"/>
                  </a:lnTo>
                  <a:lnTo>
                    <a:pt x="17490" y="22187"/>
                  </a:lnTo>
                  <a:lnTo>
                    <a:pt x="17445" y="22082"/>
                  </a:lnTo>
                  <a:lnTo>
                    <a:pt x="17408" y="21967"/>
                  </a:lnTo>
                  <a:lnTo>
                    <a:pt x="17378" y="21853"/>
                  </a:lnTo>
                  <a:lnTo>
                    <a:pt x="17355" y="21738"/>
                  </a:lnTo>
                  <a:lnTo>
                    <a:pt x="17340" y="21624"/>
                  </a:lnTo>
                  <a:lnTo>
                    <a:pt x="17325" y="21501"/>
                  </a:lnTo>
                  <a:lnTo>
                    <a:pt x="17325" y="21377"/>
                  </a:lnTo>
                  <a:lnTo>
                    <a:pt x="17333" y="21263"/>
                  </a:lnTo>
                  <a:lnTo>
                    <a:pt x="17348" y="21131"/>
                  </a:lnTo>
                  <a:lnTo>
                    <a:pt x="17370" y="21008"/>
                  </a:lnTo>
                  <a:lnTo>
                    <a:pt x="17400" y="20884"/>
                  </a:lnTo>
                  <a:lnTo>
                    <a:pt x="17445" y="20717"/>
                  </a:lnTo>
                  <a:lnTo>
                    <a:pt x="17483" y="20550"/>
                  </a:lnTo>
                  <a:lnTo>
                    <a:pt x="17520" y="20391"/>
                  </a:lnTo>
                  <a:lnTo>
                    <a:pt x="17550" y="20233"/>
                  </a:lnTo>
                  <a:lnTo>
                    <a:pt x="17573" y="20083"/>
                  </a:lnTo>
                  <a:lnTo>
                    <a:pt x="17588" y="19933"/>
                  </a:lnTo>
                  <a:lnTo>
                    <a:pt x="17603" y="19784"/>
                  </a:lnTo>
                  <a:lnTo>
                    <a:pt x="17603" y="19643"/>
                  </a:lnTo>
                  <a:lnTo>
                    <a:pt x="17610" y="19502"/>
                  </a:lnTo>
                  <a:lnTo>
                    <a:pt x="17603" y="19361"/>
                  </a:lnTo>
                  <a:lnTo>
                    <a:pt x="17595" y="19229"/>
                  </a:lnTo>
                  <a:lnTo>
                    <a:pt x="17573" y="19097"/>
                  </a:lnTo>
                  <a:lnTo>
                    <a:pt x="17558" y="18974"/>
                  </a:lnTo>
                  <a:lnTo>
                    <a:pt x="17528" y="18851"/>
                  </a:lnTo>
                  <a:lnTo>
                    <a:pt x="17498" y="18727"/>
                  </a:lnTo>
                  <a:lnTo>
                    <a:pt x="17453" y="18613"/>
                  </a:lnTo>
                  <a:lnTo>
                    <a:pt x="17408" y="18490"/>
                  </a:lnTo>
                  <a:lnTo>
                    <a:pt x="17363" y="18384"/>
                  </a:lnTo>
                  <a:lnTo>
                    <a:pt x="17303" y="18269"/>
                  </a:lnTo>
                  <a:lnTo>
                    <a:pt x="17243" y="18164"/>
                  </a:lnTo>
                  <a:lnTo>
                    <a:pt x="17175" y="18058"/>
                  </a:lnTo>
                  <a:lnTo>
                    <a:pt x="17100" y="17953"/>
                  </a:lnTo>
                  <a:lnTo>
                    <a:pt x="17025" y="17856"/>
                  </a:lnTo>
                  <a:lnTo>
                    <a:pt x="16943" y="17759"/>
                  </a:lnTo>
                  <a:lnTo>
                    <a:pt x="16853" y="17662"/>
                  </a:lnTo>
                  <a:lnTo>
                    <a:pt x="16755" y="17565"/>
                  </a:lnTo>
                  <a:lnTo>
                    <a:pt x="16650" y="17477"/>
                  </a:lnTo>
                  <a:lnTo>
                    <a:pt x="16545" y="17389"/>
                  </a:lnTo>
                  <a:lnTo>
                    <a:pt x="16433" y="17301"/>
                  </a:lnTo>
                  <a:lnTo>
                    <a:pt x="16313" y="17213"/>
                  </a:lnTo>
                  <a:lnTo>
                    <a:pt x="16185" y="17134"/>
                  </a:lnTo>
                  <a:lnTo>
                    <a:pt x="16050" y="17046"/>
                  </a:lnTo>
                  <a:lnTo>
                    <a:pt x="15960" y="16984"/>
                  </a:lnTo>
                  <a:lnTo>
                    <a:pt x="15870" y="16914"/>
                  </a:lnTo>
                  <a:lnTo>
                    <a:pt x="15780" y="16843"/>
                  </a:lnTo>
                  <a:lnTo>
                    <a:pt x="15705" y="16755"/>
                  </a:lnTo>
                  <a:lnTo>
                    <a:pt x="15638" y="16667"/>
                  </a:lnTo>
                  <a:lnTo>
                    <a:pt x="15570" y="16579"/>
                  </a:lnTo>
                  <a:lnTo>
                    <a:pt x="15518" y="16482"/>
                  </a:lnTo>
                  <a:lnTo>
                    <a:pt x="15465" y="16385"/>
                  </a:lnTo>
                  <a:lnTo>
                    <a:pt x="15420" y="16280"/>
                  </a:lnTo>
                  <a:lnTo>
                    <a:pt x="15383" y="16174"/>
                  </a:lnTo>
                  <a:lnTo>
                    <a:pt x="15353" y="16068"/>
                  </a:lnTo>
                  <a:lnTo>
                    <a:pt x="15330" y="15954"/>
                  </a:lnTo>
                  <a:lnTo>
                    <a:pt x="15308" y="15840"/>
                  </a:lnTo>
                  <a:lnTo>
                    <a:pt x="15300" y="15725"/>
                  </a:lnTo>
                  <a:lnTo>
                    <a:pt x="15293" y="15611"/>
                  </a:lnTo>
                  <a:lnTo>
                    <a:pt x="15293" y="15496"/>
                  </a:lnTo>
                  <a:lnTo>
                    <a:pt x="15300" y="15373"/>
                  </a:lnTo>
                  <a:lnTo>
                    <a:pt x="15315" y="15258"/>
                  </a:lnTo>
                  <a:lnTo>
                    <a:pt x="15330" y="15144"/>
                  </a:lnTo>
                  <a:lnTo>
                    <a:pt x="15360" y="15030"/>
                  </a:lnTo>
                  <a:lnTo>
                    <a:pt x="15390" y="14915"/>
                  </a:lnTo>
                  <a:lnTo>
                    <a:pt x="15435" y="14809"/>
                  </a:lnTo>
                  <a:lnTo>
                    <a:pt x="15480" y="14695"/>
                  </a:lnTo>
                  <a:lnTo>
                    <a:pt x="15525" y="14589"/>
                  </a:lnTo>
                  <a:lnTo>
                    <a:pt x="15585" y="14484"/>
                  </a:lnTo>
                  <a:lnTo>
                    <a:pt x="15653" y="14387"/>
                  </a:lnTo>
                  <a:lnTo>
                    <a:pt x="15720" y="14290"/>
                  </a:lnTo>
                  <a:lnTo>
                    <a:pt x="15795" y="14202"/>
                  </a:lnTo>
                  <a:lnTo>
                    <a:pt x="15878" y="14114"/>
                  </a:lnTo>
                  <a:lnTo>
                    <a:pt x="15968" y="14035"/>
                  </a:lnTo>
                  <a:lnTo>
                    <a:pt x="16065" y="13955"/>
                  </a:lnTo>
                  <a:lnTo>
                    <a:pt x="16163" y="13885"/>
                  </a:lnTo>
                  <a:lnTo>
                    <a:pt x="16283" y="13806"/>
                  </a:lnTo>
                  <a:lnTo>
                    <a:pt x="16403" y="13727"/>
                  </a:lnTo>
                  <a:lnTo>
                    <a:pt x="16515" y="13638"/>
                  </a:lnTo>
                  <a:lnTo>
                    <a:pt x="16620" y="13550"/>
                  </a:lnTo>
                  <a:lnTo>
                    <a:pt x="16718" y="13462"/>
                  </a:lnTo>
                  <a:lnTo>
                    <a:pt x="16815" y="13366"/>
                  </a:lnTo>
                  <a:lnTo>
                    <a:pt x="16905" y="13278"/>
                  </a:lnTo>
                  <a:lnTo>
                    <a:pt x="16988" y="13181"/>
                  </a:lnTo>
                  <a:lnTo>
                    <a:pt x="17063" y="13084"/>
                  </a:lnTo>
                  <a:lnTo>
                    <a:pt x="17138" y="12987"/>
                  </a:lnTo>
                  <a:lnTo>
                    <a:pt x="17205" y="12881"/>
                  </a:lnTo>
                  <a:lnTo>
                    <a:pt x="17265" y="12776"/>
                  </a:lnTo>
                  <a:lnTo>
                    <a:pt x="17325" y="12670"/>
                  </a:lnTo>
                  <a:lnTo>
                    <a:pt x="17378" y="12564"/>
                  </a:lnTo>
                  <a:lnTo>
                    <a:pt x="17423" y="12450"/>
                  </a:lnTo>
                  <a:lnTo>
                    <a:pt x="17468" y="12335"/>
                  </a:lnTo>
                  <a:lnTo>
                    <a:pt x="17498" y="12221"/>
                  </a:lnTo>
                  <a:lnTo>
                    <a:pt x="17535" y="12098"/>
                  </a:lnTo>
                  <a:lnTo>
                    <a:pt x="17558" y="11983"/>
                  </a:lnTo>
                  <a:lnTo>
                    <a:pt x="17580" y="11860"/>
                  </a:lnTo>
                  <a:lnTo>
                    <a:pt x="17595" y="11728"/>
                  </a:lnTo>
                  <a:lnTo>
                    <a:pt x="17610" y="11605"/>
                  </a:lnTo>
                  <a:lnTo>
                    <a:pt x="17618" y="11473"/>
                  </a:lnTo>
                  <a:lnTo>
                    <a:pt x="17618" y="11341"/>
                  </a:lnTo>
                  <a:lnTo>
                    <a:pt x="17618" y="11200"/>
                  </a:lnTo>
                  <a:lnTo>
                    <a:pt x="17603" y="11059"/>
                  </a:lnTo>
                  <a:lnTo>
                    <a:pt x="17595" y="10918"/>
                  </a:lnTo>
                  <a:lnTo>
                    <a:pt x="17580" y="10777"/>
                  </a:lnTo>
                  <a:lnTo>
                    <a:pt x="17558" y="10627"/>
                  </a:lnTo>
                  <a:lnTo>
                    <a:pt x="17528" y="10478"/>
                  </a:lnTo>
                  <a:lnTo>
                    <a:pt x="17498" y="10319"/>
                  </a:lnTo>
                  <a:lnTo>
                    <a:pt x="17460" y="10170"/>
                  </a:lnTo>
                  <a:lnTo>
                    <a:pt x="17438" y="10055"/>
                  </a:lnTo>
                  <a:lnTo>
                    <a:pt x="17423" y="9950"/>
                  </a:lnTo>
                  <a:lnTo>
                    <a:pt x="17415" y="9835"/>
                  </a:lnTo>
                  <a:lnTo>
                    <a:pt x="17408" y="9721"/>
                  </a:lnTo>
                  <a:lnTo>
                    <a:pt x="17415" y="9606"/>
                  </a:lnTo>
                  <a:lnTo>
                    <a:pt x="17423" y="9501"/>
                  </a:lnTo>
                  <a:lnTo>
                    <a:pt x="17438" y="9386"/>
                  </a:lnTo>
                  <a:lnTo>
                    <a:pt x="17453" y="9272"/>
                  </a:lnTo>
                  <a:lnTo>
                    <a:pt x="17483" y="9166"/>
                  </a:lnTo>
                  <a:lnTo>
                    <a:pt x="17513" y="9060"/>
                  </a:lnTo>
                  <a:lnTo>
                    <a:pt x="17543" y="8955"/>
                  </a:lnTo>
                  <a:lnTo>
                    <a:pt x="17588" y="8849"/>
                  </a:lnTo>
                  <a:lnTo>
                    <a:pt x="17633" y="8743"/>
                  </a:lnTo>
                  <a:lnTo>
                    <a:pt x="17678" y="8647"/>
                  </a:lnTo>
                  <a:lnTo>
                    <a:pt x="17730" y="8550"/>
                  </a:lnTo>
                  <a:lnTo>
                    <a:pt x="17783" y="8462"/>
                  </a:lnTo>
                  <a:lnTo>
                    <a:pt x="17843" y="8365"/>
                  </a:lnTo>
                  <a:lnTo>
                    <a:pt x="17903" y="8286"/>
                  </a:lnTo>
                  <a:lnTo>
                    <a:pt x="17970" y="8206"/>
                  </a:lnTo>
                  <a:lnTo>
                    <a:pt x="18038" y="8127"/>
                  </a:lnTo>
                  <a:lnTo>
                    <a:pt x="18113" y="8057"/>
                  </a:lnTo>
                  <a:lnTo>
                    <a:pt x="18188" y="7986"/>
                  </a:lnTo>
                  <a:lnTo>
                    <a:pt x="18263" y="7925"/>
                  </a:lnTo>
                  <a:lnTo>
                    <a:pt x="18338" y="7872"/>
                  </a:lnTo>
                  <a:lnTo>
                    <a:pt x="18420" y="7819"/>
                  </a:lnTo>
                  <a:lnTo>
                    <a:pt x="18495" y="7784"/>
                  </a:lnTo>
                  <a:lnTo>
                    <a:pt x="18578" y="7740"/>
                  </a:lnTo>
                  <a:lnTo>
                    <a:pt x="18660" y="7713"/>
                  </a:lnTo>
                  <a:lnTo>
                    <a:pt x="18743" y="7696"/>
                  </a:lnTo>
                  <a:lnTo>
                    <a:pt x="18833" y="7678"/>
                  </a:lnTo>
                  <a:lnTo>
                    <a:pt x="18915" y="7669"/>
                  </a:lnTo>
                  <a:lnTo>
                    <a:pt x="18998" y="7669"/>
                  </a:lnTo>
                  <a:lnTo>
                    <a:pt x="19178" y="7766"/>
                  </a:lnTo>
                  <a:lnTo>
                    <a:pt x="19343" y="7854"/>
                  </a:lnTo>
                  <a:lnTo>
                    <a:pt x="19515" y="7925"/>
                  </a:lnTo>
                  <a:lnTo>
                    <a:pt x="19673" y="7986"/>
                  </a:lnTo>
                  <a:lnTo>
                    <a:pt x="19830" y="8039"/>
                  </a:lnTo>
                  <a:lnTo>
                    <a:pt x="19980" y="8074"/>
                  </a:lnTo>
                  <a:lnTo>
                    <a:pt x="20130" y="8101"/>
                  </a:lnTo>
                  <a:lnTo>
                    <a:pt x="20273" y="8118"/>
                  </a:lnTo>
                  <a:lnTo>
                    <a:pt x="20415" y="8127"/>
                  </a:lnTo>
                  <a:lnTo>
                    <a:pt x="20550" y="8118"/>
                  </a:lnTo>
                  <a:lnTo>
                    <a:pt x="20685" y="8110"/>
                  </a:lnTo>
                  <a:lnTo>
                    <a:pt x="20813" y="8083"/>
                  </a:lnTo>
                  <a:lnTo>
                    <a:pt x="20940" y="8057"/>
                  </a:lnTo>
                  <a:lnTo>
                    <a:pt x="21068" y="8013"/>
                  </a:lnTo>
                  <a:lnTo>
                    <a:pt x="21188" y="7960"/>
                  </a:lnTo>
                  <a:lnTo>
                    <a:pt x="21308" y="7898"/>
                  </a:lnTo>
                  <a:lnTo>
                    <a:pt x="21420" y="7828"/>
                  </a:lnTo>
                  <a:lnTo>
                    <a:pt x="21533" y="7749"/>
                  </a:lnTo>
                  <a:lnTo>
                    <a:pt x="21645" y="7661"/>
                  </a:lnTo>
                  <a:lnTo>
                    <a:pt x="21750" y="7564"/>
                  </a:lnTo>
                  <a:lnTo>
                    <a:pt x="21855" y="7458"/>
                  </a:lnTo>
                  <a:lnTo>
                    <a:pt x="21960" y="7352"/>
                  </a:lnTo>
                  <a:lnTo>
                    <a:pt x="22065" y="7229"/>
                  </a:lnTo>
                  <a:lnTo>
                    <a:pt x="22163" y="7097"/>
                  </a:lnTo>
                  <a:lnTo>
                    <a:pt x="22260" y="6965"/>
                  </a:lnTo>
                  <a:lnTo>
                    <a:pt x="22365" y="6824"/>
                  </a:lnTo>
                  <a:lnTo>
                    <a:pt x="22455" y="6674"/>
                  </a:lnTo>
                  <a:lnTo>
                    <a:pt x="22553" y="6516"/>
                  </a:lnTo>
                  <a:lnTo>
                    <a:pt x="22740" y="6181"/>
                  </a:lnTo>
                  <a:lnTo>
                    <a:pt x="22928" y="5829"/>
                  </a:lnTo>
                  <a:lnTo>
                    <a:pt x="22973" y="5741"/>
                  </a:lnTo>
                  <a:lnTo>
                    <a:pt x="23025" y="5671"/>
                  </a:lnTo>
                  <a:lnTo>
                    <a:pt x="23078" y="5600"/>
                  </a:lnTo>
                  <a:lnTo>
                    <a:pt x="23138" y="5530"/>
                  </a:lnTo>
                  <a:lnTo>
                    <a:pt x="23198" y="5468"/>
                  </a:lnTo>
                  <a:lnTo>
                    <a:pt x="23265" y="5415"/>
                  </a:lnTo>
                  <a:lnTo>
                    <a:pt x="23340" y="5363"/>
                  </a:lnTo>
                  <a:lnTo>
                    <a:pt x="23415" y="5319"/>
                  </a:lnTo>
                  <a:lnTo>
                    <a:pt x="23490" y="5283"/>
                  </a:lnTo>
                  <a:lnTo>
                    <a:pt x="23565" y="5248"/>
                  </a:lnTo>
                  <a:lnTo>
                    <a:pt x="23648" y="5222"/>
                  </a:lnTo>
                  <a:lnTo>
                    <a:pt x="23730" y="5204"/>
                  </a:lnTo>
                  <a:lnTo>
                    <a:pt x="23813" y="5187"/>
                  </a:lnTo>
                  <a:lnTo>
                    <a:pt x="23903" y="5178"/>
                  </a:lnTo>
                  <a:lnTo>
                    <a:pt x="23985" y="5178"/>
                  </a:lnTo>
                  <a:lnTo>
                    <a:pt x="24075" y="5178"/>
                  </a:lnTo>
                  <a:lnTo>
                    <a:pt x="24165" y="5187"/>
                  </a:lnTo>
                  <a:lnTo>
                    <a:pt x="24255" y="5204"/>
                  </a:lnTo>
                  <a:lnTo>
                    <a:pt x="24338" y="5231"/>
                  </a:lnTo>
                  <a:lnTo>
                    <a:pt x="24428" y="5266"/>
                  </a:lnTo>
                  <a:lnTo>
                    <a:pt x="24518" y="5301"/>
                  </a:lnTo>
                  <a:lnTo>
                    <a:pt x="24600" y="5345"/>
                  </a:lnTo>
                  <a:lnTo>
                    <a:pt x="24683" y="5398"/>
                  </a:lnTo>
                  <a:lnTo>
                    <a:pt x="24765" y="5459"/>
                  </a:lnTo>
                  <a:lnTo>
                    <a:pt x="24840" y="5530"/>
                  </a:lnTo>
                  <a:lnTo>
                    <a:pt x="24923" y="5600"/>
                  </a:lnTo>
                  <a:lnTo>
                    <a:pt x="24998" y="5688"/>
                  </a:lnTo>
                  <a:lnTo>
                    <a:pt x="25065" y="5776"/>
                  </a:lnTo>
                  <a:lnTo>
                    <a:pt x="25133" y="5873"/>
                  </a:lnTo>
                  <a:lnTo>
                    <a:pt x="25200" y="5979"/>
                  </a:lnTo>
                  <a:lnTo>
                    <a:pt x="25260" y="6093"/>
                  </a:lnTo>
                  <a:lnTo>
                    <a:pt x="25313" y="6217"/>
                  </a:lnTo>
                  <a:lnTo>
                    <a:pt x="25380" y="6375"/>
                  </a:lnTo>
                  <a:lnTo>
                    <a:pt x="25455" y="6525"/>
                  </a:lnTo>
                  <a:lnTo>
                    <a:pt x="25530" y="6666"/>
                  </a:lnTo>
                  <a:lnTo>
                    <a:pt x="25605" y="6807"/>
                  </a:lnTo>
                  <a:lnTo>
                    <a:pt x="25680" y="6930"/>
                  </a:lnTo>
                  <a:lnTo>
                    <a:pt x="25755" y="7053"/>
                  </a:lnTo>
                  <a:lnTo>
                    <a:pt x="25838" y="7159"/>
                  </a:lnTo>
                  <a:lnTo>
                    <a:pt x="25920" y="7264"/>
                  </a:lnTo>
                  <a:lnTo>
                    <a:pt x="26003" y="7361"/>
                  </a:lnTo>
                  <a:lnTo>
                    <a:pt x="26093" y="7458"/>
                  </a:lnTo>
                  <a:lnTo>
                    <a:pt x="26183" y="7537"/>
                  </a:lnTo>
                  <a:lnTo>
                    <a:pt x="26273" y="7616"/>
                  </a:lnTo>
                  <a:lnTo>
                    <a:pt x="26363" y="7687"/>
                  </a:lnTo>
                  <a:lnTo>
                    <a:pt x="26460" y="7749"/>
                  </a:lnTo>
                  <a:lnTo>
                    <a:pt x="26558" y="7801"/>
                  </a:lnTo>
                  <a:lnTo>
                    <a:pt x="26655" y="7854"/>
                  </a:lnTo>
                  <a:lnTo>
                    <a:pt x="26760" y="7898"/>
                  </a:lnTo>
                  <a:lnTo>
                    <a:pt x="26858" y="7933"/>
                  </a:lnTo>
                  <a:lnTo>
                    <a:pt x="26970" y="7960"/>
                  </a:lnTo>
                  <a:lnTo>
                    <a:pt x="27075" y="7986"/>
                  </a:lnTo>
                  <a:lnTo>
                    <a:pt x="27188" y="8004"/>
                  </a:lnTo>
                  <a:lnTo>
                    <a:pt x="27300" y="8013"/>
                  </a:lnTo>
                  <a:lnTo>
                    <a:pt x="27420" y="8021"/>
                  </a:lnTo>
                  <a:lnTo>
                    <a:pt x="27533" y="8021"/>
                  </a:lnTo>
                  <a:lnTo>
                    <a:pt x="27653" y="8013"/>
                  </a:lnTo>
                  <a:lnTo>
                    <a:pt x="27780" y="7995"/>
                  </a:lnTo>
                  <a:lnTo>
                    <a:pt x="27908" y="7977"/>
                  </a:lnTo>
                  <a:lnTo>
                    <a:pt x="28035" y="7951"/>
                  </a:lnTo>
                  <a:lnTo>
                    <a:pt x="28163" y="7925"/>
                  </a:lnTo>
                  <a:lnTo>
                    <a:pt x="28298" y="7889"/>
                  </a:lnTo>
                  <a:lnTo>
                    <a:pt x="28433" y="7845"/>
                  </a:lnTo>
                  <a:lnTo>
                    <a:pt x="28575" y="7793"/>
                  </a:lnTo>
                  <a:lnTo>
                    <a:pt x="28680" y="7766"/>
                  </a:lnTo>
                  <a:lnTo>
                    <a:pt x="28785" y="7740"/>
                  </a:lnTo>
                  <a:lnTo>
                    <a:pt x="28890" y="7722"/>
                  </a:lnTo>
                  <a:lnTo>
                    <a:pt x="28995" y="7722"/>
                  </a:lnTo>
                  <a:lnTo>
                    <a:pt x="29100" y="7722"/>
                  </a:lnTo>
                  <a:lnTo>
                    <a:pt x="29205" y="7740"/>
                  </a:lnTo>
                  <a:lnTo>
                    <a:pt x="29310" y="7757"/>
                  </a:lnTo>
                  <a:lnTo>
                    <a:pt x="29408" y="7784"/>
                  </a:lnTo>
                  <a:lnTo>
                    <a:pt x="29505" y="7819"/>
                  </a:lnTo>
                  <a:lnTo>
                    <a:pt x="29595" y="7863"/>
                  </a:lnTo>
                  <a:lnTo>
                    <a:pt x="29693" y="7916"/>
                  </a:lnTo>
                  <a:lnTo>
                    <a:pt x="29783" y="7977"/>
                  </a:lnTo>
                  <a:lnTo>
                    <a:pt x="29865" y="8039"/>
                  </a:lnTo>
                  <a:lnTo>
                    <a:pt x="29948" y="8110"/>
                  </a:lnTo>
                  <a:lnTo>
                    <a:pt x="30030" y="8189"/>
                  </a:lnTo>
                  <a:lnTo>
                    <a:pt x="30098" y="8268"/>
                  </a:lnTo>
                  <a:lnTo>
                    <a:pt x="30173" y="8347"/>
                  </a:lnTo>
                  <a:lnTo>
                    <a:pt x="30233" y="8444"/>
                  </a:lnTo>
                  <a:lnTo>
                    <a:pt x="30293" y="8541"/>
                  </a:lnTo>
                  <a:lnTo>
                    <a:pt x="30353" y="8638"/>
                  </a:lnTo>
                  <a:lnTo>
                    <a:pt x="30398" y="8743"/>
                  </a:lnTo>
                  <a:lnTo>
                    <a:pt x="30443" y="8849"/>
                  </a:lnTo>
                  <a:lnTo>
                    <a:pt x="30480" y="8964"/>
                  </a:lnTo>
                  <a:lnTo>
                    <a:pt x="30510" y="9069"/>
                  </a:lnTo>
                  <a:lnTo>
                    <a:pt x="30533" y="9192"/>
                  </a:lnTo>
                  <a:lnTo>
                    <a:pt x="30548" y="9307"/>
                  </a:lnTo>
                  <a:lnTo>
                    <a:pt x="30555" y="9430"/>
                  </a:lnTo>
                  <a:lnTo>
                    <a:pt x="30563" y="9553"/>
                  </a:lnTo>
                  <a:lnTo>
                    <a:pt x="30555" y="9677"/>
                  </a:lnTo>
                  <a:lnTo>
                    <a:pt x="30540" y="9800"/>
                  </a:lnTo>
                  <a:lnTo>
                    <a:pt x="30518" y="9923"/>
                  </a:lnTo>
                  <a:lnTo>
                    <a:pt x="30488" y="10055"/>
                  </a:lnTo>
                  <a:lnTo>
                    <a:pt x="30443" y="10223"/>
                  </a:lnTo>
                  <a:lnTo>
                    <a:pt x="30398" y="10390"/>
                  </a:lnTo>
                  <a:lnTo>
                    <a:pt x="30368" y="10548"/>
                  </a:lnTo>
                  <a:lnTo>
                    <a:pt x="30338" y="10707"/>
                  </a:lnTo>
                  <a:lnTo>
                    <a:pt x="30315" y="10856"/>
                  </a:lnTo>
                  <a:lnTo>
                    <a:pt x="30300" y="11006"/>
                  </a:lnTo>
                  <a:lnTo>
                    <a:pt x="30285" y="11156"/>
                  </a:lnTo>
                  <a:lnTo>
                    <a:pt x="30278" y="11297"/>
                  </a:lnTo>
                  <a:lnTo>
                    <a:pt x="30278" y="11437"/>
                  </a:lnTo>
                  <a:lnTo>
                    <a:pt x="30285" y="11570"/>
                  </a:lnTo>
                  <a:lnTo>
                    <a:pt x="30300" y="11702"/>
                  </a:lnTo>
                  <a:lnTo>
                    <a:pt x="30315" y="11834"/>
                  </a:lnTo>
                  <a:lnTo>
                    <a:pt x="30338" y="11957"/>
                  </a:lnTo>
                  <a:lnTo>
                    <a:pt x="30368" y="12080"/>
                  </a:lnTo>
                  <a:lnTo>
                    <a:pt x="30405" y="12195"/>
                  </a:lnTo>
                  <a:lnTo>
                    <a:pt x="30443" y="12318"/>
                  </a:lnTo>
                  <a:lnTo>
                    <a:pt x="30488" y="12424"/>
                  </a:lnTo>
                  <a:lnTo>
                    <a:pt x="30540" y="12538"/>
                  </a:lnTo>
                  <a:lnTo>
                    <a:pt x="30600" y="12644"/>
                  </a:lnTo>
                  <a:lnTo>
                    <a:pt x="30660" y="12749"/>
                  </a:lnTo>
                  <a:lnTo>
                    <a:pt x="30728" y="12855"/>
                  </a:lnTo>
                  <a:lnTo>
                    <a:pt x="30803" y="12952"/>
                  </a:lnTo>
                  <a:lnTo>
                    <a:pt x="30885" y="13057"/>
                  </a:lnTo>
                  <a:lnTo>
                    <a:pt x="30968" y="13154"/>
                  </a:lnTo>
                  <a:lnTo>
                    <a:pt x="31058" y="13242"/>
                  </a:lnTo>
                  <a:lnTo>
                    <a:pt x="31148" y="13339"/>
                  </a:lnTo>
                  <a:lnTo>
                    <a:pt x="31253" y="13427"/>
                  </a:lnTo>
                  <a:lnTo>
                    <a:pt x="31358" y="13515"/>
                  </a:lnTo>
                  <a:lnTo>
                    <a:pt x="31470" y="13603"/>
                  </a:lnTo>
                  <a:lnTo>
                    <a:pt x="31583" y="13683"/>
                  </a:lnTo>
                  <a:lnTo>
                    <a:pt x="31703" y="13771"/>
                  </a:lnTo>
                  <a:lnTo>
                    <a:pt x="31830" y="13850"/>
                  </a:lnTo>
                  <a:lnTo>
                    <a:pt x="31935" y="13920"/>
                  </a:lnTo>
                  <a:lnTo>
                    <a:pt x="32033" y="13999"/>
                  </a:lnTo>
                  <a:lnTo>
                    <a:pt x="32130" y="14088"/>
                  </a:lnTo>
                  <a:lnTo>
                    <a:pt x="32213" y="14176"/>
                  </a:lnTo>
                  <a:lnTo>
                    <a:pt x="32288" y="14272"/>
                  </a:lnTo>
                  <a:lnTo>
                    <a:pt x="32363" y="14369"/>
                  </a:lnTo>
                  <a:lnTo>
                    <a:pt x="32423" y="14475"/>
                  </a:lnTo>
                  <a:lnTo>
                    <a:pt x="32483" y="14581"/>
                  </a:lnTo>
                  <a:lnTo>
                    <a:pt x="32535" y="14686"/>
                  </a:lnTo>
                  <a:lnTo>
                    <a:pt x="32573" y="14801"/>
                  </a:lnTo>
                  <a:lnTo>
                    <a:pt x="32610" y="14915"/>
                  </a:lnTo>
                  <a:lnTo>
                    <a:pt x="32640" y="15038"/>
                  </a:lnTo>
                  <a:lnTo>
                    <a:pt x="32663" y="15162"/>
                  </a:lnTo>
                  <a:lnTo>
                    <a:pt x="32685" y="15276"/>
                  </a:lnTo>
                  <a:lnTo>
                    <a:pt x="32693" y="15399"/>
                  </a:lnTo>
                  <a:lnTo>
                    <a:pt x="32693" y="15523"/>
                  </a:lnTo>
                  <a:lnTo>
                    <a:pt x="32685" y="15646"/>
                  </a:lnTo>
                  <a:lnTo>
                    <a:pt x="32678" y="15769"/>
                  </a:lnTo>
                  <a:lnTo>
                    <a:pt x="32655" y="15892"/>
                  </a:lnTo>
                  <a:lnTo>
                    <a:pt x="32633" y="16007"/>
                  </a:lnTo>
                  <a:lnTo>
                    <a:pt x="32603" y="16130"/>
                  </a:lnTo>
                  <a:lnTo>
                    <a:pt x="32565" y="16245"/>
                  </a:lnTo>
                  <a:lnTo>
                    <a:pt x="32513" y="16359"/>
                  </a:lnTo>
                  <a:lnTo>
                    <a:pt x="32460" y="16465"/>
                  </a:lnTo>
                  <a:lnTo>
                    <a:pt x="32408" y="16579"/>
                  </a:lnTo>
                  <a:lnTo>
                    <a:pt x="32340" y="16676"/>
                  </a:lnTo>
                  <a:lnTo>
                    <a:pt x="32265" y="16782"/>
                  </a:lnTo>
                  <a:lnTo>
                    <a:pt x="32183" y="16870"/>
                  </a:lnTo>
                  <a:lnTo>
                    <a:pt x="32100" y="16966"/>
                  </a:lnTo>
                  <a:lnTo>
                    <a:pt x="32003" y="17046"/>
                  </a:lnTo>
                  <a:lnTo>
                    <a:pt x="31905" y="17125"/>
                  </a:lnTo>
                  <a:lnTo>
                    <a:pt x="31793" y="17195"/>
                  </a:lnTo>
                  <a:close/>
                  <a:moveTo>
                    <a:pt x="26925" y="15558"/>
                  </a:moveTo>
                  <a:lnTo>
                    <a:pt x="26925" y="15751"/>
                  </a:lnTo>
                  <a:lnTo>
                    <a:pt x="26910" y="15936"/>
                  </a:lnTo>
                  <a:lnTo>
                    <a:pt x="26895" y="16121"/>
                  </a:lnTo>
                  <a:lnTo>
                    <a:pt x="26873" y="16306"/>
                  </a:lnTo>
                  <a:lnTo>
                    <a:pt x="26835" y="16482"/>
                  </a:lnTo>
                  <a:lnTo>
                    <a:pt x="26798" y="16658"/>
                  </a:lnTo>
                  <a:lnTo>
                    <a:pt x="26753" y="16826"/>
                  </a:lnTo>
                  <a:lnTo>
                    <a:pt x="26708" y="16984"/>
                  </a:lnTo>
                  <a:lnTo>
                    <a:pt x="26648" y="17151"/>
                  </a:lnTo>
                  <a:lnTo>
                    <a:pt x="26580" y="17301"/>
                  </a:lnTo>
                  <a:lnTo>
                    <a:pt x="26513" y="17451"/>
                  </a:lnTo>
                  <a:lnTo>
                    <a:pt x="26438" y="17600"/>
                  </a:lnTo>
                  <a:lnTo>
                    <a:pt x="26355" y="17741"/>
                  </a:lnTo>
                  <a:lnTo>
                    <a:pt x="26273" y="17873"/>
                  </a:lnTo>
                  <a:lnTo>
                    <a:pt x="26183" y="17997"/>
                  </a:lnTo>
                  <a:lnTo>
                    <a:pt x="26085" y="18120"/>
                  </a:lnTo>
                  <a:lnTo>
                    <a:pt x="25980" y="18243"/>
                  </a:lnTo>
                  <a:lnTo>
                    <a:pt x="25875" y="18349"/>
                  </a:lnTo>
                  <a:lnTo>
                    <a:pt x="25763" y="18454"/>
                  </a:lnTo>
                  <a:lnTo>
                    <a:pt x="25650" y="18551"/>
                  </a:lnTo>
                  <a:lnTo>
                    <a:pt x="25530" y="18639"/>
                  </a:lnTo>
                  <a:lnTo>
                    <a:pt x="25403" y="18727"/>
                  </a:lnTo>
                  <a:lnTo>
                    <a:pt x="25275" y="18798"/>
                  </a:lnTo>
                  <a:lnTo>
                    <a:pt x="25148" y="18868"/>
                  </a:lnTo>
                  <a:lnTo>
                    <a:pt x="25005" y="18930"/>
                  </a:lnTo>
                  <a:lnTo>
                    <a:pt x="24870" y="18983"/>
                  </a:lnTo>
                  <a:lnTo>
                    <a:pt x="24728" y="19027"/>
                  </a:lnTo>
                  <a:lnTo>
                    <a:pt x="24578" y="19062"/>
                  </a:lnTo>
                  <a:lnTo>
                    <a:pt x="24428" y="19097"/>
                  </a:lnTo>
                  <a:lnTo>
                    <a:pt x="24278" y="19115"/>
                  </a:lnTo>
                  <a:lnTo>
                    <a:pt x="24120" y="19123"/>
                  </a:lnTo>
                  <a:lnTo>
                    <a:pt x="23963" y="19132"/>
                  </a:lnTo>
                  <a:lnTo>
                    <a:pt x="23813" y="19123"/>
                  </a:lnTo>
                  <a:lnTo>
                    <a:pt x="23663" y="19106"/>
                  </a:lnTo>
                  <a:lnTo>
                    <a:pt x="23513" y="19088"/>
                  </a:lnTo>
                  <a:lnTo>
                    <a:pt x="23363" y="19053"/>
                  </a:lnTo>
                  <a:lnTo>
                    <a:pt x="23220" y="19009"/>
                  </a:lnTo>
                  <a:lnTo>
                    <a:pt x="23078" y="18956"/>
                  </a:lnTo>
                  <a:lnTo>
                    <a:pt x="22943" y="18895"/>
                  </a:lnTo>
                  <a:lnTo>
                    <a:pt x="22800" y="18824"/>
                  </a:lnTo>
                  <a:lnTo>
                    <a:pt x="22665" y="18754"/>
                  </a:lnTo>
                  <a:lnTo>
                    <a:pt x="22538" y="18666"/>
                  </a:lnTo>
                  <a:lnTo>
                    <a:pt x="22410" y="18578"/>
                  </a:lnTo>
                  <a:lnTo>
                    <a:pt x="22290" y="18481"/>
                  </a:lnTo>
                  <a:lnTo>
                    <a:pt x="22170" y="18375"/>
                  </a:lnTo>
                  <a:lnTo>
                    <a:pt x="22050" y="18261"/>
                  </a:lnTo>
                  <a:lnTo>
                    <a:pt x="21938" y="18146"/>
                  </a:lnTo>
                  <a:lnTo>
                    <a:pt x="21833" y="18023"/>
                  </a:lnTo>
                  <a:lnTo>
                    <a:pt x="21735" y="17900"/>
                  </a:lnTo>
                  <a:lnTo>
                    <a:pt x="21638" y="17768"/>
                  </a:lnTo>
                  <a:lnTo>
                    <a:pt x="21540" y="17627"/>
                  </a:lnTo>
                  <a:lnTo>
                    <a:pt x="21458" y="17486"/>
                  </a:lnTo>
                  <a:lnTo>
                    <a:pt x="21375" y="17336"/>
                  </a:lnTo>
                  <a:lnTo>
                    <a:pt x="21300" y="17187"/>
                  </a:lnTo>
                  <a:lnTo>
                    <a:pt x="21233" y="17037"/>
                  </a:lnTo>
                  <a:lnTo>
                    <a:pt x="21173" y="16878"/>
                  </a:lnTo>
                  <a:lnTo>
                    <a:pt x="21120" y="16711"/>
                  </a:lnTo>
                  <a:lnTo>
                    <a:pt x="21075" y="16553"/>
                  </a:lnTo>
                  <a:lnTo>
                    <a:pt x="21030" y="16385"/>
                  </a:lnTo>
                  <a:lnTo>
                    <a:pt x="21000" y="16209"/>
                  </a:lnTo>
                  <a:lnTo>
                    <a:pt x="20970" y="16042"/>
                  </a:lnTo>
                  <a:lnTo>
                    <a:pt x="20955" y="15866"/>
                  </a:lnTo>
                  <a:lnTo>
                    <a:pt x="20948" y="15699"/>
                  </a:lnTo>
                  <a:lnTo>
                    <a:pt x="20948" y="15523"/>
                  </a:lnTo>
                  <a:lnTo>
                    <a:pt x="20955" y="15338"/>
                  </a:lnTo>
                  <a:lnTo>
                    <a:pt x="20970" y="15153"/>
                  </a:lnTo>
                  <a:lnTo>
                    <a:pt x="20993" y="14977"/>
                  </a:lnTo>
                  <a:lnTo>
                    <a:pt x="21015" y="14801"/>
                  </a:lnTo>
                  <a:lnTo>
                    <a:pt x="21053" y="14633"/>
                  </a:lnTo>
                  <a:lnTo>
                    <a:pt x="21098" y="14466"/>
                  </a:lnTo>
                  <a:lnTo>
                    <a:pt x="21143" y="14308"/>
                  </a:lnTo>
                  <a:lnTo>
                    <a:pt x="21203" y="14149"/>
                  </a:lnTo>
                  <a:lnTo>
                    <a:pt x="21263" y="13999"/>
                  </a:lnTo>
                  <a:lnTo>
                    <a:pt x="21330" y="13850"/>
                  </a:lnTo>
                  <a:lnTo>
                    <a:pt x="21405" y="13709"/>
                  </a:lnTo>
                  <a:lnTo>
                    <a:pt x="21488" y="13577"/>
                  </a:lnTo>
                  <a:lnTo>
                    <a:pt x="21570" y="13445"/>
                  </a:lnTo>
                  <a:lnTo>
                    <a:pt x="21660" y="13313"/>
                  </a:lnTo>
                  <a:lnTo>
                    <a:pt x="21758" y="13189"/>
                  </a:lnTo>
                  <a:lnTo>
                    <a:pt x="21863" y="13075"/>
                  </a:lnTo>
                  <a:lnTo>
                    <a:pt x="21968" y="12969"/>
                  </a:lnTo>
                  <a:lnTo>
                    <a:pt x="22080" y="12864"/>
                  </a:lnTo>
                  <a:lnTo>
                    <a:pt x="22200" y="12767"/>
                  </a:lnTo>
                  <a:lnTo>
                    <a:pt x="22320" y="12679"/>
                  </a:lnTo>
                  <a:lnTo>
                    <a:pt x="22448" y="12591"/>
                  </a:lnTo>
                  <a:lnTo>
                    <a:pt x="22575" y="12520"/>
                  </a:lnTo>
                  <a:lnTo>
                    <a:pt x="22710" y="12450"/>
                  </a:lnTo>
                  <a:lnTo>
                    <a:pt x="22845" y="12380"/>
                  </a:lnTo>
                  <a:lnTo>
                    <a:pt x="22988" y="12327"/>
                  </a:lnTo>
                  <a:lnTo>
                    <a:pt x="23138" y="12283"/>
                  </a:lnTo>
                  <a:lnTo>
                    <a:pt x="23288" y="12239"/>
                  </a:lnTo>
                  <a:lnTo>
                    <a:pt x="23438" y="12203"/>
                  </a:lnTo>
                  <a:lnTo>
                    <a:pt x="23595" y="12177"/>
                  </a:lnTo>
                  <a:lnTo>
                    <a:pt x="23753" y="12159"/>
                  </a:lnTo>
                  <a:lnTo>
                    <a:pt x="23918" y="12151"/>
                  </a:lnTo>
                  <a:lnTo>
                    <a:pt x="24083" y="12151"/>
                  </a:lnTo>
                  <a:lnTo>
                    <a:pt x="24240" y="12159"/>
                  </a:lnTo>
                  <a:lnTo>
                    <a:pt x="24390" y="12168"/>
                  </a:lnTo>
                  <a:lnTo>
                    <a:pt x="24540" y="12195"/>
                  </a:lnTo>
                  <a:lnTo>
                    <a:pt x="24683" y="12221"/>
                  </a:lnTo>
                  <a:lnTo>
                    <a:pt x="24833" y="12256"/>
                  </a:lnTo>
                  <a:lnTo>
                    <a:pt x="24968" y="12300"/>
                  </a:lnTo>
                  <a:lnTo>
                    <a:pt x="25103" y="12353"/>
                  </a:lnTo>
                  <a:lnTo>
                    <a:pt x="25238" y="12415"/>
                  </a:lnTo>
                  <a:lnTo>
                    <a:pt x="25365" y="12476"/>
                  </a:lnTo>
                  <a:lnTo>
                    <a:pt x="25485" y="12556"/>
                  </a:lnTo>
                  <a:lnTo>
                    <a:pt x="25605" y="12626"/>
                  </a:lnTo>
                  <a:lnTo>
                    <a:pt x="25718" y="12714"/>
                  </a:lnTo>
                  <a:lnTo>
                    <a:pt x="25830" y="12802"/>
                  </a:lnTo>
                  <a:lnTo>
                    <a:pt x="25935" y="12908"/>
                  </a:lnTo>
                  <a:lnTo>
                    <a:pt x="26033" y="13005"/>
                  </a:lnTo>
                  <a:lnTo>
                    <a:pt x="26130" y="13119"/>
                  </a:lnTo>
                  <a:lnTo>
                    <a:pt x="26220" y="13234"/>
                  </a:lnTo>
                  <a:lnTo>
                    <a:pt x="26310" y="13357"/>
                  </a:lnTo>
                  <a:lnTo>
                    <a:pt x="26393" y="13480"/>
                  </a:lnTo>
                  <a:lnTo>
                    <a:pt x="26468" y="13612"/>
                  </a:lnTo>
                  <a:lnTo>
                    <a:pt x="26535" y="13744"/>
                  </a:lnTo>
                  <a:lnTo>
                    <a:pt x="26603" y="13885"/>
                  </a:lnTo>
                  <a:lnTo>
                    <a:pt x="26663" y="14035"/>
                  </a:lnTo>
                  <a:lnTo>
                    <a:pt x="26715" y="14184"/>
                  </a:lnTo>
                  <a:lnTo>
                    <a:pt x="26760" y="14343"/>
                  </a:lnTo>
                  <a:lnTo>
                    <a:pt x="26805" y="14501"/>
                  </a:lnTo>
                  <a:lnTo>
                    <a:pt x="26843" y="14669"/>
                  </a:lnTo>
                  <a:lnTo>
                    <a:pt x="26873" y="14836"/>
                  </a:lnTo>
                  <a:lnTo>
                    <a:pt x="26895" y="15012"/>
                  </a:lnTo>
                  <a:lnTo>
                    <a:pt x="26910" y="15188"/>
                  </a:lnTo>
                  <a:lnTo>
                    <a:pt x="26925" y="15373"/>
                  </a:lnTo>
                  <a:lnTo>
                    <a:pt x="26925" y="15558"/>
                  </a:lnTo>
                  <a:close/>
                  <a:moveTo>
                    <a:pt x="17963" y="32787"/>
                  </a:moveTo>
                  <a:lnTo>
                    <a:pt x="17955" y="32955"/>
                  </a:lnTo>
                  <a:lnTo>
                    <a:pt x="17948" y="33131"/>
                  </a:lnTo>
                  <a:lnTo>
                    <a:pt x="17925" y="33298"/>
                  </a:lnTo>
                  <a:lnTo>
                    <a:pt x="17895" y="33465"/>
                  </a:lnTo>
                  <a:lnTo>
                    <a:pt x="17858" y="33633"/>
                  </a:lnTo>
                  <a:lnTo>
                    <a:pt x="17813" y="33800"/>
                  </a:lnTo>
                  <a:lnTo>
                    <a:pt x="17760" y="33967"/>
                  </a:lnTo>
                  <a:lnTo>
                    <a:pt x="17700" y="34126"/>
                  </a:lnTo>
                  <a:lnTo>
                    <a:pt x="17640" y="34275"/>
                  </a:lnTo>
                  <a:lnTo>
                    <a:pt x="17565" y="34434"/>
                  </a:lnTo>
                  <a:lnTo>
                    <a:pt x="17490" y="34583"/>
                  </a:lnTo>
                  <a:lnTo>
                    <a:pt x="17408" y="34724"/>
                  </a:lnTo>
                  <a:lnTo>
                    <a:pt x="17318" y="34865"/>
                  </a:lnTo>
                  <a:lnTo>
                    <a:pt x="17220" y="35006"/>
                  </a:lnTo>
                  <a:lnTo>
                    <a:pt x="17123" y="35138"/>
                  </a:lnTo>
                  <a:lnTo>
                    <a:pt x="17018" y="35261"/>
                  </a:lnTo>
                  <a:lnTo>
                    <a:pt x="16905" y="35385"/>
                  </a:lnTo>
                  <a:lnTo>
                    <a:pt x="16793" y="35499"/>
                  </a:lnTo>
                  <a:lnTo>
                    <a:pt x="16673" y="35614"/>
                  </a:lnTo>
                  <a:lnTo>
                    <a:pt x="16553" y="35710"/>
                  </a:lnTo>
                  <a:lnTo>
                    <a:pt x="16425" y="35807"/>
                  </a:lnTo>
                  <a:lnTo>
                    <a:pt x="16298" y="35904"/>
                  </a:lnTo>
                  <a:lnTo>
                    <a:pt x="16170" y="35983"/>
                  </a:lnTo>
                  <a:lnTo>
                    <a:pt x="16035" y="36054"/>
                  </a:lnTo>
                  <a:lnTo>
                    <a:pt x="15893" y="36124"/>
                  </a:lnTo>
                  <a:lnTo>
                    <a:pt x="15750" y="36186"/>
                  </a:lnTo>
                  <a:lnTo>
                    <a:pt x="15615" y="36239"/>
                  </a:lnTo>
                  <a:lnTo>
                    <a:pt x="15465" y="36274"/>
                  </a:lnTo>
                  <a:lnTo>
                    <a:pt x="15323" y="36309"/>
                  </a:lnTo>
                  <a:lnTo>
                    <a:pt x="15173" y="36335"/>
                  </a:lnTo>
                  <a:lnTo>
                    <a:pt x="15030" y="36344"/>
                  </a:lnTo>
                  <a:lnTo>
                    <a:pt x="14880" y="36353"/>
                  </a:lnTo>
                  <a:lnTo>
                    <a:pt x="14730" y="36344"/>
                  </a:lnTo>
                  <a:lnTo>
                    <a:pt x="14580" y="36335"/>
                  </a:lnTo>
                  <a:lnTo>
                    <a:pt x="14438" y="36309"/>
                  </a:lnTo>
                  <a:lnTo>
                    <a:pt x="14288" y="36274"/>
                  </a:lnTo>
                  <a:lnTo>
                    <a:pt x="14145" y="36230"/>
                  </a:lnTo>
                  <a:lnTo>
                    <a:pt x="14003" y="36177"/>
                  </a:lnTo>
                  <a:lnTo>
                    <a:pt x="13860" y="36115"/>
                  </a:lnTo>
                  <a:lnTo>
                    <a:pt x="13725" y="36054"/>
                  </a:lnTo>
                  <a:lnTo>
                    <a:pt x="13590" y="35975"/>
                  </a:lnTo>
                  <a:lnTo>
                    <a:pt x="13463" y="35886"/>
                  </a:lnTo>
                  <a:lnTo>
                    <a:pt x="13335" y="35798"/>
                  </a:lnTo>
                  <a:lnTo>
                    <a:pt x="13208" y="35702"/>
                  </a:lnTo>
                  <a:lnTo>
                    <a:pt x="13088" y="35596"/>
                  </a:lnTo>
                  <a:lnTo>
                    <a:pt x="12968" y="35490"/>
                  </a:lnTo>
                  <a:lnTo>
                    <a:pt x="12855" y="35367"/>
                  </a:lnTo>
                  <a:lnTo>
                    <a:pt x="12750" y="35253"/>
                  </a:lnTo>
                  <a:lnTo>
                    <a:pt x="12645" y="35121"/>
                  </a:lnTo>
                  <a:lnTo>
                    <a:pt x="12548" y="34988"/>
                  </a:lnTo>
                  <a:lnTo>
                    <a:pt x="12450" y="34848"/>
                  </a:lnTo>
                  <a:lnTo>
                    <a:pt x="12360" y="34707"/>
                  </a:lnTo>
                  <a:lnTo>
                    <a:pt x="12278" y="34566"/>
                  </a:lnTo>
                  <a:lnTo>
                    <a:pt x="12203" y="34416"/>
                  </a:lnTo>
                  <a:lnTo>
                    <a:pt x="12135" y="34258"/>
                  </a:lnTo>
                  <a:lnTo>
                    <a:pt x="12068" y="34099"/>
                  </a:lnTo>
                  <a:lnTo>
                    <a:pt x="12015" y="33941"/>
                  </a:lnTo>
                  <a:lnTo>
                    <a:pt x="11963" y="33773"/>
                  </a:lnTo>
                  <a:lnTo>
                    <a:pt x="11918" y="33615"/>
                  </a:lnTo>
                  <a:lnTo>
                    <a:pt x="11880" y="33439"/>
                  </a:lnTo>
                  <a:lnTo>
                    <a:pt x="11858" y="33272"/>
                  </a:lnTo>
                  <a:lnTo>
                    <a:pt x="11835" y="33104"/>
                  </a:lnTo>
                  <a:lnTo>
                    <a:pt x="11828" y="32928"/>
                  </a:lnTo>
                  <a:lnTo>
                    <a:pt x="11820" y="32752"/>
                  </a:lnTo>
                  <a:lnTo>
                    <a:pt x="11828" y="32585"/>
                  </a:lnTo>
                  <a:lnTo>
                    <a:pt x="11843" y="32418"/>
                  </a:lnTo>
                  <a:lnTo>
                    <a:pt x="11865" y="32250"/>
                  </a:lnTo>
                  <a:lnTo>
                    <a:pt x="11895" y="32083"/>
                  </a:lnTo>
                  <a:lnTo>
                    <a:pt x="11933" y="31916"/>
                  </a:lnTo>
                  <a:lnTo>
                    <a:pt x="11978" y="31749"/>
                  </a:lnTo>
                  <a:lnTo>
                    <a:pt x="12030" y="31590"/>
                  </a:lnTo>
                  <a:lnTo>
                    <a:pt x="12090" y="31432"/>
                  </a:lnTo>
                  <a:lnTo>
                    <a:pt x="12158" y="31273"/>
                  </a:lnTo>
                  <a:lnTo>
                    <a:pt x="12233" y="31115"/>
                  </a:lnTo>
                  <a:lnTo>
                    <a:pt x="12315" y="30965"/>
                  </a:lnTo>
                  <a:lnTo>
                    <a:pt x="12398" y="30815"/>
                  </a:lnTo>
                  <a:lnTo>
                    <a:pt x="12495" y="30674"/>
                  </a:lnTo>
                  <a:lnTo>
                    <a:pt x="12585" y="30534"/>
                  </a:lnTo>
                  <a:lnTo>
                    <a:pt x="12690" y="30402"/>
                  </a:lnTo>
                  <a:lnTo>
                    <a:pt x="12795" y="30269"/>
                  </a:lnTo>
                  <a:lnTo>
                    <a:pt x="12908" y="30146"/>
                  </a:lnTo>
                  <a:lnTo>
                    <a:pt x="13020" y="30023"/>
                  </a:lnTo>
                  <a:lnTo>
                    <a:pt x="13140" y="29917"/>
                  </a:lnTo>
                  <a:lnTo>
                    <a:pt x="13260" y="29803"/>
                  </a:lnTo>
                  <a:lnTo>
                    <a:pt x="13388" y="29706"/>
                  </a:lnTo>
                  <a:lnTo>
                    <a:pt x="13515" y="29618"/>
                  </a:lnTo>
                  <a:lnTo>
                    <a:pt x="13650" y="29530"/>
                  </a:lnTo>
                  <a:lnTo>
                    <a:pt x="13785" y="29451"/>
                  </a:lnTo>
                  <a:lnTo>
                    <a:pt x="13920" y="29380"/>
                  </a:lnTo>
                  <a:lnTo>
                    <a:pt x="14055" y="29319"/>
                  </a:lnTo>
                  <a:lnTo>
                    <a:pt x="14190" y="29266"/>
                  </a:lnTo>
                  <a:lnTo>
                    <a:pt x="14333" y="29222"/>
                  </a:lnTo>
                  <a:lnTo>
                    <a:pt x="14475" y="29187"/>
                  </a:lnTo>
                  <a:lnTo>
                    <a:pt x="14618" y="29169"/>
                  </a:lnTo>
                  <a:lnTo>
                    <a:pt x="14760" y="29151"/>
                  </a:lnTo>
                  <a:lnTo>
                    <a:pt x="14903" y="29151"/>
                  </a:lnTo>
                  <a:lnTo>
                    <a:pt x="15045" y="29151"/>
                  </a:lnTo>
                  <a:lnTo>
                    <a:pt x="15188" y="29169"/>
                  </a:lnTo>
                  <a:lnTo>
                    <a:pt x="15338" y="29195"/>
                  </a:lnTo>
                  <a:lnTo>
                    <a:pt x="15480" y="29231"/>
                  </a:lnTo>
                  <a:lnTo>
                    <a:pt x="15623" y="29275"/>
                  </a:lnTo>
                  <a:lnTo>
                    <a:pt x="15758" y="29327"/>
                  </a:lnTo>
                  <a:lnTo>
                    <a:pt x="15900" y="29398"/>
                  </a:lnTo>
                  <a:lnTo>
                    <a:pt x="16035" y="29468"/>
                  </a:lnTo>
                  <a:lnTo>
                    <a:pt x="16170" y="29539"/>
                  </a:lnTo>
                  <a:lnTo>
                    <a:pt x="16298" y="29627"/>
                  </a:lnTo>
                  <a:lnTo>
                    <a:pt x="16425" y="29724"/>
                  </a:lnTo>
                  <a:lnTo>
                    <a:pt x="16553" y="29820"/>
                  </a:lnTo>
                  <a:lnTo>
                    <a:pt x="16673" y="29926"/>
                  </a:lnTo>
                  <a:lnTo>
                    <a:pt x="16793" y="30041"/>
                  </a:lnTo>
                  <a:lnTo>
                    <a:pt x="16905" y="30164"/>
                  </a:lnTo>
                  <a:lnTo>
                    <a:pt x="17010" y="30287"/>
                  </a:lnTo>
                  <a:lnTo>
                    <a:pt x="17115" y="30410"/>
                  </a:lnTo>
                  <a:lnTo>
                    <a:pt x="17213" y="30551"/>
                  </a:lnTo>
                  <a:lnTo>
                    <a:pt x="17310" y="30692"/>
                  </a:lnTo>
                  <a:lnTo>
                    <a:pt x="17400" y="30833"/>
                  </a:lnTo>
                  <a:lnTo>
                    <a:pt x="17483" y="30983"/>
                  </a:lnTo>
                  <a:lnTo>
                    <a:pt x="17565" y="31132"/>
                  </a:lnTo>
                  <a:lnTo>
                    <a:pt x="17633" y="31291"/>
                  </a:lnTo>
                  <a:lnTo>
                    <a:pt x="17700" y="31449"/>
                  </a:lnTo>
                  <a:lnTo>
                    <a:pt x="17760" y="31608"/>
                  </a:lnTo>
                  <a:lnTo>
                    <a:pt x="17813" y="31766"/>
                  </a:lnTo>
                  <a:lnTo>
                    <a:pt x="17858" y="31933"/>
                  </a:lnTo>
                  <a:lnTo>
                    <a:pt x="17895" y="32101"/>
                  </a:lnTo>
                  <a:lnTo>
                    <a:pt x="17925" y="32277"/>
                  </a:lnTo>
                  <a:lnTo>
                    <a:pt x="17940" y="32444"/>
                  </a:lnTo>
                  <a:lnTo>
                    <a:pt x="17955" y="32611"/>
                  </a:lnTo>
                  <a:lnTo>
                    <a:pt x="17963" y="327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5"/>
          <p:cNvGrpSpPr/>
          <p:nvPr/>
        </p:nvGrpSpPr>
        <p:grpSpPr>
          <a:xfrm>
            <a:off x="998785" y="3152783"/>
            <a:ext cx="680388" cy="583191"/>
            <a:chOff x="104250" y="82525"/>
            <a:chExt cx="2799950" cy="2817350"/>
          </a:xfrm>
        </p:grpSpPr>
        <p:sp>
          <p:nvSpPr>
            <p:cNvPr id="138" name="Google Shape;138;p15"/>
            <p:cNvSpPr/>
            <p:nvPr/>
          </p:nvSpPr>
          <p:spPr>
            <a:xfrm>
              <a:off x="104250" y="82525"/>
              <a:ext cx="2799950" cy="2817350"/>
            </a:xfrm>
            <a:custGeom>
              <a:rect b="b" l="l" r="r" t="t"/>
              <a:pathLst>
                <a:path extrusionOk="0" h="112694" w="111998">
                  <a:moveTo>
                    <a:pt x="0" y="1"/>
                  </a:moveTo>
                  <a:lnTo>
                    <a:pt x="0" y="77477"/>
                  </a:lnTo>
                  <a:lnTo>
                    <a:pt x="55635" y="112693"/>
                  </a:lnTo>
                  <a:lnTo>
                    <a:pt x="111998" y="77477"/>
                  </a:lnTo>
                  <a:lnTo>
                    <a:pt x="111998" y="1"/>
                  </a:lnTo>
                  <a:close/>
                </a:path>
              </a:pathLst>
            </a:custGeom>
            <a:solidFill>
              <a:srgbClr val="0538E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714175" y="348625"/>
              <a:ext cx="1580275" cy="1841850"/>
            </a:xfrm>
            <a:custGeom>
              <a:rect b="b" l="l" r="r" t="t"/>
              <a:pathLst>
                <a:path extrusionOk="0" h="73674" w="63211">
                  <a:moveTo>
                    <a:pt x="31816" y="1"/>
                  </a:moveTo>
                  <a:lnTo>
                    <a:pt x="31118" y="10"/>
                  </a:lnTo>
                  <a:lnTo>
                    <a:pt x="30421" y="36"/>
                  </a:lnTo>
                  <a:lnTo>
                    <a:pt x="29723" y="106"/>
                  </a:lnTo>
                  <a:lnTo>
                    <a:pt x="29033" y="194"/>
                  </a:lnTo>
                  <a:lnTo>
                    <a:pt x="28343" y="318"/>
                  </a:lnTo>
                  <a:lnTo>
                    <a:pt x="27661" y="459"/>
                  </a:lnTo>
                  <a:lnTo>
                    <a:pt x="26978" y="643"/>
                  </a:lnTo>
                  <a:lnTo>
                    <a:pt x="26303" y="846"/>
                  </a:lnTo>
                  <a:lnTo>
                    <a:pt x="25636" y="1084"/>
                  </a:lnTo>
                  <a:lnTo>
                    <a:pt x="24976" y="1339"/>
                  </a:lnTo>
                  <a:lnTo>
                    <a:pt x="24331" y="1629"/>
                  </a:lnTo>
                  <a:lnTo>
                    <a:pt x="23686" y="1955"/>
                  </a:lnTo>
                  <a:lnTo>
                    <a:pt x="23056" y="2299"/>
                  </a:lnTo>
                  <a:lnTo>
                    <a:pt x="22441" y="2677"/>
                  </a:lnTo>
                  <a:lnTo>
                    <a:pt x="21833" y="3082"/>
                  </a:lnTo>
                  <a:lnTo>
                    <a:pt x="21241" y="3514"/>
                  </a:lnTo>
                  <a:lnTo>
                    <a:pt x="20656" y="3971"/>
                  </a:lnTo>
                  <a:lnTo>
                    <a:pt x="20093" y="4464"/>
                  </a:lnTo>
                  <a:lnTo>
                    <a:pt x="19553" y="4975"/>
                  </a:lnTo>
                  <a:lnTo>
                    <a:pt x="19028" y="5486"/>
                  </a:lnTo>
                  <a:lnTo>
                    <a:pt x="18526" y="6014"/>
                  </a:lnTo>
                  <a:lnTo>
                    <a:pt x="18038" y="6551"/>
                  </a:lnTo>
                  <a:lnTo>
                    <a:pt x="17573" y="7106"/>
                  </a:lnTo>
                  <a:lnTo>
                    <a:pt x="17131" y="7660"/>
                  </a:lnTo>
                  <a:lnTo>
                    <a:pt x="16703" y="8233"/>
                  </a:lnTo>
                  <a:lnTo>
                    <a:pt x="16298" y="8805"/>
                  </a:lnTo>
                  <a:lnTo>
                    <a:pt x="15908" y="9395"/>
                  </a:lnTo>
                  <a:lnTo>
                    <a:pt x="15548" y="9993"/>
                  </a:lnTo>
                  <a:lnTo>
                    <a:pt x="15196" y="10610"/>
                  </a:lnTo>
                  <a:lnTo>
                    <a:pt x="14873" y="11226"/>
                  </a:lnTo>
                  <a:lnTo>
                    <a:pt x="14566" y="11860"/>
                  </a:lnTo>
                  <a:lnTo>
                    <a:pt x="14281" y="12503"/>
                  </a:lnTo>
                  <a:lnTo>
                    <a:pt x="14011" y="13154"/>
                  </a:lnTo>
                  <a:lnTo>
                    <a:pt x="13763" y="13814"/>
                  </a:lnTo>
                  <a:lnTo>
                    <a:pt x="13531" y="14483"/>
                  </a:lnTo>
                  <a:lnTo>
                    <a:pt x="13328" y="15170"/>
                  </a:lnTo>
                  <a:lnTo>
                    <a:pt x="13133" y="15866"/>
                  </a:lnTo>
                  <a:lnTo>
                    <a:pt x="12968" y="16570"/>
                  </a:lnTo>
                  <a:lnTo>
                    <a:pt x="12818" y="17283"/>
                  </a:lnTo>
                  <a:lnTo>
                    <a:pt x="12683" y="18014"/>
                  </a:lnTo>
                  <a:lnTo>
                    <a:pt x="12571" y="18753"/>
                  </a:lnTo>
                  <a:lnTo>
                    <a:pt x="12481" y="19502"/>
                  </a:lnTo>
                  <a:lnTo>
                    <a:pt x="12413" y="20259"/>
                  </a:lnTo>
                  <a:lnTo>
                    <a:pt x="12361" y="21025"/>
                  </a:lnTo>
                  <a:lnTo>
                    <a:pt x="12323" y="21808"/>
                  </a:lnTo>
                  <a:lnTo>
                    <a:pt x="12308" y="22601"/>
                  </a:lnTo>
                  <a:lnTo>
                    <a:pt x="12316" y="23402"/>
                  </a:lnTo>
                  <a:lnTo>
                    <a:pt x="12338" y="24212"/>
                  </a:lnTo>
                  <a:lnTo>
                    <a:pt x="12383" y="25040"/>
                  </a:lnTo>
                  <a:lnTo>
                    <a:pt x="12451" y="25876"/>
                  </a:lnTo>
                  <a:lnTo>
                    <a:pt x="12758" y="25797"/>
                  </a:lnTo>
                  <a:lnTo>
                    <a:pt x="13043" y="25718"/>
                  </a:lnTo>
                  <a:lnTo>
                    <a:pt x="13321" y="25638"/>
                  </a:lnTo>
                  <a:lnTo>
                    <a:pt x="13576" y="25568"/>
                  </a:lnTo>
                  <a:lnTo>
                    <a:pt x="13823" y="25506"/>
                  </a:lnTo>
                  <a:lnTo>
                    <a:pt x="14063" y="25453"/>
                  </a:lnTo>
                  <a:lnTo>
                    <a:pt x="14183" y="25436"/>
                  </a:lnTo>
                  <a:lnTo>
                    <a:pt x="14296" y="25427"/>
                  </a:lnTo>
                  <a:lnTo>
                    <a:pt x="14416" y="25418"/>
                  </a:lnTo>
                  <a:lnTo>
                    <a:pt x="14528" y="25418"/>
                  </a:lnTo>
                  <a:lnTo>
                    <a:pt x="15196" y="25427"/>
                  </a:lnTo>
                  <a:lnTo>
                    <a:pt x="15871" y="25436"/>
                  </a:lnTo>
                  <a:lnTo>
                    <a:pt x="16538" y="25445"/>
                  </a:lnTo>
                  <a:lnTo>
                    <a:pt x="17206" y="25445"/>
                  </a:lnTo>
                  <a:lnTo>
                    <a:pt x="17881" y="25453"/>
                  </a:lnTo>
                  <a:lnTo>
                    <a:pt x="18548" y="25462"/>
                  </a:lnTo>
                  <a:lnTo>
                    <a:pt x="19216" y="25471"/>
                  </a:lnTo>
                  <a:lnTo>
                    <a:pt x="19891" y="25489"/>
                  </a:lnTo>
                  <a:lnTo>
                    <a:pt x="20558" y="25506"/>
                  </a:lnTo>
                  <a:lnTo>
                    <a:pt x="21226" y="25524"/>
                  </a:lnTo>
                  <a:lnTo>
                    <a:pt x="21901" y="25559"/>
                  </a:lnTo>
                  <a:lnTo>
                    <a:pt x="22568" y="25585"/>
                  </a:lnTo>
                  <a:lnTo>
                    <a:pt x="23236" y="25629"/>
                  </a:lnTo>
                  <a:lnTo>
                    <a:pt x="23903" y="25682"/>
                  </a:lnTo>
                  <a:lnTo>
                    <a:pt x="24571" y="25735"/>
                  </a:lnTo>
                  <a:lnTo>
                    <a:pt x="25238" y="25806"/>
                  </a:lnTo>
                  <a:lnTo>
                    <a:pt x="25681" y="25841"/>
                  </a:lnTo>
                  <a:lnTo>
                    <a:pt x="26266" y="25876"/>
                  </a:lnTo>
                  <a:lnTo>
                    <a:pt x="26971" y="25902"/>
                  </a:lnTo>
                  <a:lnTo>
                    <a:pt x="27773" y="25929"/>
                  </a:lnTo>
                  <a:lnTo>
                    <a:pt x="28658" y="25946"/>
                  </a:lnTo>
                  <a:lnTo>
                    <a:pt x="29603" y="25955"/>
                  </a:lnTo>
                  <a:lnTo>
                    <a:pt x="30586" y="25964"/>
                  </a:lnTo>
                  <a:lnTo>
                    <a:pt x="32588" y="25964"/>
                  </a:lnTo>
                  <a:lnTo>
                    <a:pt x="33578" y="25955"/>
                  </a:lnTo>
                  <a:lnTo>
                    <a:pt x="34523" y="25946"/>
                  </a:lnTo>
                  <a:lnTo>
                    <a:pt x="35416" y="25920"/>
                  </a:lnTo>
                  <a:lnTo>
                    <a:pt x="36226" y="25902"/>
                  </a:lnTo>
                  <a:lnTo>
                    <a:pt x="36938" y="25867"/>
                  </a:lnTo>
                  <a:lnTo>
                    <a:pt x="37531" y="25832"/>
                  </a:lnTo>
                  <a:lnTo>
                    <a:pt x="37988" y="25788"/>
                  </a:lnTo>
                  <a:lnTo>
                    <a:pt x="38768" y="25700"/>
                  </a:lnTo>
                  <a:lnTo>
                    <a:pt x="39556" y="25612"/>
                  </a:lnTo>
                  <a:lnTo>
                    <a:pt x="40336" y="25541"/>
                  </a:lnTo>
                  <a:lnTo>
                    <a:pt x="41123" y="25471"/>
                  </a:lnTo>
                  <a:lnTo>
                    <a:pt x="41911" y="25418"/>
                  </a:lnTo>
                  <a:lnTo>
                    <a:pt x="42698" y="25357"/>
                  </a:lnTo>
                  <a:lnTo>
                    <a:pt x="43493" y="25304"/>
                  </a:lnTo>
                  <a:lnTo>
                    <a:pt x="44288" y="25260"/>
                  </a:lnTo>
                  <a:lnTo>
                    <a:pt x="45083" y="25207"/>
                  </a:lnTo>
                  <a:lnTo>
                    <a:pt x="45886" y="25163"/>
                  </a:lnTo>
                  <a:lnTo>
                    <a:pt x="46696" y="25119"/>
                  </a:lnTo>
                  <a:lnTo>
                    <a:pt x="47506" y="25084"/>
                  </a:lnTo>
                  <a:lnTo>
                    <a:pt x="48323" y="25031"/>
                  </a:lnTo>
                  <a:lnTo>
                    <a:pt x="49141" y="24987"/>
                  </a:lnTo>
                  <a:lnTo>
                    <a:pt x="49966" y="24943"/>
                  </a:lnTo>
                  <a:lnTo>
                    <a:pt x="50798" y="24890"/>
                  </a:lnTo>
                  <a:lnTo>
                    <a:pt x="50873" y="24062"/>
                  </a:lnTo>
                  <a:lnTo>
                    <a:pt x="50918" y="23244"/>
                  </a:lnTo>
                  <a:lnTo>
                    <a:pt x="50933" y="22425"/>
                  </a:lnTo>
                  <a:lnTo>
                    <a:pt x="50926" y="21615"/>
                  </a:lnTo>
                  <a:lnTo>
                    <a:pt x="50896" y="20805"/>
                  </a:lnTo>
                  <a:lnTo>
                    <a:pt x="50836" y="20004"/>
                  </a:lnTo>
                  <a:lnTo>
                    <a:pt x="50753" y="19202"/>
                  </a:lnTo>
                  <a:lnTo>
                    <a:pt x="50641" y="18410"/>
                  </a:lnTo>
                  <a:lnTo>
                    <a:pt x="50513" y="17627"/>
                  </a:lnTo>
                  <a:lnTo>
                    <a:pt x="50356" y="16852"/>
                  </a:lnTo>
                  <a:lnTo>
                    <a:pt x="50176" y="16077"/>
                  </a:lnTo>
                  <a:lnTo>
                    <a:pt x="49966" y="15320"/>
                  </a:lnTo>
                  <a:lnTo>
                    <a:pt x="49741" y="14572"/>
                  </a:lnTo>
                  <a:lnTo>
                    <a:pt x="49486" y="13832"/>
                  </a:lnTo>
                  <a:lnTo>
                    <a:pt x="49216" y="13101"/>
                  </a:lnTo>
                  <a:lnTo>
                    <a:pt x="48916" y="12379"/>
                  </a:lnTo>
                  <a:lnTo>
                    <a:pt x="48593" y="11675"/>
                  </a:lnTo>
                  <a:lnTo>
                    <a:pt x="48248" y="10979"/>
                  </a:lnTo>
                  <a:lnTo>
                    <a:pt x="47881" y="10302"/>
                  </a:lnTo>
                  <a:lnTo>
                    <a:pt x="47491" y="9632"/>
                  </a:lnTo>
                  <a:lnTo>
                    <a:pt x="47078" y="8981"/>
                  </a:lnTo>
                  <a:lnTo>
                    <a:pt x="46651" y="8347"/>
                  </a:lnTo>
                  <a:lnTo>
                    <a:pt x="46193" y="7722"/>
                  </a:lnTo>
                  <a:lnTo>
                    <a:pt x="45721" y="7114"/>
                  </a:lnTo>
                  <a:lnTo>
                    <a:pt x="45218" y="6533"/>
                  </a:lnTo>
                  <a:lnTo>
                    <a:pt x="44701" y="5961"/>
                  </a:lnTo>
                  <a:lnTo>
                    <a:pt x="44161" y="5406"/>
                  </a:lnTo>
                  <a:lnTo>
                    <a:pt x="43606" y="4869"/>
                  </a:lnTo>
                  <a:lnTo>
                    <a:pt x="43021" y="4359"/>
                  </a:lnTo>
                  <a:lnTo>
                    <a:pt x="42421" y="3866"/>
                  </a:lnTo>
                  <a:lnTo>
                    <a:pt x="41806" y="3390"/>
                  </a:lnTo>
                  <a:lnTo>
                    <a:pt x="41161" y="2941"/>
                  </a:lnTo>
                  <a:lnTo>
                    <a:pt x="40546" y="2545"/>
                  </a:lnTo>
                  <a:lnTo>
                    <a:pt x="39923" y="2175"/>
                  </a:lnTo>
                  <a:lnTo>
                    <a:pt x="39286" y="1832"/>
                  </a:lnTo>
                  <a:lnTo>
                    <a:pt x="38641" y="1524"/>
                  </a:lnTo>
                  <a:lnTo>
                    <a:pt x="37981" y="1242"/>
                  </a:lnTo>
                  <a:lnTo>
                    <a:pt x="37321" y="987"/>
                  </a:lnTo>
                  <a:lnTo>
                    <a:pt x="36646" y="767"/>
                  </a:lnTo>
                  <a:lnTo>
                    <a:pt x="35971" y="564"/>
                  </a:lnTo>
                  <a:lnTo>
                    <a:pt x="35288" y="406"/>
                  </a:lnTo>
                  <a:lnTo>
                    <a:pt x="34598" y="265"/>
                  </a:lnTo>
                  <a:lnTo>
                    <a:pt x="33908" y="150"/>
                  </a:lnTo>
                  <a:lnTo>
                    <a:pt x="33211" y="71"/>
                  </a:lnTo>
                  <a:lnTo>
                    <a:pt x="32513" y="18"/>
                  </a:lnTo>
                  <a:lnTo>
                    <a:pt x="31816" y="1"/>
                  </a:lnTo>
                  <a:close/>
                  <a:moveTo>
                    <a:pt x="19231" y="28051"/>
                  </a:moveTo>
                  <a:lnTo>
                    <a:pt x="18743" y="28068"/>
                  </a:lnTo>
                  <a:lnTo>
                    <a:pt x="18248" y="28095"/>
                  </a:lnTo>
                  <a:lnTo>
                    <a:pt x="17753" y="28147"/>
                  </a:lnTo>
                  <a:lnTo>
                    <a:pt x="17258" y="28209"/>
                  </a:lnTo>
                  <a:lnTo>
                    <a:pt x="16763" y="28297"/>
                  </a:lnTo>
                  <a:lnTo>
                    <a:pt x="16261" y="28394"/>
                  </a:lnTo>
                  <a:lnTo>
                    <a:pt x="15758" y="28517"/>
                  </a:lnTo>
                  <a:lnTo>
                    <a:pt x="15256" y="28658"/>
                  </a:lnTo>
                  <a:lnTo>
                    <a:pt x="14753" y="28808"/>
                  </a:lnTo>
                  <a:lnTo>
                    <a:pt x="14243" y="28984"/>
                  </a:lnTo>
                  <a:lnTo>
                    <a:pt x="13733" y="29178"/>
                  </a:lnTo>
                  <a:lnTo>
                    <a:pt x="13216" y="29389"/>
                  </a:lnTo>
                  <a:lnTo>
                    <a:pt x="13373" y="29970"/>
                  </a:lnTo>
                  <a:lnTo>
                    <a:pt x="13546" y="30533"/>
                  </a:lnTo>
                  <a:lnTo>
                    <a:pt x="13718" y="31088"/>
                  </a:lnTo>
                  <a:lnTo>
                    <a:pt x="13906" y="31634"/>
                  </a:lnTo>
                  <a:lnTo>
                    <a:pt x="14101" y="32162"/>
                  </a:lnTo>
                  <a:lnTo>
                    <a:pt x="14303" y="32690"/>
                  </a:lnTo>
                  <a:lnTo>
                    <a:pt x="14513" y="33201"/>
                  </a:lnTo>
                  <a:lnTo>
                    <a:pt x="14731" y="33703"/>
                  </a:lnTo>
                  <a:lnTo>
                    <a:pt x="14963" y="34196"/>
                  </a:lnTo>
                  <a:lnTo>
                    <a:pt x="15196" y="34680"/>
                  </a:lnTo>
                  <a:lnTo>
                    <a:pt x="15443" y="35147"/>
                  </a:lnTo>
                  <a:lnTo>
                    <a:pt x="15698" y="35613"/>
                  </a:lnTo>
                  <a:lnTo>
                    <a:pt x="15961" y="36062"/>
                  </a:lnTo>
                  <a:lnTo>
                    <a:pt x="16223" y="36494"/>
                  </a:lnTo>
                  <a:lnTo>
                    <a:pt x="16501" y="36925"/>
                  </a:lnTo>
                  <a:lnTo>
                    <a:pt x="16786" y="37339"/>
                  </a:lnTo>
                  <a:lnTo>
                    <a:pt x="17078" y="37744"/>
                  </a:lnTo>
                  <a:lnTo>
                    <a:pt x="17378" y="38140"/>
                  </a:lnTo>
                  <a:lnTo>
                    <a:pt x="17686" y="38519"/>
                  </a:lnTo>
                  <a:lnTo>
                    <a:pt x="18001" y="38897"/>
                  </a:lnTo>
                  <a:lnTo>
                    <a:pt x="18323" y="39258"/>
                  </a:lnTo>
                  <a:lnTo>
                    <a:pt x="18653" y="39602"/>
                  </a:lnTo>
                  <a:lnTo>
                    <a:pt x="18983" y="39936"/>
                  </a:lnTo>
                  <a:lnTo>
                    <a:pt x="19328" y="40262"/>
                  </a:lnTo>
                  <a:lnTo>
                    <a:pt x="19681" y="40579"/>
                  </a:lnTo>
                  <a:lnTo>
                    <a:pt x="20033" y="40878"/>
                  </a:lnTo>
                  <a:lnTo>
                    <a:pt x="20393" y="41169"/>
                  </a:lnTo>
                  <a:lnTo>
                    <a:pt x="20768" y="41450"/>
                  </a:lnTo>
                  <a:lnTo>
                    <a:pt x="21143" y="41715"/>
                  </a:lnTo>
                  <a:lnTo>
                    <a:pt x="21526" y="41970"/>
                  </a:lnTo>
                  <a:lnTo>
                    <a:pt x="21908" y="42208"/>
                  </a:lnTo>
                  <a:lnTo>
                    <a:pt x="22306" y="42437"/>
                  </a:lnTo>
                  <a:lnTo>
                    <a:pt x="22703" y="41723"/>
                  </a:lnTo>
                  <a:lnTo>
                    <a:pt x="23108" y="41001"/>
                  </a:lnTo>
                  <a:lnTo>
                    <a:pt x="23506" y="40288"/>
                  </a:lnTo>
                  <a:lnTo>
                    <a:pt x="23903" y="39575"/>
                  </a:lnTo>
                  <a:lnTo>
                    <a:pt x="24301" y="38862"/>
                  </a:lnTo>
                  <a:lnTo>
                    <a:pt x="24698" y="38140"/>
                  </a:lnTo>
                  <a:lnTo>
                    <a:pt x="25096" y="37427"/>
                  </a:lnTo>
                  <a:lnTo>
                    <a:pt x="25501" y="36714"/>
                  </a:lnTo>
                  <a:lnTo>
                    <a:pt x="25898" y="36001"/>
                  </a:lnTo>
                  <a:lnTo>
                    <a:pt x="26296" y="35288"/>
                  </a:lnTo>
                  <a:lnTo>
                    <a:pt x="26693" y="34566"/>
                  </a:lnTo>
                  <a:lnTo>
                    <a:pt x="27098" y="33853"/>
                  </a:lnTo>
                  <a:lnTo>
                    <a:pt x="27496" y="33131"/>
                  </a:lnTo>
                  <a:lnTo>
                    <a:pt x="27893" y="32417"/>
                  </a:lnTo>
                  <a:lnTo>
                    <a:pt x="28298" y="31696"/>
                  </a:lnTo>
                  <a:lnTo>
                    <a:pt x="28696" y="30982"/>
                  </a:lnTo>
                  <a:lnTo>
                    <a:pt x="28238" y="30701"/>
                  </a:lnTo>
                  <a:lnTo>
                    <a:pt x="27781" y="30437"/>
                  </a:lnTo>
                  <a:lnTo>
                    <a:pt x="27316" y="30181"/>
                  </a:lnTo>
                  <a:lnTo>
                    <a:pt x="26851" y="29943"/>
                  </a:lnTo>
                  <a:lnTo>
                    <a:pt x="26386" y="29715"/>
                  </a:lnTo>
                  <a:lnTo>
                    <a:pt x="25921" y="29503"/>
                  </a:lnTo>
                  <a:lnTo>
                    <a:pt x="25456" y="29301"/>
                  </a:lnTo>
                  <a:lnTo>
                    <a:pt x="24983" y="29116"/>
                  </a:lnTo>
                  <a:lnTo>
                    <a:pt x="24518" y="28940"/>
                  </a:lnTo>
                  <a:lnTo>
                    <a:pt x="24046" y="28790"/>
                  </a:lnTo>
                  <a:lnTo>
                    <a:pt x="23573" y="28640"/>
                  </a:lnTo>
                  <a:lnTo>
                    <a:pt x="23093" y="28517"/>
                  </a:lnTo>
                  <a:lnTo>
                    <a:pt x="22621" y="28403"/>
                  </a:lnTo>
                  <a:lnTo>
                    <a:pt x="22141" y="28306"/>
                  </a:lnTo>
                  <a:lnTo>
                    <a:pt x="21661" y="28227"/>
                  </a:lnTo>
                  <a:lnTo>
                    <a:pt x="21181" y="28156"/>
                  </a:lnTo>
                  <a:lnTo>
                    <a:pt x="20693" y="28103"/>
                  </a:lnTo>
                  <a:lnTo>
                    <a:pt x="20213" y="28068"/>
                  </a:lnTo>
                  <a:lnTo>
                    <a:pt x="19726" y="28051"/>
                  </a:lnTo>
                  <a:close/>
                  <a:moveTo>
                    <a:pt x="43463" y="28077"/>
                  </a:moveTo>
                  <a:lnTo>
                    <a:pt x="42923" y="28086"/>
                  </a:lnTo>
                  <a:lnTo>
                    <a:pt x="42391" y="28121"/>
                  </a:lnTo>
                  <a:lnTo>
                    <a:pt x="41858" y="28165"/>
                  </a:lnTo>
                  <a:lnTo>
                    <a:pt x="41326" y="28235"/>
                  </a:lnTo>
                  <a:lnTo>
                    <a:pt x="40801" y="28315"/>
                  </a:lnTo>
                  <a:lnTo>
                    <a:pt x="40291" y="28420"/>
                  </a:lnTo>
                  <a:lnTo>
                    <a:pt x="39781" y="28535"/>
                  </a:lnTo>
                  <a:lnTo>
                    <a:pt x="39278" y="28676"/>
                  </a:lnTo>
                  <a:lnTo>
                    <a:pt x="38791" y="28825"/>
                  </a:lnTo>
                  <a:lnTo>
                    <a:pt x="38311" y="28993"/>
                  </a:lnTo>
                  <a:lnTo>
                    <a:pt x="37846" y="29178"/>
                  </a:lnTo>
                  <a:lnTo>
                    <a:pt x="37396" y="29380"/>
                  </a:lnTo>
                  <a:lnTo>
                    <a:pt x="36961" y="29600"/>
                  </a:lnTo>
                  <a:lnTo>
                    <a:pt x="36541" y="29829"/>
                  </a:lnTo>
                  <a:lnTo>
                    <a:pt x="36143" y="30076"/>
                  </a:lnTo>
                  <a:lnTo>
                    <a:pt x="35761" y="30340"/>
                  </a:lnTo>
                  <a:lnTo>
                    <a:pt x="35401" y="30621"/>
                  </a:lnTo>
                  <a:lnTo>
                    <a:pt x="35056" y="30921"/>
                  </a:lnTo>
                  <a:lnTo>
                    <a:pt x="34741" y="31229"/>
                  </a:lnTo>
                  <a:lnTo>
                    <a:pt x="35123" y="31916"/>
                  </a:lnTo>
                  <a:lnTo>
                    <a:pt x="35513" y="32611"/>
                  </a:lnTo>
                  <a:lnTo>
                    <a:pt x="35896" y="33298"/>
                  </a:lnTo>
                  <a:lnTo>
                    <a:pt x="36286" y="33993"/>
                  </a:lnTo>
                  <a:lnTo>
                    <a:pt x="36668" y="34689"/>
                  </a:lnTo>
                  <a:lnTo>
                    <a:pt x="37058" y="35384"/>
                  </a:lnTo>
                  <a:lnTo>
                    <a:pt x="37448" y="36080"/>
                  </a:lnTo>
                  <a:lnTo>
                    <a:pt x="37838" y="36775"/>
                  </a:lnTo>
                  <a:lnTo>
                    <a:pt x="38228" y="37480"/>
                  </a:lnTo>
                  <a:lnTo>
                    <a:pt x="38626" y="38184"/>
                  </a:lnTo>
                  <a:lnTo>
                    <a:pt x="39016" y="38897"/>
                  </a:lnTo>
                  <a:lnTo>
                    <a:pt x="39421" y="39610"/>
                  </a:lnTo>
                  <a:lnTo>
                    <a:pt x="39818" y="40332"/>
                  </a:lnTo>
                  <a:lnTo>
                    <a:pt x="40223" y="41063"/>
                  </a:lnTo>
                  <a:lnTo>
                    <a:pt x="40636" y="41794"/>
                  </a:lnTo>
                  <a:lnTo>
                    <a:pt x="41048" y="42533"/>
                  </a:lnTo>
                  <a:lnTo>
                    <a:pt x="41446" y="42269"/>
                  </a:lnTo>
                  <a:lnTo>
                    <a:pt x="41843" y="41996"/>
                  </a:lnTo>
                  <a:lnTo>
                    <a:pt x="42233" y="41706"/>
                  </a:lnTo>
                  <a:lnTo>
                    <a:pt x="42616" y="41415"/>
                  </a:lnTo>
                  <a:lnTo>
                    <a:pt x="42983" y="41116"/>
                  </a:lnTo>
                  <a:lnTo>
                    <a:pt x="43351" y="40799"/>
                  </a:lnTo>
                  <a:lnTo>
                    <a:pt x="43711" y="40482"/>
                  </a:lnTo>
                  <a:lnTo>
                    <a:pt x="44056" y="40156"/>
                  </a:lnTo>
                  <a:lnTo>
                    <a:pt x="44393" y="39813"/>
                  </a:lnTo>
                  <a:lnTo>
                    <a:pt x="44731" y="39470"/>
                  </a:lnTo>
                  <a:lnTo>
                    <a:pt x="45053" y="39109"/>
                  </a:lnTo>
                  <a:lnTo>
                    <a:pt x="45376" y="38748"/>
                  </a:lnTo>
                  <a:lnTo>
                    <a:pt x="45683" y="38378"/>
                  </a:lnTo>
                  <a:lnTo>
                    <a:pt x="45983" y="37990"/>
                  </a:lnTo>
                  <a:lnTo>
                    <a:pt x="46276" y="37603"/>
                  </a:lnTo>
                  <a:lnTo>
                    <a:pt x="46561" y="37198"/>
                  </a:lnTo>
                  <a:lnTo>
                    <a:pt x="46838" y="36793"/>
                  </a:lnTo>
                  <a:lnTo>
                    <a:pt x="47108" y="36379"/>
                  </a:lnTo>
                  <a:lnTo>
                    <a:pt x="47371" y="35957"/>
                  </a:lnTo>
                  <a:lnTo>
                    <a:pt x="47626" y="35516"/>
                  </a:lnTo>
                  <a:lnTo>
                    <a:pt x="47873" y="35076"/>
                  </a:lnTo>
                  <a:lnTo>
                    <a:pt x="48113" y="34627"/>
                  </a:lnTo>
                  <a:lnTo>
                    <a:pt x="48338" y="34169"/>
                  </a:lnTo>
                  <a:lnTo>
                    <a:pt x="48563" y="33703"/>
                  </a:lnTo>
                  <a:lnTo>
                    <a:pt x="48781" y="33227"/>
                  </a:lnTo>
                  <a:lnTo>
                    <a:pt x="48983" y="32743"/>
                  </a:lnTo>
                  <a:lnTo>
                    <a:pt x="49186" y="32250"/>
                  </a:lnTo>
                  <a:lnTo>
                    <a:pt x="49373" y="31748"/>
                  </a:lnTo>
                  <a:lnTo>
                    <a:pt x="49553" y="31238"/>
                  </a:lnTo>
                  <a:lnTo>
                    <a:pt x="49733" y="30727"/>
                  </a:lnTo>
                  <a:lnTo>
                    <a:pt x="49898" y="30199"/>
                  </a:lnTo>
                  <a:lnTo>
                    <a:pt x="50056" y="29662"/>
                  </a:lnTo>
                  <a:lnTo>
                    <a:pt x="49606" y="29424"/>
                  </a:lnTo>
                  <a:lnTo>
                    <a:pt x="49141" y="29204"/>
                  </a:lnTo>
                  <a:lnTo>
                    <a:pt x="48668" y="29001"/>
                  </a:lnTo>
                  <a:lnTo>
                    <a:pt x="48181" y="28817"/>
                  </a:lnTo>
                  <a:lnTo>
                    <a:pt x="47678" y="28658"/>
                  </a:lnTo>
                  <a:lnTo>
                    <a:pt x="47176" y="28517"/>
                  </a:lnTo>
                  <a:lnTo>
                    <a:pt x="46658" y="28394"/>
                  </a:lnTo>
                  <a:lnTo>
                    <a:pt x="46133" y="28297"/>
                  </a:lnTo>
                  <a:lnTo>
                    <a:pt x="45608" y="28209"/>
                  </a:lnTo>
                  <a:lnTo>
                    <a:pt x="45076" y="28147"/>
                  </a:lnTo>
                  <a:lnTo>
                    <a:pt x="44536" y="28103"/>
                  </a:lnTo>
                  <a:lnTo>
                    <a:pt x="44003" y="28077"/>
                  </a:lnTo>
                  <a:close/>
                  <a:moveTo>
                    <a:pt x="31028" y="33122"/>
                  </a:moveTo>
                  <a:lnTo>
                    <a:pt x="30653" y="33791"/>
                  </a:lnTo>
                  <a:lnTo>
                    <a:pt x="30271" y="34451"/>
                  </a:lnTo>
                  <a:lnTo>
                    <a:pt x="29896" y="35120"/>
                  </a:lnTo>
                  <a:lnTo>
                    <a:pt x="29513" y="35789"/>
                  </a:lnTo>
                  <a:lnTo>
                    <a:pt x="29131" y="36450"/>
                  </a:lnTo>
                  <a:lnTo>
                    <a:pt x="28756" y="37128"/>
                  </a:lnTo>
                  <a:lnTo>
                    <a:pt x="28373" y="37797"/>
                  </a:lnTo>
                  <a:lnTo>
                    <a:pt x="27983" y="38466"/>
                  </a:lnTo>
                  <a:lnTo>
                    <a:pt x="27601" y="39144"/>
                  </a:lnTo>
                  <a:lnTo>
                    <a:pt x="27211" y="39830"/>
                  </a:lnTo>
                  <a:lnTo>
                    <a:pt x="26821" y="40508"/>
                  </a:lnTo>
                  <a:lnTo>
                    <a:pt x="26431" y="41204"/>
                  </a:lnTo>
                  <a:lnTo>
                    <a:pt x="26033" y="41891"/>
                  </a:lnTo>
                  <a:lnTo>
                    <a:pt x="25636" y="42586"/>
                  </a:lnTo>
                  <a:lnTo>
                    <a:pt x="25238" y="43291"/>
                  </a:lnTo>
                  <a:lnTo>
                    <a:pt x="24841" y="43995"/>
                  </a:lnTo>
                  <a:lnTo>
                    <a:pt x="25291" y="44180"/>
                  </a:lnTo>
                  <a:lnTo>
                    <a:pt x="25733" y="44347"/>
                  </a:lnTo>
                  <a:lnTo>
                    <a:pt x="26176" y="44497"/>
                  </a:lnTo>
                  <a:lnTo>
                    <a:pt x="26618" y="44646"/>
                  </a:lnTo>
                  <a:lnTo>
                    <a:pt x="27053" y="44778"/>
                  </a:lnTo>
                  <a:lnTo>
                    <a:pt x="27481" y="44902"/>
                  </a:lnTo>
                  <a:lnTo>
                    <a:pt x="27916" y="45016"/>
                  </a:lnTo>
                  <a:lnTo>
                    <a:pt x="28336" y="45113"/>
                  </a:lnTo>
                  <a:lnTo>
                    <a:pt x="28763" y="45201"/>
                  </a:lnTo>
                  <a:lnTo>
                    <a:pt x="29183" y="45280"/>
                  </a:lnTo>
                  <a:lnTo>
                    <a:pt x="29603" y="45351"/>
                  </a:lnTo>
                  <a:lnTo>
                    <a:pt x="30023" y="45403"/>
                  </a:lnTo>
                  <a:lnTo>
                    <a:pt x="30443" y="45448"/>
                  </a:lnTo>
                  <a:lnTo>
                    <a:pt x="30856" y="45474"/>
                  </a:lnTo>
                  <a:lnTo>
                    <a:pt x="31276" y="45492"/>
                  </a:lnTo>
                  <a:lnTo>
                    <a:pt x="31688" y="45500"/>
                  </a:lnTo>
                  <a:lnTo>
                    <a:pt x="32101" y="45500"/>
                  </a:lnTo>
                  <a:lnTo>
                    <a:pt x="32513" y="45474"/>
                  </a:lnTo>
                  <a:lnTo>
                    <a:pt x="32933" y="45448"/>
                  </a:lnTo>
                  <a:lnTo>
                    <a:pt x="33346" y="45403"/>
                  </a:lnTo>
                  <a:lnTo>
                    <a:pt x="33758" y="45351"/>
                  </a:lnTo>
                  <a:lnTo>
                    <a:pt x="34178" y="45280"/>
                  </a:lnTo>
                  <a:lnTo>
                    <a:pt x="34591" y="45201"/>
                  </a:lnTo>
                  <a:lnTo>
                    <a:pt x="35011" y="45104"/>
                  </a:lnTo>
                  <a:lnTo>
                    <a:pt x="35431" y="44999"/>
                  </a:lnTo>
                  <a:lnTo>
                    <a:pt x="35851" y="44884"/>
                  </a:lnTo>
                  <a:lnTo>
                    <a:pt x="36271" y="44743"/>
                  </a:lnTo>
                  <a:lnTo>
                    <a:pt x="36698" y="44602"/>
                  </a:lnTo>
                  <a:lnTo>
                    <a:pt x="37126" y="44444"/>
                  </a:lnTo>
                  <a:lnTo>
                    <a:pt x="37561" y="44268"/>
                  </a:lnTo>
                  <a:lnTo>
                    <a:pt x="37996" y="44083"/>
                  </a:lnTo>
                  <a:lnTo>
                    <a:pt x="38431" y="43880"/>
                  </a:lnTo>
                  <a:lnTo>
                    <a:pt x="38018" y="43176"/>
                  </a:lnTo>
                  <a:lnTo>
                    <a:pt x="37613" y="42472"/>
                  </a:lnTo>
                  <a:lnTo>
                    <a:pt x="37208" y="41776"/>
                  </a:lnTo>
                  <a:lnTo>
                    <a:pt x="36803" y="41089"/>
                  </a:lnTo>
                  <a:lnTo>
                    <a:pt x="36406" y="40412"/>
                  </a:lnTo>
                  <a:lnTo>
                    <a:pt x="36016" y="39734"/>
                  </a:lnTo>
                  <a:lnTo>
                    <a:pt x="35618" y="39056"/>
                  </a:lnTo>
                  <a:lnTo>
                    <a:pt x="35228" y="38387"/>
                  </a:lnTo>
                  <a:lnTo>
                    <a:pt x="34846" y="37726"/>
                  </a:lnTo>
                  <a:lnTo>
                    <a:pt x="34456" y="37057"/>
                  </a:lnTo>
                  <a:lnTo>
                    <a:pt x="34073" y="36397"/>
                  </a:lnTo>
                  <a:lnTo>
                    <a:pt x="33691" y="35745"/>
                  </a:lnTo>
                  <a:lnTo>
                    <a:pt x="33308" y="35085"/>
                  </a:lnTo>
                  <a:lnTo>
                    <a:pt x="32926" y="34434"/>
                  </a:lnTo>
                  <a:lnTo>
                    <a:pt x="32551" y="33782"/>
                  </a:lnTo>
                  <a:lnTo>
                    <a:pt x="32168" y="33122"/>
                  </a:lnTo>
                  <a:close/>
                  <a:moveTo>
                    <a:pt x="24796" y="48335"/>
                  </a:moveTo>
                  <a:lnTo>
                    <a:pt x="24661" y="48881"/>
                  </a:lnTo>
                  <a:lnTo>
                    <a:pt x="24548" y="49453"/>
                  </a:lnTo>
                  <a:lnTo>
                    <a:pt x="24466" y="50043"/>
                  </a:lnTo>
                  <a:lnTo>
                    <a:pt x="24406" y="50660"/>
                  </a:lnTo>
                  <a:lnTo>
                    <a:pt x="24383" y="51293"/>
                  </a:lnTo>
                  <a:lnTo>
                    <a:pt x="24376" y="51945"/>
                  </a:lnTo>
                  <a:lnTo>
                    <a:pt x="24406" y="52605"/>
                  </a:lnTo>
                  <a:lnTo>
                    <a:pt x="24458" y="53283"/>
                  </a:lnTo>
                  <a:lnTo>
                    <a:pt x="24533" y="53970"/>
                  </a:lnTo>
                  <a:lnTo>
                    <a:pt x="24631" y="54665"/>
                  </a:lnTo>
                  <a:lnTo>
                    <a:pt x="24758" y="55370"/>
                  </a:lnTo>
                  <a:lnTo>
                    <a:pt x="24901" y="56074"/>
                  </a:lnTo>
                  <a:lnTo>
                    <a:pt x="25073" y="56787"/>
                  </a:lnTo>
                  <a:lnTo>
                    <a:pt x="25268" y="57500"/>
                  </a:lnTo>
                  <a:lnTo>
                    <a:pt x="25478" y="58205"/>
                  </a:lnTo>
                  <a:lnTo>
                    <a:pt x="25711" y="58918"/>
                  </a:lnTo>
                  <a:lnTo>
                    <a:pt x="25966" y="59613"/>
                  </a:lnTo>
                  <a:lnTo>
                    <a:pt x="26236" y="60309"/>
                  </a:lnTo>
                  <a:lnTo>
                    <a:pt x="26528" y="60996"/>
                  </a:lnTo>
                  <a:lnTo>
                    <a:pt x="26836" y="61673"/>
                  </a:lnTo>
                  <a:lnTo>
                    <a:pt x="27158" y="62334"/>
                  </a:lnTo>
                  <a:lnTo>
                    <a:pt x="27503" y="62977"/>
                  </a:lnTo>
                  <a:lnTo>
                    <a:pt x="27863" y="63602"/>
                  </a:lnTo>
                  <a:lnTo>
                    <a:pt x="28238" y="64218"/>
                  </a:lnTo>
                  <a:lnTo>
                    <a:pt x="28628" y="64808"/>
                  </a:lnTo>
                  <a:lnTo>
                    <a:pt x="29026" y="65371"/>
                  </a:lnTo>
                  <a:lnTo>
                    <a:pt x="29446" y="65908"/>
                  </a:lnTo>
                  <a:lnTo>
                    <a:pt x="29873" y="66419"/>
                  </a:lnTo>
                  <a:lnTo>
                    <a:pt x="30316" y="66903"/>
                  </a:lnTo>
                  <a:lnTo>
                    <a:pt x="30773" y="67361"/>
                  </a:lnTo>
                  <a:lnTo>
                    <a:pt x="31238" y="67775"/>
                  </a:lnTo>
                  <a:lnTo>
                    <a:pt x="31711" y="68162"/>
                  </a:lnTo>
                  <a:lnTo>
                    <a:pt x="32198" y="67696"/>
                  </a:lnTo>
                  <a:lnTo>
                    <a:pt x="32678" y="67194"/>
                  </a:lnTo>
                  <a:lnTo>
                    <a:pt x="33143" y="66665"/>
                  </a:lnTo>
                  <a:lnTo>
                    <a:pt x="33601" y="66111"/>
                  </a:lnTo>
                  <a:lnTo>
                    <a:pt x="34036" y="65538"/>
                  </a:lnTo>
                  <a:lnTo>
                    <a:pt x="34463" y="64940"/>
                  </a:lnTo>
                  <a:lnTo>
                    <a:pt x="34868" y="64324"/>
                  </a:lnTo>
                  <a:lnTo>
                    <a:pt x="35258" y="63690"/>
                  </a:lnTo>
                  <a:lnTo>
                    <a:pt x="35633" y="63038"/>
                  </a:lnTo>
                  <a:lnTo>
                    <a:pt x="35993" y="62369"/>
                  </a:lnTo>
                  <a:lnTo>
                    <a:pt x="36331" y="61700"/>
                  </a:lnTo>
                  <a:lnTo>
                    <a:pt x="36653" y="61013"/>
                  </a:lnTo>
                  <a:lnTo>
                    <a:pt x="36961" y="60318"/>
                  </a:lnTo>
                  <a:lnTo>
                    <a:pt x="37246" y="59622"/>
                  </a:lnTo>
                  <a:lnTo>
                    <a:pt x="37508" y="58918"/>
                  </a:lnTo>
                  <a:lnTo>
                    <a:pt x="37748" y="58213"/>
                  </a:lnTo>
                  <a:lnTo>
                    <a:pt x="37973" y="57509"/>
                  </a:lnTo>
                  <a:lnTo>
                    <a:pt x="38176" y="56805"/>
                  </a:lnTo>
                  <a:lnTo>
                    <a:pt x="38348" y="56109"/>
                  </a:lnTo>
                  <a:lnTo>
                    <a:pt x="38506" y="55414"/>
                  </a:lnTo>
                  <a:lnTo>
                    <a:pt x="38641" y="54736"/>
                  </a:lnTo>
                  <a:lnTo>
                    <a:pt x="38746" y="54058"/>
                  </a:lnTo>
                  <a:lnTo>
                    <a:pt x="38828" y="53398"/>
                  </a:lnTo>
                  <a:lnTo>
                    <a:pt x="38888" y="52755"/>
                  </a:lnTo>
                  <a:lnTo>
                    <a:pt x="38918" y="52121"/>
                  </a:lnTo>
                  <a:lnTo>
                    <a:pt x="38926" y="51514"/>
                  </a:lnTo>
                  <a:lnTo>
                    <a:pt x="38903" y="50924"/>
                  </a:lnTo>
                  <a:lnTo>
                    <a:pt x="38858" y="50351"/>
                  </a:lnTo>
                  <a:lnTo>
                    <a:pt x="38776" y="49806"/>
                  </a:lnTo>
                  <a:lnTo>
                    <a:pt x="38671" y="49286"/>
                  </a:lnTo>
                  <a:lnTo>
                    <a:pt x="38536" y="48802"/>
                  </a:lnTo>
                  <a:lnTo>
                    <a:pt x="38371" y="48335"/>
                  </a:lnTo>
                  <a:close/>
                  <a:moveTo>
                    <a:pt x="53071" y="31070"/>
                  </a:moveTo>
                  <a:lnTo>
                    <a:pt x="52793" y="31599"/>
                  </a:lnTo>
                  <a:lnTo>
                    <a:pt x="52531" y="32127"/>
                  </a:lnTo>
                  <a:lnTo>
                    <a:pt x="52268" y="32664"/>
                  </a:lnTo>
                  <a:lnTo>
                    <a:pt x="52006" y="33201"/>
                  </a:lnTo>
                  <a:lnTo>
                    <a:pt x="51743" y="33738"/>
                  </a:lnTo>
                  <a:lnTo>
                    <a:pt x="51488" y="34275"/>
                  </a:lnTo>
                  <a:lnTo>
                    <a:pt x="51226" y="34812"/>
                  </a:lnTo>
                  <a:lnTo>
                    <a:pt x="50963" y="35349"/>
                  </a:lnTo>
                  <a:lnTo>
                    <a:pt x="50693" y="35877"/>
                  </a:lnTo>
                  <a:lnTo>
                    <a:pt x="50423" y="36406"/>
                  </a:lnTo>
                  <a:lnTo>
                    <a:pt x="50138" y="36916"/>
                  </a:lnTo>
                  <a:lnTo>
                    <a:pt x="49853" y="37427"/>
                  </a:lnTo>
                  <a:lnTo>
                    <a:pt x="49553" y="37920"/>
                  </a:lnTo>
                  <a:lnTo>
                    <a:pt x="49246" y="38404"/>
                  </a:lnTo>
                  <a:lnTo>
                    <a:pt x="49088" y="38642"/>
                  </a:lnTo>
                  <a:lnTo>
                    <a:pt x="48923" y="38880"/>
                  </a:lnTo>
                  <a:lnTo>
                    <a:pt x="48758" y="39109"/>
                  </a:lnTo>
                  <a:lnTo>
                    <a:pt x="48586" y="39337"/>
                  </a:lnTo>
                  <a:lnTo>
                    <a:pt x="48406" y="39566"/>
                  </a:lnTo>
                  <a:lnTo>
                    <a:pt x="48226" y="39795"/>
                  </a:lnTo>
                  <a:lnTo>
                    <a:pt x="48038" y="40015"/>
                  </a:lnTo>
                  <a:lnTo>
                    <a:pt x="47851" y="40235"/>
                  </a:lnTo>
                  <a:lnTo>
                    <a:pt x="47461" y="40667"/>
                  </a:lnTo>
                  <a:lnTo>
                    <a:pt x="47063" y="41081"/>
                  </a:lnTo>
                  <a:lnTo>
                    <a:pt x="46658" y="41486"/>
                  </a:lnTo>
                  <a:lnTo>
                    <a:pt x="46238" y="41891"/>
                  </a:lnTo>
                  <a:lnTo>
                    <a:pt x="45818" y="42287"/>
                  </a:lnTo>
                  <a:lnTo>
                    <a:pt x="45391" y="42674"/>
                  </a:lnTo>
                  <a:lnTo>
                    <a:pt x="44963" y="43053"/>
                  </a:lnTo>
                  <a:lnTo>
                    <a:pt x="44528" y="43440"/>
                  </a:lnTo>
                  <a:lnTo>
                    <a:pt x="44093" y="43819"/>
                  </a:lnTo>
                  <a:lnTo>
                    <a:pt x="43658" y="44206"/>
                  </a:lnTo>
                  <a:lnTo>
                    <a:pt x="43231" y="44585"/>
                  </a:lnTo>
                  <a:lnTo>
                    <a:pt x="42803" y="44981"/>
                  </a:lnTo>
                  <a:lnTo>
                    <a:pt x="42376" y="45377"/>
                  </a:lnTo>
                  <a:lnTo>
                    <a:pt x="41963" y="45773"/>
                  </a:lnTo>
                  <a:lnTo>
                    <a:pt x="41896" y="45844"/>
                  </a:lnTo>
                  <a:lnTo>
                    <a:pt x="41836" y="45923"/>
                  </a:lnTo>
                  <a:lnTo>
                    <a:pt x="41776" y="46011"/>
                  </a:lnTo>
                  <a:lnTo>
                    <a:pt x="41716" y="46099"/>
                  </a:lnTo>
                  <a:lnTo>
                    <a:pt x="41663" y="46205"/>
                  </a:lnTo>
                  <a:lnTo>
                    <a:pt x="41618" y="46310"/>
                  </a:lnTo>
                  <a:lnTo>
                    <a:pt x="41573" y="46416"/>
                  </a:lnTo>
                  <a:lnTo>
                    <a:pt x="41528" y="46530"/>
                  </a:lnTo>
                  <a:lnTo>
                    <a:pt x="41491" y="46645"/>
                  </a:lnTo>
                  <a:lnTo>
                    <a:pt x="41461" y="46759"/>
                  </a:lnTo>
                  <a:lnTo>
                    <a:pt x="41431" y="46874"/>
                  </a:lnTo>
                  <a:lnTo>
                    <a:pt x="41416" y="46988"/>
                  </a:lnTo>
                  <a:lnTo>
                    <a:pt x="41401" y="47103"/>
                  </a:lnTo>
                  <a:lnTo>
                    <a:pt x="41393" y="47208"/>
                  </a:lnTo>
                  <a:lnTo>
                    <a:pt x="41393" y="47314"/>
                  </a:lnTo>
                  <a:lnTo>
                    <a:pt x="41401" y="47420"/>
                  </a:lnTo>
                  <a:lnTo>
                    <a:pt x="41476" y="48256"/>
                  </a:lnTo>
                  <a:lnTo>
                    <a:pt x="41536" y="49092"/>
                  </a:lnTo>
                  <a:lnTo>
                    <a:pt x="41573" y="49911"/>
                  </a:lnTo>
                  <a:lnTo>
                    <a:pt x="41588" y="50721"/>
                  </a:lnTo>
                  <a:lnTo>
                    <a:pt x="41588" y="51531"/>
                  </a:lnTo>
                  <a:lnTo>
                    <a:pt x="41566" y="52324"/>
                  </a:lnTo>
                  <a:lnTo>
                    <a:pt x="41521" y="53107"/>
                  </a:lnTo>
                  <a:lnTo>
                    <a:pt x="41461" y="53891"/>
                  </a:lnTo>
                  <a:lnTo>
                    <a:pt x="41371" y="54657"/>
                  </a:lnTo>
                  <a:lnTo>
                    <a:pt x="41273" y="55423"/>
                  </a:lnTo>
                  <a:lnTo>
                    <a:pt x="41146" y="56171"/>
                  </a:lnTo>
                  <a:lnTo>
                    <a:pt x="41003" y="56919"/>
                  </a:lnTo>
                  <a:lnTo>
                    <a:pt x="40846" y="57659"/>
                  </a:lnTo>
                  <a:lnTo>
                    <a:pt x="40666" y="58390"/>
                  </a:lnTo>
                  <a:lnTo>
                    <a:pt x="40463" y="59111"/>
                  </a:lnTo>
                  <a:lnTo>
                    <a:pt x="40238" y="59825"/>
                  </a:lnTo>
                  <a:lnTo>
                    <a:pt x="40006" y="60529"/>
                  </a:lnTo>
                  <a:lnTo>
                    <a:pt x="39743" y="61233"/>
                  </a:lnTo>
                  <a:lnTo>
                    <a:pt x="39466" y="61920"/>
                  </a:lnTo>
                  <a:lnTo>
                    <a:pt x="39173" y="62607"/>
                  </a:lnTo>
                  <a:lnTo>
                    <a:pt x="38858" y="63285"/>
                  </a:lnTo>
                  <a:lnTo>
                    <a:pt x="38528" y="63954"/>
                  </a:lnTo>
                  <a:lnTo>
                    <a:pt x="38176" y="64614"/>
                  </a:lnTo>
                  <a:lnTo>
                    <a:pt x="37808" y="65266"/>
                  </a:lnTo>
                  <a:lnTo>
                    <a:pt x="37418" y="65917"/>
                  </a:lnTo>
                  <a:lnTo>
                    <a:pt x="37013" y="66560"/>
                  </a:lnTo>
                  <a:lnTo>
                    <a:pt x="36593" y="67194"/>
                  </a:lnTo>
                  <a:lnTo>
                    <a:pt x="36151" y="67819"/>
                  </a:lnTo>
                  <a:lnTo>
                    <a:pt x="35693" y="68444"/>
                  </a:lnTo>
                  <a:lnTo>
                    <a:pt x="35221" y="69060"/>
                  </a:lnTo>
                  <a:lnTo>
                    <a:pt x="34726" y="69668"/>
                  </a:lnTo>
                  <a:lnTo>
                    <a:pt x="34216" y="70266"/>
                  </a:lnTo>
                  <a:lnTo>
                    <a:pt x="35048" y="70874"/>
                  </a:lnTo>
                  <a:lnTo>
                    <a:pt x="35896" y="71411"/>
                  </a:lnTo>
                  <a:lnTo>
                    <a:pt x="36766" y="71886"/>
                  </a:lnTo>
                  <a:lnTo>
                    <a:pt x="37643" y="72309"/>
                  </a:lnTo>
                  <a:lnTo>
                    <a:pt x="38543" y="72661"/>
                  </a:lnTo>
                  <a:lnTo>
                    <a:pt x="39451" y="72960"/>
                  </a:lnTo>
                  <a:lnTo>
                    <a:pt x="40366" y="73198"/>
                  </a:lnTo>
                  <a:lnTo>
                    <a:pt x="41296" y="73383"/>
                  </a:lnTo>
                  <a:lnTo>
                    <a:pt x="42226" y="73497"/>
                  </a:lnTo>
                  <a:lnTo>
                    <a:pt x="43163" y="73568"/>
                  </a:lnTo>
                  <a:lnTo>
                    <a:pt x="44101" y="73577"/>
                  </a:lnTo>
                  <a:lnTo>
                    <a:pt x="45038" y="73533"/>
                  </a:lnTo>
                  <a:lnTo>
                    <a:pt x="45976" y="73427"/>
                  </a:lnTo>
                  <a:lnTo>
                    <a:pt x="46906" y="73277"/>
                  </a:lnTo>
                  <a:lnTo>
                    <a:pt x="47836" y="73066"/>
                  </a:lnTo>
                  <a:lnTo>
                    <a:pt x="48751" y="72802"/>
                  </a:lnTo>
                  <a:lnTo>
                    <a:pt x="49666" y="72494"/>
                  </a:lnTo>
                  <a:lnTo>
                    <a:pt x="50558" y="72124"/>
                  </a:lnTo>
                  <a:lnTo>
                    <a:pt x="51443" y="71710"/>
                  </a:lnTo>
                  <a:lnTo>
                    <a:pt x="52306" y="71244"/>
                  </a:lnTo>
                  <a:lnTo>
                    <a:pt x="53161" y="70724"/>
                  </a:lnTo>
                  <a:lnTo>
                    <a:pt x="53986" y="70161"/>
                  </a:lnTo>
                  <a:lnTo>
                    <a:pt x="54796" y="69553"/>
                  </a:lnTo>
                  <a:lnTo>
                    <a:pt x="55583" y="68893"/>
                  </a:lnTo>
                  <a:lnTo>
                    <a:pt x="56341" y="68180"/>
                  </a:lnTo>
                  <a:lnTo>
                    <a:pt x="57068" y="67423"/>
                  </a:lnTo>
                  <a:lnTo>
                    <a:pt x="57773" y="66630"/>
                  </a:lnTo>
                  <a:lnTo>
                    <a:pt x="58441" y="65785"/>
                  </a:lnTo>
                  <a:lnTo>
                    <a:pt x="59078" y="64896"/>
                  </a:lnTo>
                  <a:lnTo>
                    <a:pt x="59678" y="63963"/>
                  </a:lnTo>
                  <a:lnTo>
                    <a:pt x="60241" y="62985"/>
                  </a:lnTo>
                  <a:lnTo>
                    <a:pt x="60766" y="61964"/>
                  </a:lnTo>
                  <a:lnTo>
                    <a:pt x="61238" y="60925"/>
                  </a:lnTo>
                  <a:lnTo>
                    <a:pt x="61658" y="59869"/>
                  </a:lnTo>
                  <a:lnTo>
                    <a:pt x="62026" y="58795"/>
                  </a:lnTo>
                  <a:lnTo>
                    <a:pt x="62341" y="57703"/>
                  </a:lnTo>
                  <a:lnTo>
                    <a:pt x="62611" y="56594"/>
                  </a:lnTo>
                  <a:lnTo>
                    <a:pt x="62828" y="55484"/>
                  </a:lnTo>
                  <a:lnTo>
                    <a:pt x="62993" y="54357"/>
                  </a:lnTo>
                  <a:lnTo>
                    <a:pt x="63113" y="53230"/>
                  </a:lnTo>
                  <a:lnTo>
                    <a:pt x="63188" y="52103"/>
                  </a:lnTo>
                  <a:lnTo>
                    <a:pt x="63211" y="50968"/>
                  </a:lnTo>
                  <a:lnTo>
                    <a:pt x="63188" y="49841"/>
                  </a:lnTo>
                  <a:lnTo>
                    <a:pt x="63113" y="48714"/>
                  </a:lnTo>
                  <a:lnTo>
                    <a:pt x="63001" y="47605"/>
                  </a:lnTo>
                  <a:lnTo>
                    <a:pt x="62843" y="46495"/>
                  </a:lnTo>
                  <a:lnTo>
                    <a:pt x="62641" y="45403"/>
                  </a:lnTo>
                  <a:lnTo>
                    <a:pt x="62393" y="44321"/>
                  </a:lnTo>
                  <a:lnTo>
                    <a:pt x="62101" y="43255"/>
                  </a:lnTo>
                  <a:lnTo>
                    <a:pt x="61771" y="42216"/>
                  </a:lnTo>
                  <a:lnTo>
                    <a:pt x="61403" y="41195"/>
                  </a:lnTo>
                  <a:lnTo>
                    <a:pt x="60983" y="40200"/>
                  </a:lnTo>
                  <a:lnTo>
                    <a:pt x="60533" y="39232"/>
                  </a:lnTo>
                  <a:lnTo>
                    <a:pt x="60038" y="38290"/>
                  </a:lnTo>
                  <a:lnTo>
                    <a:pt x="59506" y="37383"/>
                  </a:lnTo>
                  <a:lnTo>
                    <a:pt x="58936" y="36511"/>
                  </a:lnTo>
                  <a:lnTo>
                    <a:pt x="58328" y="35675"/>
                  </a:lnTo>
                  <a:lnTo>
                    <a:pt x="57683" y="34874"/>
                  </a:lnTo>
                  <a:lnTo>
                    <a:pt x="57001" y="34125"/>
                  </a:lnTo>
                  <a:lnTo>
                    <a:pt x="56281" y="33412"/>
                  </a:lnTo>
                  <a:lnTo>
                    <a:pt x="55531" y="32752"/>
                  </a:lnTo>
                  <a:lnTo>
                    <a:pt x="54743" y="32136"/>
                  </a:lnTo>
                  <a:lnTo>
                    <a:pt x="53926" y="31572"/>
                  </a:lnTo>
                  <a:lnTo>
                    <a:pt x="53071" y="31070"/>
                  </a:lnTo>
                  <a:close/>
                  <a:moveTo>
                    <a:pt x="10036" y="31088"/>
                  </a:moveTo>
                  <a:lnTo>
                    <a:pt x="9166" y="31651"/>
                  </a:lnTo>
                  <a:lnTo>
                    <a:pt x="8318" y="32277"/>
                  </a:lnTo>
                  <a:lnTo>
                    <a:pt x="7516" y="32937"/>
                  </a:lnTo>
                  <a:lnTo>
                    <a:pt x="6751" y="33650"/>
                  </a:lnTo>
                  <a:lnTo>
                    <a:pt x="6023" y="34407"/>
                  </a:lnTo>
                  <a:lnTo>
                    <a:pt x="5333" y="35200"/>
                  </a:lnTo>
                  <a:lnTo>
                    <a:pt x="4681" y="36027"/>
                  </a:lnTo>
                  <a:lnTo>
                    <a:pt x="4073" y="36899"/>
                  </a:lnTo>
                  <a:lnTo>
                    <a:pt x="3503" y="37797"/>
                  </a:lnTo>
                  <a:lnTo>
                    <a:pt x="2971" y="38730"/>
                  </a:lnTo>
                  <a:lnTo>
                    <a:pt x="2483" y="39690"/>
                  </a:lnTo>
                  <a:lnTo>
                    <a:pt x="2041" y="40676"/>
                  </a:lnTo>
                  <a:lnTo>
                    <a:pt x="1636" y="41688"/>
                  </a:lnTo>
                  <a:lnTo>
                    <a:pt x="1276" y="42727"/>
                  </a:lnTo>
                  <a:lnTo>
                    <a:pt x="961" y="43775"/>
                  </a:lnTo>
                  <a:lnTo>
                    <a:pt x="683" y="44849"/>
                  </a:lnTo>
                  <a:lnTo>
                    <a:pt x="458" y="45941"/>
                  </a:lnTo>
                  <a:lnTo>
                    <a:pt x="278" y="47032"/>
                  </a:lnTo>
                  <a:lnTo>
                    <a:pt x="136" y="48150"/>
                  </a:lnTo>
                  <a:lnTo>
                    <a:pt x="46" y="49269"/>
                  </a:lnTo>
                  <a:lnTo>
                    <a:pt x="1" y="50395"/>
                  </a:lnTo>
                  <a:lnTo>
                    <a:pt x="8" y="51522"/>
                  </a:lnTo>
                  <a:lnTo>
                    <a:pt x="61" y="52658"/>
                  </a:lnTo>
                  <a:lnTo>
                    <a:pt x="158" y="53785"/>
                  </a:lnTo>
                  <a:lnTo>
                    <a:pt x="316" y="54912"/>
                  </a:lnTo>
                  <a:lnTo>
                    <a:pt x="511" y="56039"/>
                  </a:lnTo>
                  <a:lnTo>
                    <a:pt x="766" y="57157"/>
                  </a:lnTo>
                  <a:lnTo>
                    <a:pt x="1066" y="58266"/>
                  </a:lnTo>
                  <a:lnTo>
                    <a:pt x="1418" y="59358"/>
                  </a:lnTo>
                  <a:lnTo>
                    <a:pt x="1823" y="60441"/>
                  </a:lnTo>
                  <a:lnTo>
                    <a:pt x="2281" y="61506"/>
                  </a:lnTo>
                  <a:lnTo>
                    <a:pt x="2791" y="62545"/>
                  </a:lnTo>
                  <a:lnTo>
                    <a:pt x="3331" y="63540"/>
                  </a:lnTo>
                  <a:lnTo>
                    <a:pt x="3916" y="64482"/>
                  </a:lnTo>
                  <a:lnTo>
                    <a:pt x="4531" y="65389"/>
                  </a:lnTo>
                  <a:lnTo>
                    <a:pt x="5183" y="66243"/>
                  </a:lnTo>
                  <a:lnTo>
                    <a:pt x="5866" y="67062"/>
                  </a:lnTo>
                  <a:lnTo>
                    <a:pt x="6578" y="67836"/>
                  </a:lnTo>
                  <a:lnTo>
                    <a:pt x="7313" y="68558"/>
                  </a:lnTo>
                  <a:lnTo>
                    <a:pt x="8086" y="69245"/>
                  </a:lnTo>
                  <a:lnTo>
                    <a:pt x="8873" y="69879"/>
                  </a:lnTo>
                  <a:lnTo>
                    <a:pt x="9683" y="70460"/>
                  </a:lnTo>
                  <a:lnTo>
                    <a:pt x="10516" y="71006"/>
                  </a:lnTo>
                  <a:lnTo>
                    <a:pt x="11363" y="71499"/>
                  </a:lnTo>
                  <a:lnTo>
                    <a:pt x="12226" y="71939"/>
                  </a:lnTo>
                  <a:lnTo>
                    <a:pt x="13111" y="72335"/>
                  </a:lnTo>
                  <a:lnTo>
                    <a:pt x="13996" y="72679"/>
                  </a:lnTo>
                  <a:lnTo>
                    <a:pt x="14896" y="72978"/>
                  </a:lnTo>
                  <a:lnTo>
                    <a:pt x="15803" y="73224"/>
                  </a:lnTo>
                  <a:lnTo>
                    <a:pt x="16718" y="73409"/>
                  </a:lnTo>
                  <a:lnTo>
                    <a:pt x="17633" y="73550"/>
                  </a:lnTo>
                  <a:lnTo>
                    <a:pt x="18548" y="73638"/>
                  </a:lnTo>
                  <a:lnTo>
                    <a:pt x="19463" y="73673"/>
                  </a:lnTo>
                  <a:lnTo>
                    <a:pt x="20378" y="73656"/>
                  </a:lnTo>
                  <a:lnTo>
                    <a:pt x="21286" y="73577"/>
                  </a:lnTo>
                  <a:lnTo>
                    <a:pt x="22193" y="73445"/>
                  </a:lnTo>
                  <a:lnTo>
                    <a:pt x="23086" y="73260"/>
                  </a:lnTo>
                  <a:lnTo>
                    <a:pt x="23963" y="73013"/>
                  </a:lnTo>
                  <a:lnTo>
                    <a:pt x="24833" y="72714"/>
                  </a:lnTo>
                  <a:lnTo>
                    <a:pt x="25688" y="72362"/>
                  </a:lnTo>
                  <a:lnTo>
                    <a:pt x="26528" y="71939"/>
                  </a:lnTo>
                  <a:lnTo>
                    <a:pt x="27346" y="71472"/>
                  </a:lnTo>
                  <a:lnTo>
                    <a:pt x="28141" y="70935"/>
                  </a:lnTo>
                  <a:lnTo>
                    <a:pt x="28921" y="70337"/>
                  </a:lnTo>
                  <a:lnTo>
                    <a:pt x="28433" y="69641"/>
                  </a:lnTo>
                  <a:lnTo>
                    <a:pt x="27968" y="68963"/>
                  </a:lnTo>
                  <a:lnTo>
                    <a:pt x="27526" y="68321"/>
                  </a:lnTo>
                  <a:lnTo>
                    <a:pt x="27113" y="67696"/>
                  </a:lnTo>
                  <a:lnTo>
                    <a:pt x="26716" y="67106"/>
                  </a:lnTo>
                  <a:lnTo>
                    <a:pt x="26348" y="66525"/>
                  </a:lnTo>
                  <a:lnTo>
                    <a:pt x="25996" y="65970"/>
                  </a:lnTo>
                  <a:lnTo>
                    <a:pt x="25658" y="65433"/>
                  </a:lnTo>
                  <a:lnTo>
                    <a:pt x="25351" y="64913"/>
                  </a:lnTo>
                  <a:lnTo>
                    <a:pt x="25051" y="64412"/>
                  </a:lnTo>
                  <a:lnTo>
                    <a:pt x="24773" y="63919"/>
                  </a:lnTo>
                  <a:lnTo>
                    <a:pt x="24518" y="63434"/>
                  </a:lnTo>
                  <a:lnTo>
                    <a:pt x="24271" y="62968"/>
                  </a:lnTo>
                  <a:lnTo>
                    <a:pt x="24046" y="62501"/>
                  </a:lnTo>
                  <a:lnTo>
                    <a:pt x="23836" y="62043"/>
                  </a:lnTo>
                  <a:lnTo>
                    <a:pt x="23633" y="61594"/>
                  </a:lnTo>
                  <a:lnTo>
                    <a:pt x="23453" y="61136"/>
                  </a:lnTo>
                  <a:lnTo>
                    <a:pt x="23281" y="60687"/>
                  </a:lnTo>
                  <a:lnTo>
                    <a:pt x="23116" y="60238"/>
                  </a:lnTo>
                  <a:lnTo>
                    <a:pt x="22966" y="59789"/>
                  </a:lnTo>
                  <a:lnTo>
                    <a:pt x="22831" y="59332"/>
                  </a:lnTo>
                  <a:lnTo>
                    <a:pt x="22703" y="58874"/>
                  </a:lnTo>
                  <a:lnTo>
                    <a:pt x="22583" y="58398"/>
                  </a:lnTo>
                  <a:lnTo>
                    <a:pt x="22471" y="57923"/>
                  </a:lnTo>
                  <a:lnTo>
                    <a:pt x="22366" y="57430"/>
                  </a:lnTo>
                  <a:lnTo>
                    <a:pt x="22268" y="56928"/>
                  </a:lnTo>
                  <a:lnTo>
                    <a:pt x="22178" y="56409"/>
                  </a:lnTo>
                  <a:lnTo>
                    <a:pt x="22088" y="55880"/>
                  </a:lnTo>
                  <a:lnTo>
                    <a:pt x="22006" y="55326"/>
                  </a:lnTo>
                  <a:lnTo>
                    <a:pt x="21931" y="54753"/>
                  </a:lnTo>
                  <a:lnTo>
                    <a:pt x="21856" y="54164"/>
                  </a:lnTo>
                  <a:lnTo>
                    <a:pt x="21781" y="53547"/>
                  </a:lnTo>
                  <a:lnTo>
                    <a:pt x="21728" y="53116"/>
                  </a:lnTo>
                  <a:lnTo>
                    <a:pt x="21668" y="52684"/>
                  </a:lnTo>
                  <a:lnTo>
                    <a:pt x="21608" y="52262"/>
                  </a:lnTo>
                  <a:lnTo>
                    <a:pt x="21533" y="51848"/>
                  </a:lnTo>
                  <a:lnTo>
                    <a:pt x="21458" y="51443"/>
                  </a:lnTo>
                  <a:lnTo>
                    <a:pt x="21376" y="51038"/>
                  </a:lnTo>
                  <a:lnTo>
                    <a:pt x="21278" y="50642"/>
                  </a:lnTo>
                  <a:lnTo>
                    <a:pt x="21181" y="50246"/>
                  </a:lnTo>
                  <a:lnTo>
                    <a:pt x="21083" y="49858"/>
                  </a:lnTo>
                  <a:lnTo>
                    <a:pt x="20971" y="49471"/>
                  </a:lnTo>
                  <a:lnTo>
                    <a:pt x="20851" y="49092"/>
                  </a:lnTo>
                  <a:lnTo>
                    <a:pt x="20723" y="48714"/>
                  </a:lnTo>
                  <a:lnTo>
                    <a:pt x="20596" y="48353"/>
                  </a:lnTo>
                  <a:lnTo>
                    <a:pt x="20453" y="47983"/>
                  </a:lnTo>
                  <a:lnTo>
                    <a:pt x="20311" y="47622"/>
                  </a:lnTo>
                  <a:lnTo>
                    <a:pt x="20161" y="47261"/>
                  </a:lnTo>
                  <a:lnTo>
                    <a:pt x="19996" y="46909"/>
                  </a:lnTo>
                  <a:lnTo>
                    <a:pt x="19831" y="46566"/>
                  </a:lnTo>
                  <a:lnTo>
                    <a:pt x="19658" y="46213"/>
                  </a:lnTo>
                  <a:lnTo>
                    <a:pt x="19471" y="45879"/>
                  </a:lnTo>
                  <a:lnTo>
                    <a:pt x="19283" y="45536"/>
                  </a:lnTo>
                  <a:lnTo>
                    <a:pt x="19088" y="45201"/>
                  </a:lnTo>
                  <a:lnTo>
                    <a:pt x="18886" y="44866"/>
                  </a:lnTo>
                  <a:lnTo>
                    <a:pt x="18676" y="44541"/>
                  </a:lnTo>
                  <a:lnTo>
                    <a:pt x="18451" y="44215"/>
                  </a:lnTo>
                  <a:lnTo>
                    <a:pt x="18226" y="43889"/>
                  </a:lnTo>
                  <a:lnTo>
                    <a:pt x="17993" y="43572"/>
                  </a:lnTo>
                  <a:lnTo>
                    <a:pt x="17753" y="43255"/>
                  </a:lnTo>
                  <a:lnTo>
                    <a:pt x="17498" y="42938"/>
                  </a:lnTo>
                  <a:lnTo>
                    <a:pt x="17243" y="42621"/>
                  </a:lnTo>
                  <a:lnTo>
                    <a:pt x="16973" y="42313"/>
                  </a:lnTo>
                  <a:lnTo>
                    <a:pt x="16703" y="41996"/>
                  </a:lnTo>
                  <a:lnTo>
                    <a:pt x="16523" y="41811"/>
                  </a:lnTo>
                  <a:lnTo>
                    <a:pt x="16343" y="41618"/>
                  </a:lnTo>
                  <a:lnTo>
                    <a:pt x="16163" y="41424"/>
                  </a:lnTo>
                  <a:lnTo>
                    <a:pt x="15983" y="41230"/>
                  </a:lnTo>
                  <a:lnTo>
                    <a:pt x="15811" y="41028"/>
                  </a:lnTo>
                  <a:lnTo>
                    <a:pt x="15646" y="40825"/>
                  </a:lnTo>
                  <a:lnTo>
                    <a:pt x="15563" y="40720"/>
                  </a:lnTo>
                  <a:lnTo>
                    <a:pt x="15488" y="40614"/>
                  </a:lnTo>
                  <a:lnTo>
                    <a:pt x="15413" y="40500"/>
                  </a:lnTo>
                  <a:lnTo>
                    <a:pt x="15346" y="40394"/>
                  </a:lnTo>
                  <a:lnTo>
                    <a:pt x="15008" y="39813"/>
                  </a:lnTo>
                  <a:lnTo>
                    <a:pt x="14678" y="39232"/>
                  </a:lnTo>
                  <a:lnTo>
                    <a:pt x="14341" y="38660"/>
                  </a:lnTo>
                  <a:lnTo>
                    <a:pt x="14011" y="38078"/>
                  </a:lnTo>
                  <a:lnTo>
                    <a:pt x="13681" y="37497"/>
                  </a:lnTo>
                  <a:lnTo>
                    <a:pt x="13351" y="36916"/>
                  </a:lnTo>
                  <a:lnTo>
                    <a:pt x="13013" y="36335"/>
                  </a:lnTo>
                  <a:lnTo>
                    <a:pt x="12683" y="35754"/>
                  </a:lnTo>
                  <a:lnTo>
                    <a:pt x="12353" y="35173"/>
                  </a:lnTo>
                  <a:lnTo>
                    <a:pt x="12023" y="34592"/>
                  </a:lnTo>
                  <a:lnTo>
                    <a:pt x="11693" y="34011"/>
                  </a:lnTo>
                  <a:lnTo>
                    <a:pt x="11363" y="33421"/>
                  </a:lnTo>
                  <a:lnTo>
                    <a:pt x="11033" y="32840"/>
                  </a:lnTo>
                  <a:lnTo>
                    <a:pt x="10703" y="32259"/>
                  </a:lnTo>
                  <a:lnTo>
                    <a:pt x="10373" y="31669"/>
                  </a:lnTo>
                  <a:lnTo>
                    <a:pt x="10036" y="310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021875" y="348625"/>
              <a:ext cx="965625" cy="649125"/>
            </a:xfrm>
            <a:custGeom>
              <a:rect b="b" l="l" r="r" t="t"/>
              <a:pathLst>
                <a:path extrusionOk="0" h="25965" w="38625">
                  <a:moveTo>
                    <a:pt x="38490" y="24890"/>
                  </a:moveTo>
                  <a:lnTo>
                    <a:pt x="37658" y="24943"/>
                  </a:lnTo>
                  <a:lnTo>
                    <a:pt x="36833" y="24987"/>
                  </a:lnTo>
                  <a:lnTo>
                    <a:pt x="36015" y="25031"/>
                  </a:lnTo>
                  <a:lnTo>
                    <a:pt x="35198" y="25084"/>
                  </a:lnTo>
                  <a:lnTo>
                    <a:pt x="34388" y="25119"/>
                  </a:lnTo>
                  <a:lnTo>
                    <a:pt x="33578" y="25163"/>
                  </a:lnTo>
                  <a:lnTo>
                    <a:pt x="32775" y="25207"/>
                  </a:lnTo>
                  <a:lnTo>
                    <a:pt x="31980" y="25260"/>
                  </a:lnTo>
                  <a:lnTo>
                    <a:pt x="31185" y="25304"/>
                  </a:lnTo>
                  <a:lnTo>
                    <a:pt x="30390" y="25357"/>
                  </a:lnTo>
                  <a:lnTo>
                    <a:pt x="29603" y="25418"/>
                  </a:lnTo>
                  <a:lnTo>
                    <a:pt x="28815" y="25471"/>
                  </a:lnTo>
                  <a:lnTo>
                    <a:pt x="28028" y="25541"/>
                  </a:lnTo>
                  <a:lnTo>
                    <a:pt x="27248" y="25612"/>
                  </a:lnTo>
                  <a:lnTo>
                    <a:pt x="26460" y="25700"/>
                  </a:lnTo>
                  <a:lnTo>
                    <a:pt x="25680" y="25788"/>
                  </a:lnTo>
                  <a:lnTo>
                    <a:pt x="25223" y="25832"/>
                  </a:lnTo>
                  <a:lnTo>
                    <a:pt x="24630" y="25867"/>
                  </a:lnTo>
                  <a:lnTo>
                    <a:pt x="23918" y="25902"/>
                  </a:lnTo>
                  <a:lnTo>
                    <a:pt x="23108" y="25920"/>
                  </a:lnTo>
                  <a:lnTo>
                    <a:pt x="22215" y="25946"/>
                  </a:lnTo>
                  <a:lnTo>
                    <a:pt x="21270" y="25955"/>
                  </a:lnTo>
                  <a:lnTo>
                    <a:pt x="20280" y="25964"/>
                  </a:lnTo>
                  <a:lnTo>
                    <a:pt x="19283" y="25964"/>
                  </a:lnTo>
                  <a:lnTo>
                    <a:pt x="18278" y="25964"/>
                  </a:lnTo>
                  <a:lnTo>
                    <a:pt x="17295" y="25955"/>
                  </a:lnTo>
                  <a:lnTo>
                    <a:pt x="16350" y="25946"/>
                  </a:lnTo>
                  <a:lnTo>
                    <a:pt x="15465" y="25929"/>
                  </a:lnTo>
                  <a:lnTo>
                    <a:pt x="14663" y="25902"/>
                  </a:lnTo>
                  <a:lnTo>
                    <a:pt x="13958" y="25876"/>
                  </a:lnTo>
                  <a:lnTo>
                    <a:pt x="13373" y="25841"/>
                  </a:lnTo>
                  <a:lnTo>
                    <a:pt x="12930" y="25806"/>
                  </a:lnTo>
                  <a:lnTo>
                    <a:pt x="12263" y="25735"/>
                  </a:lnTo>
                  <a:lnTo>
                    <a:pt x="11595" y="25682"/>
                  </a:lnTo>
                  <a:lnTo>
                    <a:pt x="10928" y="25629"/>
                  </a:lnTo>
                  <a:lnTo>
                    <a:pt x="10260" y="25585"/>
                  </a:lnTo>
                  <a:lnTo>
                    <a:pt x="9593" y="25559"/>
                  </a:lnTo>
                  <a:lnTo>
                    <a:pt x="8918" y="25524"/>
                  </a:lnTo>
                  <a:lnTo>
                    <a:pt x="8250" y="25506"/>
                  </a:lnTo>
                  <a:lnTo>
                    <a:pt x="7583" y="25489"/>
                  </a:lnTo>
                  <a:lnTo>
                    <a:pt x="6908" y="25471"/>
                  </a:lnTo>
                  <a:lnTo>
                    <a:pt x="6240" y="25462"/>
                  </a:lnTo>
                  <a:lnTo>
                    <a:pt x="5573" y="25453"/>
                  </a:lnTo>
                  <a:lnTo>
                    <a:pt x="4898" y="25445"/>
                  </a:lnTo>
                  <a:lnTo>
                    <a:pt x="4230" y="25445"/>
                  </a:lnTo>
                  <a:lnTo>
                    <a:pt x="3563" y="25436"/>
                  </a:lnTo>
                  <a:lnTo>
                    <a:pt x="2888" y="25427"/>
                  </a:lnTo>
                  <a:lnTo>
                    <a:pt x="2220" y="25418"/>
                  </a:lnTo>
                  <a:lnTo>
                    <a:pt x="2108" y="25418"/>
                  </a:lnTo>
                  <a:lnTo>
                    <a:pt x="1988" y="25427"/>
                  </a:lnTo>
                  <a:lnTo>
                    <a:pt x="1875" y="25436"/>
                  </a:lnTo>
                  <a:lnTo>
                    <a:pt x="1755" y="25453"/>
                  </a:lnTo>
                  <a:lnTo>
                    <a:pt x="1515" y="25506"/>
                  </a:lnTo>
                  <a:lnTo>
                    <a:pt x="1268" y="25568"/>
                  </a:lnTo>
                  <a:lnTo>
                    <a:pt x="1013" y="25638"/>
                  </a:lnTo>
                  <a:lnTo>
                    <a:pt x="735" y="25718"/>
                  </a:lnTo>
                  <a:lnTo>
                    <a:pt x="450" y="25797"/>
                  </a:lnTo>
                  <a:lnTo>
                    <a:pt x="143" y="25876"/>
                  </a:lnTo>
                  <a:lnTo>
                    <a:pt x="75" y="25040"/>
                  </a:lnTo>
                  <a:lnTo>
                    <a:pt x="30" y="24212"/>
                  </a:lnTo>
                  <a:lnTo>
                    <a:pt x="8" y="23402"/>
                  </a:lnTo>
                  <a:lnTo>
                    <a:pt x="0" y="22601"/>
                  </a:lnTo>
                  <a:lnTo>
                    <a:pt x="15" y="21808"/>
                  </a:lnTo>
                  <a:lnTo>
                    <a:pt x="53" y="21025"/>
                  </a:lnTo>
                  <a:lnTo>
                    <a:pt x="105" y="20259"/>
                  </a:lnTo>
                  <a:lnTo>
                    <a:pt x="173" y="19502"/>
                  </a:lnTo>
                  <a:lnTo>
                    <a:pt x="263" y="18753"/>
                  </a:lnTo>
                  <a:lnTo>
                    <a:pt x="375" y="18014"/>
                  </a:lnTo>
                  <a:lnTo>
                    <a:pt x="510" y="17283"/>
                  </a:lnTo>
                  <a:lnTo>
                    <a:pt x="660" y="16570"/>
                  </a:lnTo>
                  <a:lnTo>
                    <a:pt x="825" y="15866"/>
                  </a:lnTo>
                  <a:lnTo>
                    <a:pt x="1020" y="15170"/>
                  </a:lnTo>
                  <a:lnTo>
                    <a:pt x="1223" y="14483"/>
                  </a:lnTo>
                  <a:lnTo>
                    <a:pt x="1455" y="13814"/>
                  </a:lnTo>
                  <a:lnTo>
                    <a:pt x="1703" y="13154"/>
                  </a:lnTo>
                  <a:lnTo>
                    <a:pt x="1973" y="12503"/>
                  </a:lnTo>
                  <a:lnTo>
                    <a:pt x="2258" y="11860"/>
                  </a:lnTo>
                  <a:lnTo>
                    <a:pt x="2565" y="11226"/>
                  </a:lnTo>
                  <a:lnTo>
                    <a:pt x="2888" y="10610"/>
                  </a:lnTo>
                  <a:lnTo>
                    <a:pt x="3240" y="9993"/>
                  </a:lnTo>
                  <a:lnTo>
                    <a:pt x="3600" y="9395"/>
                  </a:lnTo>
                  <a:lnTo>
                    <a:pt x="3990" y="8805"/>
                  </a:lnTo>
                  <a:lnTo>
                    <a:pt x="4395" y="8233"/>
                  </a:lnTo>
                  <a:lnTo>
                    <a:pt x="4823" y="7660"/>
                  </a:lnTo>
                  <a:lnTo>
                    <a:pt x="5265" y="7106"/>
                  </a:lnTo>
                  <a:lnTo>
                    <a:pt x="5730" y="6551"/>
                  </a:lnTo>
                  <a:lnTo>
                    <a:pt x="6218" y="6014"/>
                  </a:lnTo>
                  <a:lnTo>
                    <a:pt x="6720" y="5486"/>
                  </a:lnTo>
                  <a:lnTo>
                    <a:pt x="7245" y="4975"/>
                  </a:lnTo>
                  <a:lnTo>
                    <a:pt x="7785" y="4464"/>
                  </a:lnTo>
                  <a:lnTo>
                    <a:pt x="8348" y="3971"/>
                  </a:lnTo>
                  <a:lnTo>
                    <a:pt x="8933" y="3514"/>
                  </a:lnTo>
                  <a:lnTo>
                    <a:pt x="9525" y="3082"/>
                  </a:lnTo>
                  <a:lnTo>
                    <a:pt x="10133" y="2677"/>
                  </a:lnTo>
                  <a:lnTo>
                    <a:pt x="10748" y="2299"/>
                  </a:lnTo>
                  <a:lnTo>
                    <a:pt x="11378" y="1955"/>
                  </a:lnTo>
                  <a:lnTo>
                    <a:pt x="12023" y="1629"/>
                  </a:lnTo>
                  <a:lnTo>
                    <a:pt x="12668" y="1339"/>
                  </a:lnTo>
                  <a:lnTo>
                    <a:pt x="13328" y="1084"/>
                  </a:lnTo>
                  <a:lnTo>
                    <a:pt x="13995" y="846"/>
                  </a:lnTo>
                  <a:lnTo>
                    <a:pt x="14670" y="643"/>
                  </a:lnTo>
                  <a:lnTo>
                    <a:pt x="15353" y="459"/>
                  </a:lnTo>
                  <a:lnTo>
                    <a:pt x="16035" y="318"/>
                  </a:lnTo>
                  <a:lnTo>
                    <a:pt x="16725" y="194"/>
                  </a:lnTo>
                  <a:lnTo>
                    <a:pt x="17415" y="106"/>
                  </a:lnTo>
                  <a:lnTo>
                    <a:pt x="18113" y="36"/>
                  </a:lnTo>
                  <a:lnTo>
                    <a:pt x="18810" y="10"/>
                  </a:lnTo>
                  <a:lnTo>
                    <a:pt x="19508" y="1"/>
                  </a:lnTo>
                  <a:lnTo>
                    <a:pt x="20205" y="18"/>
                  </a:lnTo>
                  <a:lnTo>
                    <a:pt x="20903" y="71"/>
                  </a:lnTo>
                  <a:lnTo>
                    <a:pt x="21600" y="150"/>
                  </a:lnTo>
                  <a:lnTo>
                    <a:pt x="22290" y="265"/>
                  </a:lnTo>
                  <a:lnTo>
                    <a:pt x="22980" y="406"/>
                  </a:lnTo>
                  <a:lnTo>
                    <a:pt x="23663" y="564"/>
                  </a:lnTo>
                  <a:lnTo>
                    <a:pt x="24338" y="767"/>
                  </a:lnTo>
                  <a:lnTo>
                    <a:pt x="25013" y="987"/>
                  </a:lnTo>
                  <a:lnTo>
                    <a:pt x="25673" y="1242"/>
                  </a:lnTo>
                  <a:lnTo>
                    <a:pt x="26333" y="1524"/>
                  </a:lnTo>
                  <a:lnTo>
                    <a:pt x="26978" y="1832"/>
                  </a:lnTo>
                  <a:lnTo>
                    <a:pt x="27615" y="2175"/>
                  </a:lnTo>
                  <a:lnTo>
                    <a:pt x="28238" y="2545"/>
                  </a:lnTo>
                  <a:lnTo>
                    <a:pt x="28853" y="2941"/>
                  </a:lnTo>
                  <a:lnTo>
                    <a:pt x="29498" y="3390"/>
                  </a:lnTo>
                  <a:lnTo>
                    <a:pt x="30113" y="3866"/>
                  </a:lnTo>
                  <a:lnTo>
                    <a:pt x="30713" y="4359"/>
                  </a:lnTo>
                  <a:lnTo>
                    <a:pt x="31298" y="4869"/>
                  </a:lnTo>
                  <a:lnTo>
                    <a:pt x="31853" y="5406"/>
                  </a:lnTo>
                  <a:lnTo>
                    <a:pt x="32393" y="5961"/>
                  </a:lnTo>
                  <a:lnTo>
                    <a:pt x="32910" y="6533"/>
                  </a:lnTo>
                  <a:lnTo>
                    <a:pt x="33413" y="7114"/>
                  </a:lnTo>
                  <a:lnTo>
                    <a:pt x="33885" y="7722"/>
                  </a:lnTo>
                  <a:lnTo>
                    <a:pt x="34343" y="8347"/>
                  </a:lnTo>
                  <a:lnTo>
                    <a:pt x="34770" y="8981"/>
                  </a:lnTo>
                  <a:lnTo>
                    <a:pt x="35183" y="9632"/>
                  </a:lnTo>
                  <a:lnTo>
                    <a:pt x="35573" y="10302"/>
                  </a:lnTo>
                  <a:lnTo>
                    <a:pt x="35940" y="10979"/>
                  </a:lnTo>
                  <a:lnTo>
                    <a:pt x="36285" y="11675"/>
                  </a:lnTo>
                  <a:lnTo>
                    <a:pt x="36608" y="12379"/>
                  </a:lnTo>
                  <a:lnTo>
                    <a:pt x="36908" y="13101"/>
                  </a:lnTo>
                  <a:lnTo>
                    <a:pt x="37178" y="13832"/>
                  </a:lnTo>
                  <a:lnTo>
                    <a:pt x="37433" y="14572"/>
                  </a:lnTo>
                  <a:lnTo>
                    <a:pt x="37658" y="15320"/>
                  </a:lnTo>
                  <a:lnTo>
                    <a:pt x="37868" y="16077"/>
                  </a:lnTo>
                  <a:lnTo>
                    <a:pt x="38048" y="16852"/>
                  </a:lnTo>
                  <a:lnTo>
                    <a:pt x="38205" y="17627"/>
                  </a:lnTo>
                  <a:lnTo>
                    <a:pt x="38333" y="18410"/>
                  </a:lnTo>
                  <a:lnTo>
                    <a:pt x="38445" y="19202"/>
                  </a:lnTo>
                  <a:lnTo>
                    <a:pt x="38528" y="20004"/>
                  </a:lnTo>
                  <a:lnTo>
                    <a:pt x="38588" y="20805"/>
                  </a:lnTo>
                  <a:lnTo>
                    <a:pt x="38618" y="21615"/>
                  </a:lnTo>
                  <a:lnTo>
                    <a:pt x="38625" y="22425"/>
                  </a:lnTo>
                  <a:lnTo>
                    <a:pt x="38610" y="23244"/>
                  </a:lnTo>
                  <a:lnTo>
                    <a:pt x="38565" y="24062"/>
                  </a:lnTo>
                  <a:lnTo>
                    <a:pt x="38490" y="248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714175" y="1125825"/>
              <a:ext cx="723025" cy="1064650"/>
            </a:xfrm>
            <a:custGeom>
              <a:rect b="b" l="l" r="r" t="t"/>
              <a:pathLst>
                <a:path extrusionOk="0" h="42586" w="28921">
                  <a:moveTo>
                    <a:pt x="28921" y="39249"/>
                  </a:moveTo>
                  <a:lnTo>
                    <a:pt x="28141" y="39847"/>
                  </a:lnTo>
                  <a:lnTo>
                    <a:pt x="27346" y="40384"/>
                  </a:lnTo>
                  <a:lnTo>
                    <a:pt x="26528" y="40851"/>
                  </a:lnTo>
                  <a:lnTo>
                    <a:pt x="25688" y="41274"/>
                  </a:lnTo>
                  <a:lnTo>
                    <a:pt x="24833" y="41626"/>
                  </a:lnTo>
                  <a:lnTo>
                    <a:pt x="23963" y="41925"/>
                  </a:lnTo>
                  <a:lnTo>
                    <a:pt x="23086" y="42172"/>
                  </a:lnTo>
                  <a:lnTo>
                    <a:pt x="22193" y="42357"/>
                  </a:lnTo>
                  <a:lnTo>
                    <a:pt x="21286" y="42489"/>
                  </a:lnTo>
                  <a:lnTo>
                    <a:pt x="20378" y="42568"/>
                  </a:lnTo>
                  <a:lnTo>
                    <a:pt x="19463" y="42585"/>
                  </a:lnTo>
                  <a:lnTo>
                    <a:pt x="18548" y="42550"/>
                  </a:lnTo>
                  <a:lnTo>
                    <a:pt x="17633" y="42462"/>
                  </a:lnTo>
                  <a:lnTo>
                    <a:pt x="16718" y="42321"/>
                  </a:lnTo>
                  <a:lnTo>
                    <a:pt x="15803" y="42136"/>
                  </a:lnTo>
                  <a:lnTo>
                    <a:pt x="14896" y="41890"/>
                  </a:lnTo>
                  <a:lnTo>
                    <a:pt x="13996" y="41591"/>
                  </a:lnTo>
                  <a:lnTo>
                    <a:pt x="13111" y="41247"/>
                  </a:lnTo>
                  <a:lnTo>
                    <a:pt x="12226" y="40851"/>
                  </a:lnTo>
                  <a:lnTo>
                    <a:pt x="11363" y="40411"/>
                  </a:lnTo>
                  <a:lnTo>
                    <a:pt x="10516" y="39918"/>
                  </a:lnTo>
                  <a:lnTo>
                    <a:pt x="9683" y="39372"/>
                  </a:lnTo>
                  <a:lnTo>
                    <a:pt x="8873" y="38791"/>
                  </a:lnTo>
                  <a:lnTo>
                    <a:pt x="8086" y="38157"/>
                  </a:lnTo>
                  <a:lnTo>
                    <a:pt x="7313" y="37470"/>
                  </a:lnTo>
                  <a:lnTo>
                    <a:pt x="6578" y="36748"/>
                  </a:lnTo>
                  <a:lnTo>
                    <a:pt x="5866" y="35974"/>
                  </a:lnTo>
                  <a:lnTo>
                    <a:pt x="5183" y="35155"/>
                  </a:lnTo>
                  <a:lnTo>
                    <a:pt x="4531" y="34301"/>
                  </a:lnTo>
                  <a:lnTo>
                    <a:pt x="3916" y="33394"/>
                  </a:lnTo>
                  <a:lnTo>
                    <a:pt x="3331" y="32452"/>
                  </a:lnTo>
                  <a:lnTo>
                    <a:pt x="2791" y="31457"/>
                  </a:lnTo>
                  <a:lnTo>
                    <a:pt x="2281" y="30418"/>
                  </a:lnTo>
                  <a:lnTo>
                    <a:pt x="1823" y="29353"/>
                  </a:lnTo>
                  <a:lnTo>
                    <a:pt x="1418" y="28270"/>
                  </a:lnTo>
                  <a:lnTo>
                    <a:pt x="1066" y="27178"/>
                  </a:lnTo>
                  <a:lnTo>
                    <a:pt x="766" y="26069"/>
                  </a:lnTo>
                  <a:lnTo>
                    <a:pt x="511" y="24951"/>
                  </a:lnTo>
                  <a:lnTo>
                    <a:pt x="316" y="23824"/>
                  </a:lnTo>
                  <a:lnTo>
                    <a:pt x="158" y="22697"/>
                  </a:lnTo>
                  <a:lnTo>
                    <a:pt x="61" y="21570"/>
                  </a:lnTo>
                  <a:lnTo>
                    <a:pt x="8" y="20434"/>
                  </a:lnTo>
                  <a:lnTo>
                    <a:pt x="1" y="19307"/>
                  </a:lnTo>
                  <a:lnTo>
                    <a:pt x="46" y="18181"/>
                  </a:lnTo>
                  <a:lnTo>
                    <a:pt x="136" y="17062"/>
                  </a:lnTo>
                  <a:lnTo>
                    <a:pt x="278" y="15944"/>
                  </a:lnTo>
                  <a:lnTo>
                    <a:pt x="458" y="14853"/>
                  </a:lnTo>
                  <a:lnTo>
                    <a:pt x="683" y="13761"/>
                  </a:lnTo>
                  <a:lnTo>
                    <a:pt x="961" y="12687"/>
                  </a:lnTo>
                  <a:lnTo>
                    <a:pt x="1276" y="11639"/>
                  </a:lnTo>
                  <a:lnTo>
                    <a:pt x="1636" y="10600"/>
                  </a:lnTo>
                  <a:lnTo>
                    <a:pt x="2041" y="9588"/>
                  </a:lnTo>
                  <a:lnTo>
                    <a:pt x="2483" y="8602"/>
                  </a:lnTo>
                  <a:lnTo>
                    <a:pt x="2971" y="7642"/>
                  </a:lnTo>
                  <a:lnTo>
                    <a:pt x="3503" y="6709"/>
                  </a:lnTo>
                  <a:lnTo>
                    <a:pt x="4073" y="5811"/>
                  </a:lnTo>
                  <a:lnTo>
                    <a:pt x="4681" y="4939"/>
                  </a:lnTo>
                  <a:lnTo>
                    <a:pt x="5333" y="4112"/>
                  </a:lnTo>
                  <a:lnTo>
                    <a:pt x="6023" y="3319"/>
                  </a:lnTo>
                  <a:lnTo>
                    <a:pt x="6751" y="2562"/>
                  </a:lnTo>
                  <a:lnTo>
                    <a:pt x="7516" y="1849"/>
                  </a:lnTo>
                  <a:lnTo>
                    <a:pt x="8318" y="1189"/>
                  </a:lnTo>
                  <a:lnTo>
                    <a:pt x="9166" y="563"/>
                  </a:lnTo>
                  <a:lnTo>
                    <a:pt x="10036" y="0"/>
                  </a:lnTo>
                  <a:lnTo>
                    <a:pt x="10373" y="581"/>
                  </a:lnTo>
                  <a:lnTo>
                    <a:pt x="10703" y="1171"/>
                  </a:lnTo>
                  <a:lnTo>
                    <a:pt x="11033" y="1752"/>
                  </a:lnTo>
                  <a:lnTo>
                    <a:pt x="11363" y="2333"/>
                  </a:lnTo>
                  <a:lnTo>
                    <a:pt x="11693" y="2923"/>
                  </a:lnTo>
                  <a:lnTo>
                    <a:pt x="12023" y="3504"/>
                  </a:lnTo>
                  <a:lnTo>
                    <a:pt x="12353" y="4085"/>
                  </a:lnTo>
                  <a:lnTo>
                    <a:pt x="12683" y="4666"/>
                  </a:lnTo>
                  <a:lnTo>
                    <a:pt x="13013" y="5247"/>
                  </a:lnTo>
                  <a:lnTo>
                    <a:pt x="13351" y="5828"/>
                  </a:lnTo>
                  <a:lnTo>
                    <a:pt x="13681" y="6409"/>
                  </a:lnTo>
                  <a:lnTo>
                    <a:pt x="14011" y="6990"/>
                  </a:lnTo>
                  <a:lnTo>
                    <a:pt x="14341" y="7572"/>
                  </a:lnTo>
                  <a:lnTo>
                    <a:pt x="14678" y="8144"/>
                  </a:lnTo>
                  <a:lnTo>
                    <a:pt x="15008" y="8725"/>
                  </a:lnTo>
                  <a:lnTo>
                    <a:pt x="15346" y="9306"/>
                  </a:lnTo>
                  <a:lnTo>
                    <a:pt x="15413" y="9412"/>
                  </a:lnTo>
                  <a:lnTo>
                    <a:pt x="15488" y="9526"/>
                  </a:lnTo>
                  <a:lnTo>
                    <a:pt x="15563" y="9632"/>
                  </a:lnTo>
                  <a:lnTo>
                    <a:pt x="15646" y="9737"/>
                  </a:lnTo>
                  <a:lnTo>
                    <a:pt x="15811" y="9940"/>
                  </a:lnTo>
                  <a:lnTo>
                    <a:pt x="15983" y="10142"/>
                  </a:lnTo>
                  <a:lnTo>
                    <a:pt x="16163" y="10336"/>
                  </a:lnTo>
                  <a:lnTo>
                    <a:pt x="16343" y="10530"/>
                  </a:lnTo>
                  <a:lnTo>
                    <a:pt x="16523" y="10723"/>
                  </a:lnTo>
                  <a:lnTo>
                    <a:pt x="16703" y="10908"/>
                  </a:lnTo>
                  <a:lnTo>
                    <a:pt x="16973" y="11225"/>
                  </a:lnTo>
                  <a:lnTo>
                    <a:pt x="17243" y="11533"/>
                  </a:lnTo>
                  <a:lnTo>
                    <a:pt x="17498" y="11850"/>
                  </a:lnTo>
                  <a:lnTo>
                    <a:pt x="17753" y="12167"/>
                  </a:lnTo>
                  <a:lnTo>
                    <a:pt x="17993" y="12484"/>
                  </a:lnTo>
                  <a:lnTo>
                    <a:pt x="18226" y="12801"/>
                  </a:lnTo>
                  <a:lnTo>
                    <a:pt x="18451" y="13127"/>
                  </a:lnTo>
                  <a:lnTo>
                    <a:pt x="18676" y="13453"/>
                  </a:lnTo>
                  <a:lnTo>
                    <a:pt x="18886" y="13778"/>
                  </a:lnTo>
                  <a:lnTo>
                    <a:pt x="19088" y="14113"/>
                  </a:lnTo>
                  <a:lnTo>
                    <a:pt x="19283" y="14448"/>
                  </a:lnTo>
                  <a:lnTo>
                    <a:pt x="19471" y="14791"/>
                  </a:lnTo>
                  <a:lnTo>
                    <a:pt x="19658" y="15125"/>
                  </a:lnTo>
                  <a:lnTo>
                    <a:pt x="19831" y="15478"/>
                  </a:lnTo>
                  <a:lnTo>
                    <a:pt x="19996" y="15821"/>
                  </a:lnTo>
                  <a:lnTo>
                    <a:pt x="20161" y="16173"/>
                  </a:lnTo>
                  <a:lnTo>
                    <a:pt x="20311" y="16534"/>
                  </a:lnTo>
                  <a:lnTo>
                    <a:pt x="20453" y="16895"/>
                  </a:lnTo>
                  <a:lnTo>
                    <a:pt x="20596" y="17265"/>
                  </a:lnTo>
                  <a:lnTo>
                    <a:pt x="20723" y="17626"/>
                  </a:lnTo>
                  <a:lnTo>
                    <a:pt x="20851" y="18004"/>
                  </a:lnTo>
                  <a:lnTo>
                    <a:pt x="20971" y="18383"/>
                  </a:lnTo>
                  <a:lnTo>
                    <a:pt x="21083" y="18770"/>
                  </a:lnTo>
                  <a:lnTo>
                    <a:pt x="21181" y="19158"/>
                  </a:lnTo>
                  <a:lnTo>
                    <a:pt x="21278" y="19554"/>
                  </a:lnTo>
                  <a:lnTo>
                    <a:pt x="21376" y="19950"/>
                  </a:lnTo>
                  <a:lnTo>
                    <a:pt x="21458" y="20355"/>
                  </a:lnTo>
                  <a:lnTo>
                    <a:pt x="21533" y="20760"/>
                  </a:lnTo>
                  <a:lnTo>
                    <a:pt x="21608" y="21174"/>
                  </a:lnTo>
                  <a:lnTo>
                    <a:pt x="21668" y="21596"/>
                  </a:lnTo>
                  <a:lnTo>
                    <a:pt x="21728" y="22028"/>
                  </a:lnTo>
                  <a:lnTo>
                    <a:pt x="21781" y="22459"/>
                  </a:lnTo>
                  <a:lnTo>
                    <a:pt x="21856" y="23076"/>
                  </a:lnTo>
                  <a:lnTo>
                    <a:pt x="21931" y="23665"/>
                  </a:lnTo>
                  <a:lnTo>
                    <a:pt x="22006" y="24238"/>
                  </a:lnTo>
                  <a:lnTo>
                    <a:pt x="22088" y="24792"/>
                  </a:lnTo>
                  <a:lnTo>
                    <a:pt x="22178" y="25321"/>
                  </a:lnTo>
                  <a:lnTo>
                    <a:pt x="22268" y="25840"/>
                  </a:lnTo>
                  <a:lnTo>
                    <a:pt x="22366" y="26342"/>
                  </a:lnTo>
                  <a:lnTo>
                    <a:pt x="22471" y="26835"/>
                  </a:lnTo>
                  <a:lnTo>
                    <a:pt x="22583" y="27310"/>
                  </a:lnTo>
                  <a:lnTo>
                    <a:pt x="22703" y="27786"/>
                  </a:lnTo>
                  <a:lnTo>
                    <a:pt x="22831" y="28244"/>
                  </a:lnTo>
                  <a:lnTo>
                    <a:pt x="22966" y="28701"/>
                  </a:lnTo>
                  <a:lnTo>
                    <a:pt x="23116" y="29150"/>
                  </a:lnTo>
                  <a:lnTo>
                    <a:pt x="23281" y="29599"/>
                  </a:lnTo>
                  <a:lnTo>
                    <a:pt x="23453" y="30048"/>
                  </a:lnTo>
                  <a:lnTo>
                    <a:pt x="23633" y="30506"/>
                  </a:lnTo>
                  <a:lnTo>
                    <a:pt x="23836" y="30955"/>
                  </a:lnTo>
                  <a:lnTo>
                    <a:pt x="24046" y="31413"/>
                  </a:lnTo>
                  <a:lnTo>
                    <a:pt x="24271" y="31880"/>
                  </a:lnTo>
                  <a:lnTo>
                    <a:pt x="24518" y="32346"/>
                  </a:lnTo>
                  <a:lnTo>
                    <a:pt x="24773" y="32831"/>
                  </a:lnTo>
                  <a:lnTo>
                    <a:pt x="25051" y="33324"/>
                  </a:lnTo>
                  <a:lnTo>
                    <a:pt x="25351" y="33825"/>
                  </a:lnTo>
                  <a:lnTo>
                    <a:pt x="25658" y="34345"/>
                  </a:lnTo>
                  <a:lnTo>
                    <a:pt x="25996" y="34882"/>
                  </a:lnTo>
                  <a:lnTo>
                    <a:pt x="26348" y="35437"/>
                  </a:lnTo>
                  <a:lnTo>
                    <a:pt x="26716" y="36018"/>
                  </a:lnTo>
                  <a:lnTo>
                    <a:pt x="27113" y="36608"/>
                  </a:lnTo>
                  <a:lnTo>
                    <a:pt x="27526" y="37233"/>
                  </a:lnTo>
                  <a:lnTo>
                    <a:pt x="27968" y="37875"/>
                  </a:lnTo>
                  <a:lnTo>
                    <a:pt x="28433" y="38553"/>
                  </a:lnTo>
                  <a:lnTo>
                    <a:pt x="28921" y="39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569550" y="1125375"/>
              <a:ext cx="724900" cy="1062675"/>
            </a:xfrm>
            <a:custGeom>
              <a:rect b="b" l="l" r="r" t="t"/>
              <a:pathLst>
                <a:path extrusionOk="0" h="42507" w="28996">
                  <a:moveTo>
                    <a:pt x="1" y="39196"/>
                  </a:moveTo>
                  <a:lnTo>
                    <a:pt x="511" y="38598"/>
                  </a:lnTo>
                  <a:lnTo>
                    <a:pt x="1006" y="37990"/>
                  </a:lnTo>
                  <a:lnTo>
                    <a:pt x="1478" y="37374"/>
                  </a:lnTo>
                  <a:lnTo>
                    <a:pt x="1936" y="36749"/>
                  </a:lnTo>
                  <a:lnTo>
                    <a:pt x="2378" y="36124"/>
                  </a:lnTo>
                  <a:lnTo>
                    <a:pt x="2798" y="35490"/>
                  </a:lnTo>
                  <a:lnTo>
                    <a:pt x="3203" y="34847"/>
                  </a:lnTo>
                  <a:lnTo>
                    <a:pt x="3593" y="34196"/>
                  </a:lnTo>
                  <a:lnTo>
                    <a:pt x="3961" y="33544"/>
                  </a:lnTo>
                  <a:lnTo>
                    <a:pt x="4313" y="32884"/>
                  </a:lnTo>
                  <a:lnTo>
                    <a:pt x="4643" y="32215"/>
                  </a:lnTo>
                  <a:lnTo>
                    <a:pt x="4958" y="31537"/>
                  </a:lnTo>
                  <a:lnTo>
                    <a:pt x="5251" y="30850"/>
                  </a:lnTo>
                  <a:lnTo>
                    <a:pt x="5528" y="30163"/>
                  </a:lnTo>
                  <a:lnTo>
                    <a:pt x="5791" y="29459"/>
                  </a:lnTo>
                  <a:lnTo>
                    <a:pt x="6023" y="28755"/>
                  </a:lnTo>
                  <a:lnTo>
                    <a:pt x="6248" y="28041"/>
                  </a:lnTo>
                  <a:lnTo>
                    <a:pt x="6451" y="27320"/>
                  </a:lnTo>
                  <a:lnTo>
                    <a:pt x="6631" y="26589"/>
                  </a:lnTo>
                  <a:lnTo>
                    <a:pt x="6788" y="25849"/>
                  </a:lnTo>
                  <a:lnTo>
                    <a:pt x="6931" y="25101"/>
                  </a:lnTo>
                  <a:lnTo>
                    <a:pt x="7058" y="24353"/>
                  </a:lnTo>
                  <a:lnTo>
                    <a:pt x="7156" y="23587"/>
                  </a:lnTo>
                  <a:lnTo>
                    <a:pt x="7246" y="22821"/>
                  </a:lnTo>
                  <a:lnTo>
                    <a:pt x="7306" y="22037"/>
                  </a:lnTo>
                  <a:lnTo>
                    <a:pt x="7351" y="21254"/>
                  </a:lnTo>
                  <a:lnTo>
                    <a:pt x="7373" y="20461"/>
                  </a:lnTo>
                  <a:lnTo>
                    <a:pt x="7373" y="19651"/>
                  </a:lnTo>
                  <a:lnTo>
                    <a:pt x="7358" y="18841"/>
                  </a:lnTo>
                  <a:lnTo>
                    <a:pt x="7321" y="18022"/>
                  </a:lnTo>
                  <a:lnTo>
                    <a:pt x="7261" y="17186"/>
                  </a:lnTo>
                  <a:lnTo>
                    <a:pt x="7186" y="16350"/>
                  </a:lnTo>
                  <a:lnTo>
                    <a:pt x="7178" y="16244"/>
                  </a:lnTo>
                  <a:lnTo>
                    <a:pt x="7178" y="16138"/>
                  </a:lnTo>
                  <a:lnTo>
                    <a:pt x="7186" y="16033"/>
                  </a:lnTo>
                  <a:lnTo>
                    <a:pt x="7201" y="15918"/>
                  </a:lnTo>
                  <a:lnTo>
                    <a:pt x="7216" y="15804"/>
                  </a:lnTo>
                  <a:lnTo>
                    <a:pt x="7246" y="15689"/>
                  </a:lnTo>
                  <a:lnTo>
                    <a:pt x="7276" y="15575"/>
                  </a:lnTo>
                  <a:lnTo>
                    <a:pt x="7313" y="15460"/>
                  </a:lnTo>
                  <a:lnTo>
                    <a:pt x="7358" y="15346"/>
                  </a:lnTo>
                  <a:lnTo>
                    <a:pt x="7403" y="15240"/>
                  </a:lnTo>
                  <a:lnTo>
                    <a:pt x="7448" y="15135"/>
                  </a:lnTo>
                  <a:lnTo>
                    <a:pt x="7501" y="15029"/>
                  </a:lnTo>
                  <a:lnTo>
                    <a:pt x="7561" y="14941"/>
                  </a:lnTo>
                  <a:lnTo>
                    <a:pt x="7621" y="14853"/>
                  </a:lnTo>
                  <a:lnTo>
                    <a:pt x="7681" y="14774"/>
                  </a:lnTo>
                  <a:lnTo>
                    <a:pt x="7748" y="14703"/>
                  </a:lnTo>
                  <a:lnTo>
                    <a:pt x="8161" y="14307"/>
                  </a:lnTo>
                  <a:lnTo>
                    <a:pt x="8588" y="13911"/>
                  </a:lnTo>
                  <a:lnTo>
                    <a:pt x="9016" y="13515"/>
                  </a:lnTo>
                  <a:lnTo>
                    <a:pt x="9443" y="13136"/>
                  </a:lnTo>
                  <a:lnTo>
                    <a:pt x="9878" y="12749"/>
                  </a:lnTo>
                  <a:lnTo>
                    <a:pt x="10313" y="12370"/>
                  </a:lnTo>
                  <a:lnTo>
                    <a:pt x="10748" y="11983"/>
                  </a:lnTo>
                  <a:lnTo>
                    <a:pt x="11176" y="11604"/>
                  </a:lnTo>
                  <a:lnTo>
                    <a:pt x="11603" y="11217"/>
                  </a:lnTo>
                  <a:lnTo>
                    <a:pt x="12023" y="10821"/>
                  </a:lnTo>
                  <a:lnTo>
                    <a:pt x="12443" y="10416"/>
                  </a:lnTo>
                  <a:lnTo>
                    <a:pt x="12848" y="10011"/>
                  </a:lnTo>
                  <a:lnTo>
                    <a:pt x="13246" y="9597"/>
                  </a:lnTo>
                  <a:lnTo>
                    <a:pt x="13636" y="9165"/>
                  </a:lnTo>
                  <a:lnTo>
                    <a:pt x="13823" y="8945"/>
                  </a:lnTo>
                  <a:lnTo>
                    <a:pt x="14011" y="8725"/>
                  </a:lnTo>
                  <a:lnTo>
                    <a:pt x="14191" y="8496"/>
                  </a:lnTo>
                  <a:lnTo>
                    <a:pt x="14371" y="8267"/>
                  </a:lnTo>
                  <a:lnTo>
                    <a:pt x="14543" y="8039"/>
                  </a:lnTo>
                  <a:lnTo>
                    <a:pt x="14708" y="7810"/>
                  </a:lnTo>
                  <a:lnTo>
                    <a:pt x="14873" y="7572"/>
                  </a:lnTo>
                  <a:lnTo>
                    <a:pt x="15031" y="7334"/>
                  </a:lnTo>
                  <a:lnTo>
                    <a:pt x="15338" y="6850"/>
                  </a:lnTo>
                  <a:lnTo>
                    <a:pt x="15638" y="6357"/>
                  </a:lnTo>
                  <a:lnTo>
                    <a:pt x="15923" y="5846"/>
                  </a:lnTo>
                  <a:lnTo>
                    <a:pt x="16208" y="5336"/>
                  </a:lnTo>
                  <a:lnTo>
                    <a:pt x="16478" y="4807"/>
                  </a:lnTo>
                  <a:lnTo>
                    <a:pt x="16748" y="4279"/>
                  </a:lnTo>
                  <a:lnTo>
                    <a:pt x="17011" y="3742"/>
                  </a:lnTo>
                  <a:lnTo>
                    <a:pt x="17273" y="3205"/>
                  </a:lnTo>
                  <a:lnTo>
                    <a:pt x="17528" y="2668"/>
                  </a:lnTo>
                  <a:lnTo>
                    <a:pt x="17791" y="2131"/>
                  </a:lnTo>
                  <a:lnTo>
                    <a:pt x="18053" y="1594"/>
                  </a:lnTo>
                  <a:lnTo>
                    <a:pt x="18316" y="1057"/>
                  </a:lnTo>
                  <a:lnTo>
                    <a:pt x="18578" y="529"/>
                  </a:lnTo>
                  <a:lnTo>
                    <a:pt x="18856" y="0"/>
                  </a:lnTo>
                  <a:lnTo>
                    <a:pt x="19711" y="502"/>
                  </a:lnTo>
                  <a:lnTo>
                    <a:pt x="20528" y="1066"/>
                  </a:lnTo>
                  <a:lnTo>
                    <a:pt x="21316" y="1682"/>
                  </a:lnTo>
                  <a:lnTo>
                    <a:pt x="22066" y="2342"/>
                  </a:lnTo>
                  <a:lnTo>
                    <a:pt x="22786" y="3055"/>
                  </a:lnTo>
                  <a:lnTo>
                    <a:pt x="23468" y="3804"/>
                  </a:lnTo>
                  <a:lnTo>
                    <a:pt x="24113" y="4605"/>
                  </a:lnTo>
                  <a:lnTo>
                    <a:pt x="24721" y="5441"/>
                  </a:lnTo>
                  <a:lnTo>
                    <a:pt x="25291" y="6313"/>
                  </a:lnTo>
                  <a:lnTo>
                    <a:pt x="25823" y="7220"/>
                  </a:lnTo>
                  <a:lnTo>
                    <a:pt x="26318" y="8162"/>
                  </a:lnTo>
                  <a:lnTo>
                    <a:pt x="26768" y="9130"/>
                  </a:lnTo>
                  <a:lnTo>
                    <a:pt x="27188" y="10125"/>
                  </a:lnTo>
                  <a:lnTo>
                    <a:pt x="27556" y="11146"/>
                  </a:lnTo>
                  <a:lnTo>
                    <a:pt x="27886" y="12185"/>
                  </a:lnTo>
                  <a:lnTo>
                    <a:pt x="28178" y="13251"/>
                  </a:lnTo>
                  <a:lnTo>
                    <a:pt x="28426" y="14333"/>
                  </a:lnTo>
                  <a:lnTo>
                    <a:pt x="28628" y="15425"/>
                  </a:lnTo>
                  <a:lnTo>
                    <a:pt x="28786" y="16535"/>
                  </a:lnTo>
                  <a:lnTo>
                    <a:pt x="28898" y="17644"/>
                  </a:lnTo>
                  <a:lnTo>
                    <a:pt x="28973" y="18771"/>
                  </a:lnTo>
                  <a:lnTo>
                    <a:pt x="28996" y="19898"/>
                  </a:lnTo>
                  <a:lnTo>
                    <a:pt x="28973" y="21033"/>
                  </a:lnTo>
                  <a:lnTo>
                    <a:pt x="28898" y="22160"/>
                  </a:lnTo>
                  <a:lnTo>
                    <a:pt x="28778" y="23287"/>
                  </a:lnTo>
                  <a:lnTo>
                    <a:pt x="28613" y="24414"/>
                  </a:lnTo>
                  <a:lnTo>
                    <a:pt x="28396" y="25524"/>
                  </a:lnTo>
                  <a:lnTo>
                    <a:pt x="28126" y="26633"/>
                  </a:lnTo>
                  <a:lnTo>
                    <a:pt x="27811" y="27725"/>
                  </a:lnTo>
                  <a:lnTo>
                    <a:pt x="27443" y="28799"/>
                  </a:lnTo>
                  <a:lnTo>
                    <a:pt x="27023" y="29855"/>
                  </a:lnTo>
                  <a:lnTo>
                    <a:pt x="26551" y="30894"/>
                  </a:lnTo>
                  <a:lnTo>
                    <a:pt x="26026" y="31915"/>
                  </a:lnTo>
                  <a:lnTo>
                    <a:pt x="25463" y="32893"/>
                  </a:lnTo>
                  <a:lnTo>
                    <a:pt x="24863" y="33826"/>
                  </a:lnTo>
                  <a:lnTo>
                    <a:pt x="24226" y="34715"/>
                  </a:lnTo>
                  <a:lnTo>
                    <a:pt x="23558" y="35560"/>
                  </a:lnTo>
                  <a:lnTo>
                    <a:pt x="22853" y="36353"/>
                  </a:lnTo>
                  <a:lnTo>
                    <a:pt x="22126" y="37110"/>
                  </a:lnTo>
                  <a:lnTo>
                    <a:pt x="21368" y="37823"/>
                  </a:lnTo>
                  <a:lnTo>
                    <a:pt x="20581" y="38483"/>
                  </a:lnTo>
                  <a:lnTo>
                    <a:pt x="19771" y="39091"/>
                  </a:lnTo>
                  <a:lnTo>
                    <a:pt x="18946" y="39654"/>
                  </a:lnTo>
                  <a:lnTo>
                    <a:pt x="18091" y="40174"/>
                  </a:lnTo>
                  <a:lnTo>
                    <a:pt x="17228" y="40640"/>
                  </a:lnTo>
                  <a:lnTo>
                    <a:pt x="16343" y="41054"/>
                  </a:lnTo>
                  <a:lnTo>
                    <a:pt x="15451" y="41424"/>
                  </a:lnTo>
                  <a:lnTo>
                    <a:pt x="14536" y="41732"/>
                  </a:lnTo>
                  <a:lnTo>
                    <a:pt x="13621" y="41996"/>
                  </a:lnTo>
                  <a:lnTo>
                    <a:pt x="12691" y="42207"/>
                  </a:lnTo>
                  <a:lnTo>
                    <a:pt x="11761" y="42357"/>
                  </a:lnTo>
                  <a:lnTo>
                    <a:pt x="10823" y="42463"/>
                  </a:lnTo>
                  <a:lnTo>
                    <a:pt x="9886" y="42507"/>
                  </a:lnTo>
                  <a:lnTo>
                    <a:pt x="8948" y="42498"/>
                  </a:lnTo>
                  <a:lnTo>
                    <a:pt x="8011" y="42427"/>
                  </a:lnTo>
                  <a:lnTo>
                    <a:pt x="7081" y="42313"/>
                  </a:lnTo>
                  <a:lnTo>
                    <a:pt x="6151" y="42128"/>
                  </a:lnTo>
                  <a:lnTo>
                    <a:pt x="5236" y="41890"/>
                  </a:lnTo>
                  <a:lnTo>
                    <a:pt x="4328" y="41591"/>
                  </a:lnTo>
                  <a:lnTo>
                    <a:pt x="3428" y="41239"/>
                  </a:lnTo>
                  <a:lnTo>
                    <a:pt x="2551" y="40816"/>
                  </a:lnTo>
                  <a:lnTo>
                    <a:pt x="1681" y="40341"/>
                  </a:lnTo>
                  <a:lnTo>
                    <a:pt x="833" y="39804"/>
                  </a:lnTo>
                  <a:lnTo>
                    <a:pt x="1" y="391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323550" y="1557000"/>
              <a:ext cx="363775" cy="495700"/>
            </a:xfrm>
            <a:custGeom>
              <a:rect b="b" l="l" r="r" t="t"/>
              <a:pathLst>
                <a:path extrusionOk="0" h="19828" w="14551">
                  <a:moveTo>
                    <a:pt x="421" y="0"/>
                  </a:moveTo>
                  <a:lnTo>
                    <a:pt x="1298" y="0"/>
                  </a:lnTo>
                  <a:lnTo>
                    <a:pt x="2161" y="0"/>
                  </a:lnTo>
                  <a:lnTo>
                    <a:pt x="3023" y="0"/>
                  </a:lnTo>
                  <a:lnTo>
                    <a:pt x="3878" y="0"/>
                  </a:lnTo>
                  <a:lnTo>
                    <a:pt x="4726" y="0"/>
                  </a:lnTo>
                  <a:lnTo>
                    <a:pt x="5573" y="0"/>
                  </a:lnTo>
                  <a:lnTo>
                    <a:pt x="6413" y="0"/>
                  </a:lnTo>
                  <a:lnTo>
                    <a:pt x="7261" y="0"/>
                  </a:lnTo>
                  <a:lnTo>
                    <a:pt x="8101" y="0"/>
                  </a:lnTo>
                  <a:lnTo>
                    <a:pt x="8933" y="0"/>
                  </a:lnTo>
                  <a:lnTo>
                    <a:pt x="9773" y="0"/>
                  </a:lnTo>
                  <a:lnTo>
                    <a:pt x="10613" y="0"/>
                  </a:lnTo>
                  <a:lnTo>
                    <a:pt x="11461" y="0"/>
                  </a:lnTo>
                  <a:lnTo>
                    <a:pt x="12301" y="0"/>
                  </a:lnTo>
                  <a:lnTo>
                    <a:pt x="13148" y="0"/>
                  </a:lnTo>
                  <a:lnTo>
                    <a:pt x="13996" y="0"/>
                  </a:lnTo>
                  <a:lnTo>
                    <a:pt x="14161" y="467"/>
                  </a:lnTo>
                  <a:lnTo>
                    <a:pt x="14296" y="951"/>
                  </a:lnTo>
                  <a:lnTo>
                    <a:pt x="14401" y="1471"/>
                  </a:lnTo>
                  <a:lnTo>
                    <a:pt x="14483" y="2016"/>
                  </a:lnTo>
                  <a:lnTo>
                    <a:pt x="14528" y="2589"/>
                  </a:lnTo>
                  <a:lnTo>
                    <a:pt x="14551" y="3179"/>
                  </a:lnTo>
                  <a:lnTo>
                    <a:pt x="14543" y="3786"/>
                  </a:lnTo>
                  <a:lnTo>
                    <a:pt x="14513" y="4420"/>
                  </a:lnTo>
                  <a:lnTo>
                    <a:pt x="14453" y="5063"/>
                  </a:lnTo>
                  <a:lnTo>
                    <a:pt x="14371" y="5723"/>
                  </a:lnTo>
                  <a:lnTo>
                    <a:pt x="14266" y="6401"/>
                  </a:lnTo>
                  <a:lnTo>
                    <a:pt x="14131" y="7079"/>
                  </a:lnTo>
                  <a:lnTo>
                    <a:pt x="13973" y="7774"/>
                  </a:lnTo>
                  <a:lnTo>
                    <a:pt x="13801" y="8470"/>
                  </a:lnTo>
                  <a:lnTo>
                    <a:pt x="13598" y="9174"/>
                  </a:lnTo>
                  <a:lnTo>
                    <a:pt x="13373" y="9878"/>
                  </a:lnTo>
                  <a:lnTo>
                    <a:pt x="13133" y="10583"/>
                  </a:lnTo>
                  <a:lnTo>
                    <a:pt x="12871" y="11287"/>
                  </a:lnTo>
                  <a:lnTo>
                    <a:pt x="12586" y="11983"/>
                  </a:lnTo>
                  <a:lnTo>
                    <a:pt x="12278" y="12678"/>
                  </a:lnTo>
                  <a:lnTo>
                    <a:pt x="11956" y="13365"/>
                  </a:lnTo>
                  <a:lnTo>
                    <a:pt x="11618" y="14034"/>
                  </a:lnTo>
                  <a:lnTo>
                    <a:pt x="11258" y="14703"/>
                  </a:lnTo>
                  <a:lnTo>
                    <a:pt x="10883" y="15355"/>
                  </a:lnTo>
                  <a:lnTo>
                    <a:pt x="10493" y="15989"/>
                  </a:lnTo>
                  <a:lnTo>
                    <a:pt x="10088" y="16605"/>
                  </a:lnTo>
                  <a:lnTo>
                    <a:pt x="9661" y="17203"/>
                  </a:lnTo>
                  <a:lnTo>
                    <a:pt x="9226" y="17776"/>
                  </a:lnTo>
                  <a:lnTo>
                    <a:pt x="8768" y="18330"/>
                  </a:lnTo>
                  <a:lnTo>
                    <a:pt x="8303" y="18859"/>
                  </a:lnTo>
                  <a:lnTo>
                    <a:pt x="7823" y="19361"/>
                  </a:lnTo>
                  <a:lnTo>
                    <a:pt x="7336" y="19827"/>
                  </a:lnTo>
                  <a:lnTo>
                    <a:pt x="6863" y="19440"/>
                  </a:lnTo>
                  <a:lnTo>
                    <a:pt x="6398" y="19026"/>
                  </a:lnTo>
                  <a:lnTo>
                    <a:pt x="5941" y="18568"/>
                  </a:lnTo>
                  <a:lnTo>
                    <a:pt x="5498" y="18084"/>
                  </a:lnTo>
                  <a:lnTo>
                    <a:pt x="5071" y="17573"/>
                  </a:lnTo>
                  <a:lnTo>
                    <a:pt x="4651" y="17036"/>
                  </a:lnTo>
                  <a:lnTo>
                    <a:pt x="4253" y="16473"/>
                  </a:lnTo>
                  <a:lnTo>
                    <a:pt x="3863" y="15883"/>
                  </a:lnTo>
                  <a:lnTo>
                    <a:pt x="3488" y="15267"/>
                  </a:lnTo>
                  <a:lnTo>
                    <a:pt x="3128" y="14642"/>
                  </a:lnTo>
                  <a:lnTo>
                    <a:pt x="2783" y="13999"/>
                  </a:lnTo>
                  <a:lnTo>
                    <a:pt x="2461" y="13338"/>
                  </a:lnTo>
                  <a:lnTo>
                    <a:pt x="2153" y="12661"/>
                  </a:lnTo>
                  <a:lnTo>
                    <a:pt x="1861" y="11974"/>
                  </a:lnTo>
                  <a:lnTo>
                    <a:pt x="1591" y="11278"/>
                  </a:lnTo>
                  <a:lnTo>
                    <a:pt x="1336" y="10583"/>
                  </a:lnTo>
                  <a:lnTo>
                    <a:pt x="1103" y="9870"/>
                  </a:lnTo>
                  <a:lnTo>
                    <a:pt x="893" y="9165"/>
                  </a:lnTo>
                  <a:lnTo>
                    <a:pt x="698" y="8452"/>
                  </a:lnTo>
                  <a:lnTo>
                    <a:pt x="526" y="7739"/>
                  </a:lnTo>
                  <a:lnTo>
                    <a:pt x="383" y="7035"/>
                  </a:lnTo>
                  <a:lnTo>
                    <a:pt x="256" y="6330"/>
                  </a:lnTo>
                  <a:lnTo>
                    <a:pt x="158" y="5635"/>
                  </a:lnTo>
                  <a:lnTo>
                    <a:pt x="83" y="4948"/>
                  </a:lnTo>
                  <a:lnTo>
                    <a:pt x="31" y="4270"/>
                  </a:lnTo>
                  <a:lnTo>
                    <a:pt x="1" y="3610"/>
                  </a:lnTo>
                  <a:lnTo>
                    <a:pt x="8" y="2958"/>
                  </a:lnTo>
                  <a:lnTo>
                    <a:pt x="31" y="2325"/>
                  </a:lnTo>
                  <a:lnTo>
                    <a:pt x="91" y="1708"/>
                  </a:lnTo>
                  <a:lnTo>
                    <a:pt x="173" y="1118"/>
                  </a:lnTo>
                  <a:lnTo>
                    <a:pt x="286" y="546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044550" y="1049875"/>
              <a:ext cx="387025" cy="359675"/>
            </a:xfrm>
            <a:custGeom>
              <a:rect b="b" l="l" r="r" t="t"/>
              <a:pathLst>
                <a:path extrusionOk="0" h="14387" w="15481">
                  <a:moveTo>
                    <a:pt x="1" y="1339"/>
                  </a:moveTo>
                  <a:lnTo>
                    <a:pt x="518" y="1128"/>
                  </a:lnTo>
                  <a:lnTo>
                    <a:pt x="1028" y="934"/>
                  </a:lnTo>
                  <a:lnTo>
                    <a:pt x="1538" y="758"/>
                  </a:lnTo>
                  <a:lnTo>
                    <a:pt x="2041" y="608"/>
                  </a:lnTo>
                  <a:lnTo>
                    <a:pt x="2543" y="467"/>
                  </a:lnTo>
                  <a:lnTo>
                    <a:pt x="3046" y="344"/>
                  </a:lnTo>
                  <a:lnTo>
                    <a:pt x="3548" y="247"/>
                  </a:lnTo>
                  <a:lnTo>
                    <a:pt x="4043" y="159"/>
                  </a:lnTo>
                  <a:lnTo>
                    <a:pt x="4538" y="97"/>
                  </a:lnTo>
                  <a:lnTo>
                    <a:pt x="5033" y="45"/>
                  </a:lnTo>
                  <a:lnTo>
                    <a:pt x="5528" y="18"/>
                  </a:lnTo>
                  <a:lnTo>
                    <a:pt x="6016" y="1"/>
                  </a:lnTo>
                  <a:lnTo>
                    <a:pt x="6511" y="1"/>
                  </a:lnTo>
                  <a:lnTo>
                    <a:pt x="6998" y="18"/>
                  </a:lnTo>
                  <a:lnTo>
                    <a:pt x="7478" y="53"/>
                  </a:lnTo>
                  <a:lnTo>
                    <a:pt x="7966" y="106"/>
                  </a:lnTo>
                  <a:lnTo>
                    <a:pt x="8446" y="177"/>
                  </a:lnTo>
                  <a:lnTo>
                    <a:pt x="8926" y="256"/>
                  </a:lnTo>
                  <a:lnTo>
                    <a:pt x="9406" y="353"/>
                  </a:lnTo>
                  <a:lnTo>
                    <a:pt x="9878" y="467"/>
                  </a:lnTo>
                  <a:lnTo>
                    <a:pt x="10358" y="590"/>
                  </a:lnTo>
                  <a:lnTo>
                    <a:pt x="10831" y="740"/>
                  </a:lnTo>
                  <a:lnTo>
                    <a:pt x="11303" y="890"/>
                  </a:lnTo>
                  <a:lnTo>
                    <a:pt x="11768" y="1066"/>
                  </a:lnTo>
                  <a:lnTo>
                    <a:pt x="12241" y="1251"/>
                  </a:lnTo>
                  <a:lnTo>
                    <a:pt x="12706" y="1453"/>
                  </a:lnTo>
                  <a:lnTo>
                    <a:pt x="13171" y="1665"/>
                  </a:lnTo>
                  <a:lnTo>
                    <a:pt x="13636" y="1893"/>
                  </a:lnTo>
                  <a:lnTo>
                    <a:pt x="14101" y="2131"/>
                  </a:lnTo>
                  <a:lnTo>
                    <a:pt x="14566" y="2387"/>
                  </a:lnTo>
                  <a:lnTo>
                    <a:pt x="15023" y="2651"/>
                  </a:lnTo>
                  <a:lnTo>
                    <a:pt x="15481" y="2932"/>
                  </a:lnTo>
                  <a:lnTo>
                    <a:pt x="15083" y="3646"/>
                  </a:lnTo>
                  <a:lnTo>
                    <a:pt x="14678" y="4367"/>
                  </a:lnTo>
                  <a:lnTo>
                    <a:pt x="14281" y="5081"/>
                  </a:lnTo>
                  <a:lnTo>
                    <a:pt x="13883" y="5803"/>
                  </a:lnTo>
                  <a:lnTo>
                    <a:pt x="13478" y="6516"/>
                  </a:lnTo>
                  <a:lnTo>
                    <a:pt x="13081" y="7238"/>
                  </a:lnTo>
                  <a:lnTo>
                    <a:pt x="12683" y="7951"/>
                  </a:lnTo>
                  <a:lnTo>
                    <a:pt x="12286" y="8664"/>
                  </a:lnTo>
                  <a:lnTo>
                    <a:pt x="11881" y="9377"/>
                  </a:lnTo>
                  <a:lnTo>
                    <a:pt x="11483" y="10090"/>
                  </a:lnTo>
                  <a:lnTo>
                    <a:pt x="11086" y="10812"/>
                  </a:lnTo>
                  <a:lnTo>
                    <a:pt x="10688" y="11525"/>
                  </a:lnTo>
                  <a:lnTo>
                    <a:pt x="10291" y="12238"/>
                  </a:lnTo>
                  <a:lnTo>
                    <a:pt x="9893" y="12951"/>
                  </a:lnTo>
                  <a:lnTo>
                    <a:pt x="9488" y="13673"/>
                  </a:lnTo>
                  <a:lnTo>
                    <a:pt x="9091" y="14387"/>
                  </a:lnTo>
                  <a:lnTo>
                    <a:pt x="8693" y="14158"/>
                  </a:lnTo>
                  <a:lnTo>
                    <a:pt x="8311" y="13920"/>
                  </a:lnTo>
                  <a:lnTo>
                    <a:pt x="7928" y="13665"/>
                  </a:lnTo>
                  <a:lnTo>
                    <a:pt x="7553" y="13400"/>
                  </a:lnTo>
                  <a:lnTo>
                    <a:pt x="7178" y="13119"/>
                  </a:lnTo>
                  <a:lnTo>
                    <a:pt x="6818" y="12828"/>
                  </a:lnTo>
                  <a:lnTo>
                    <a:pt x="6466" y="12529"/>
                  </a:lnTo>
                  <a:lnTo>
                    <a:pt x="6113" y="12212"/>
                  </a:lnTo>
                  <a:lnTo>
                    <a:pt x="5768" y="11886"/>
                  </a:lnTo>
                  <a:lnTo>
                    <a:pt x="5438" y="11552"/>
                  </a:lnTo>
                  <a:lnTo>
                    <a:pt x="5108" y="11208"/>
                  </a:lnTo>
                  <a:lnTo>
                    <a:pt x="4786" y="10847"/>
                  </a:lnTo>
                  <a:lnTo>
                    <a:pt x="4471" y="10469"/>
                  </a:lnTo>
                  <a:lnTo>
                    <a:pt x="4163" y="10090"/>
                  </a:lnTo>
                  <a:lnTo>
                    <a:pt x="3863" y="9694"/>
                  </a:lnTo>
                  <a:lnTo>
                    <a:pt x="3571" y="9289"/>
                  </a:lnTo>
                  <a:lnTo>
                    <a:pt x="3286" y="8875"/>
                  </a:lnTo>
                  <a:lnTo>
                    <a:pt x="3008" y="8444"/>
                  </a:lnTo>
                  <a:lnTo>
                    <a:pt x="2746" y="8012"/>
                  </a:lnTo>
                  <a:lnTo>
                    <a:pt x="2483" y="7563"/>
                  </a:lnTo>
                  <a:lnTo>
                    <a:pt x="2228" y="7097"/>
                  </a:lnTo>
                  <a:lnTo>
                    <a:pt x="1981" y="6630"/>
                  </a:lnTo>
                  <a:lnTo>
                    <a:pt x="1748" y="6146"/>
                  </a:lnTo>
                  <a:lnTo>
                    <a:pt x="1516" y="5653"/>
                  </a:lnTo>
                  <a:lnTo>
                    <a:pt x="1298" y="5151"/>
                  </a:lnTo>
                  <a:lnTo>
                    <a:pt x="1088" y="4640"/>
                  </a:lnTo>
                  <a:lnTo>
                    <a:pt x="886" y="4112"/>
                  </a:lnTo>
                  <a:lnTo>
                    <a:pt x="691" y="3584"/>
                  </a:lnTo>
                  <a:lnTo>
                    <a:pt x="503" y="3038"/>
                  </a:lnTo>
                  <a:lnTo>
                    <a:pt x="331" y="2483"/>
                  </a:lnTo>
                  <a:lnTo>
                    <a:pt x="158" y="1920"/>
                  </a:lnTo>
                  <a:lnTo>
                    <a:pt x="1" y="1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582675" y="1050550"/>
              <a:ext cx="382900" cy="361425"/>
            </a:xfrm>
            <a:custGeom>
              <a:rect b="b" l="l" r="r" t="t"/>
              <a:pathLst>
                <a:path extrusionOk="0" h="14457" w="15316">
                  <a:moveTo>
                    <a:pt x="6308" y="14456"/>
                  </a:moveTo>
                  <a:lnTo>
                    <a:pt x="5896" y="13717"/>
                  </a:lnTo>
                  <a:lnTo>
                    <a:pt x="5483" y="12986"/>
                  </a:lnTo>
                  <a:lnTo>
                    <a:pt x="5078" y="12255"/>
                  </a:lnTo>
                  <a:lnTo>
                    <a:pt x="4681" y="11533"/>
                  </a:lnTo>
                  <a:lnTo>
                    <a:pt x="4276" y="10820"/>
                  </a:lnTo>
                  <a:lnTo>
                    <a:pt x="3886" y="10107"/>
                  </a:lnTo>
                  <a:lnTo>
                    <a:pt x="3488" y="9403"/>
                  </a:lnTo>
                  <a:lnTo>
                    <a:pt x="3098" y="8698"/>
                  </a:lnTo>
                  <a:lnTo>
                    <a:pt x="2708" y="8003"/>
                  </a:lnTo>
                  <a:lnTo>
                    <a:pt x="2318" y="7307"/>
                  </a:lnTo>
                  <a:lnTo>
                    <a:pt x="1928" y="6612"/>
                  </a:lnTo>
                  <a:lnTo>
                    <a:pt x="1546" y="5916"/>
                  </a:lnTo>
                  <a:lnTo>
                    <a:pt x="1156" y="5221"/>
                  </a:lnTo>
                  <a:lnTo>
                    <a:pt x="773" y="4534"/>
                  </a:lnTo>
                  <a:lnTo>
                    <a:pt x="383" y="3839"/>
                  </a:lnTo>
                  <a:lnTo>
                    <a:pt x="1" y="3152"/>
                  </a:lnTo>
                  <a:lnTo>
                    <a:pt x="316" y="2844"/>
                  </a:lnTo>
                  <a:lnTo>
                    <a:pt x="661" y="2544"/>
                  </a:lnTo>
                  <a:lnTo>
                    <a:pt x="1021" y="2263"/>
                  </a:lnTo>
                  <a:lnTo>
                    <a:pt x="1403" y="1999"/>
                  </a:lnTo>
                  <a:lnTo>
                    <a:pt x="1801" y="1752"/>
                  </a:lnTo>
                  <a:lnTo>
                    <a:pt x="2221" y="1523"/>
                  </a:lnTo>
                  <a:lnTo>
                    <a:pt x="2656" y="1303"/>
                  </a:lnTo>
                  <a:lnTo>
                    <a:pt x="3106" y="1101"/>
                  </a:lnTo>
                  <a:lnTo>
                    <a:pt x="3571" y="916"/>
                  </a:lnTo>
                  <a:lnTo>
                    <a:pt x="4051" y="748"/>
                  </a:lnTo>
                  <a:lnTo>
                    <a:pt x="4538" y="599"/>
                  </a:lnTo>
                  <a:lnTo>
                    <a:pt x="5041" y="458"/>
                  </a:lnTo>
                  <a:lnTo>
                    <a:pt x="5551" y="343"/>
                  </a:lnTo>
                  <a:lnTo>
                    <a:pt x="6061" y="238"/>
                  </a:lnTo>
                  <a:lnTo>
                    <a:pt x="6586" y="158"/>
                  </a:lnTo>
                  <a:lnTo>
                    <a:pt x="7118" y="88"/>
                  </a:lnTo>
                  <a:lnTo>
                    <a:pt x="7651" y="44"/>
                  </a:lnTo>
                  <a:lnTo>
                    <a:pt x="8183" y="9"/>
                  </a:lnTo>
                  <a:lnTo>
                    <a:pt x="8723" y="0"/>
                  </a:lnTo>
                  <a:lnTo>
                    <a:pt x="9263" y="0"/>
                  </a:lnTo>
                  <a:lnTo>
                    <a:pt x="9796" y="26"/>
                  </a:lnTo>
                  <a:lnTo>
                    <a:pt x="10336" y="70"/>
                  </a:lnTo>
                  <a:lnTo>
                    <a:pt x="10868" y="132"/>
                  </a:lnTo>
                  <a:lnTo>
                    <a:pt x="11393" y="220"/>
                  </a:lnTo>
                  <a:lnTo>
                    <a:pt x="11918" y="317"/>
                  </a:lnTo>
                  <a:lnTo>
                    <a:pt x="12436" y="440"/>
                  </a:lnTo>
                  <a:lnTo>
                    <a:pt x="12938" y="581"/>
                  </a:lnTo>
                  <a:lnTo>
                    <a:pt x="13441" y="740"/>
                  </a:lnTo>
                  <a:lnTo>
                    <a:pt x="13928" y="924"/>
                  </a:lnTo>
                  <a:lnTo>
                    <a:pt x="14401" y="1127"/>
                  </a:lnTo>
                  <a:lnTo>
                    <a:pt x="14866" y="1347"/>
                  </a:lnTo>
                  <a:lnTo>
                    <a:pt x="15316" y="1585"/>
                  </a:lnTo>
                  <a:lnTo>
                    <a:pt x="15158" y="2122"/>
                  </a:lnTo>
                  <a:lnTo>
                    <a:pt x="14993" y="2650"/>
                  </a:lnTo>
                  <a:lnTo>
                    <a:pt x="14813" y="3161"/>
                  </a:lnTo>
                  <a:lnTo>
                    <a:pt x="14633" y="3671"/>
                  </a:lnTo>
                  <a:lnTo>
                    <a:pt x="14446" y="4173"/>
                  </a:lnTo>
                  <a:lnTo>
                    <a:pt x="14243" y="4666"/>
                  </a:lnTo>
                  <a:lnTo>
                    <a:pt x="14041" y="5150"/>
                  </a:lnTo>
                  <a:lnTo>
                    <a:pt x="13823" y="5626"/>
                  </a:lnTo>
                  <a:lnTo>
                    <a:pt x="13598" y="6092"/>
                  </a:lnTo>
                  <a:lnTo>
                    <a:pt x="13373" y="6550"/>
                  </a:lnTo>
                  <a:lnTo>
                    <a:pt x="13133" y="6999"/>
                  </a:lnTo>
                  <a:lnTo>
                    <a:pt x="12886" y="7439"/>
                  </a:lnTo>
                  <a:lnTo>
                    <a:pt x="12631" y="7880"/>
                  </a:lnTo>
                  <a:lnTo>
                    <a:pt x="12368" y="8302"/>
                  </a:lnTo>
                  <a:lnTo>
                    <a:pt x="12098" y="8716"/>
                  </a:lnTo>
                  <a:lnTo>
                    <a:pt x="11821" y="9121"/>
                  </a:lnTo>
                  <a:lnTo>
                    <a:pt x="11536" y="9526"/>
                  </a:lnTo>
                  <a:lnTo>
                    <a:pt x="11243" y="9913"/>
                  </a:lnTo>
                  <a:lnTo>
                    <a:pt x="10943" y="10301"/>
                  </a:lnTo>
                  <a:lnTo>
                    <a:pt x="10636" y="10671"/>
                  </a:lnTo>
                  <a:lnTo>
                    <a:pt x="10313" y="11032"/>
                  </a:lnTo>
                  <a:lnTo>
                    <a:pt x="9991" y="11393"/>
                  </a:lnTo>
                  <a:lnTo>
                    <a:pt x="9653" y="11736"/>
                  </a:lnTo>
                  <a:lnTo>
                    <a:pt x="9316" y="12079"/>
                  </a:lnTo>
                  <a:lnTo>
                    <a:pt x="8971" y="12405"/>
                  </a:lnTo>
                  <a:lnTo>
                    <a:pt x="8611" y="12722"/>
                  </a:lnTo>
                  <a:lnTo>
                    <a:pt x="8243" y="13039"/>
                  </a:lnTo>
                  <a:lnTo>
                    <a:pt x="7876" y="13338"/>
                  </a:lnTo>
                  <a:lnTo>
                    <a:pt x="7493" y="13629"/>
                  </a:lnTo>
                  <a:lnTo>
                    <a:pt x="7103" y="13919"/>
                  </a:lnTo>
                  <a:lnTo>
                    <a:pt x="6706" y="14192"/>
                  </a:lnTo>
                  <a:lnTo>
                    <a:pt x="6308" y="144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335175" y="1176650"/>
              <a:ext cx="339775" cy="309500"/>
            </a:xfrm>
            <a:custGeom>
              <a:rect b="b" l="l" r="r" t="t"/>
              <a:pathLst>
                <a:path extrusionOk="0" h="12380" w="13591">
                  <a:moveTo>
                    <a:pt x="7328" y="1"/>
                  </a:moveTo>
                  <a:lnTo>
                    <a:pt x="7711" y="661"/>
                  </a:lnTo>
                  <a:lnTo>
                    <a:pt x="8086" y="1313"/>
                  </a:lnTo>
                  <a:lnTo>
                    <a:pt x="8468" y="1964"/>
                  </a:lnTo>
                  <a:lnTo>
                    <a:pt x="8851" y="2624"/>
                  </a:lnTo>
                  <a:lnTo>
                    <a:pt x="9233" y="3276"/>
                  </a:lnTo>
                  <a:lnTo>
                    <a:pt x="9616" y="3936"/>
                  </a:lnTo>
                  <a:lnTo>
                    <a:pt x="10006" y="4605"/>
                  </a:lnTo>
                  <a:lnTo>
                    <a:pt x="10388" y="5266"/>
                  </a:lnTo>
                  <a:lnTo>
                    <a:pt x="10778" y="5935"/>
                  </a:lnTo>
                  <a:lnTo>
                    <a:pt x="11176" y="6613"/>
                  </a:lnTo>
                  <a:lnTo>
                    <a:pt x="11566" y="7291"/>
                  </a:lnTo>
                  <a:lnTo>
                    <a:pt x="11963" y="7968"/>
                  </a:lnTo>
                  <a:lnTo>
                    <a:pt x="12368" y="8655"/>
                  </a:lnTo>
                  <a:lnTo>
                    <a:pt x="12773" y="9351"/>
                  </a:lnTo>
                  <a:lnTo>
                    <a:pt x="13178" y="10055"/>
                  </a:lnTo>
                  <a:lnTo>
                    <a:pt x="13591" y="10759"/>
                  </a:lnTo>
                  <a:lnTo>
                    <a:pt x="13156" y="10962"/>
                  </a:lnTo>
                  <a:lnTo>
                    <a:pt x="12721" y="11147"/>
                  </a:lnTo>
                  <a:lnTo>
                    <a:pt x="12286" y="11323"/>
                  </a:lnTo>
                  <a:lnTo>
                    <a:pt x="11858" y="11481"/>
                  </a:lnTo>
                  <a:lnTo>
                    <a:pt x="11431" y="11622"/>
                  </a:lnTo>
                  <a:lnTo>
                    <a:pt x="11011" y="11763"/>
                  </a:lnTo>
                  <a:lnTo>
                    <a:pt x="10591" y="11878"/>
                  </a:lnTo>
                  <a:lnTo>
                    <a:pt x="10171" y="11983"/>
                  </a:lnTo>
                  <a:lnTo>
                    <a:pt x="9751" y="12080"/>
                  </a:lnTo>
                  <a:lnTo>
                    <a:pt x="9338" y="12159"/>
                  </a:lnTo>
                  <a:lnTo>
                    <a:pt x="8918" y="12230"/>
                  </a:lnTo>
                  <a:lnTo>
                    <a:pt x="8506" y="12282"/>
                  </a:lnTo>
                  <a:lnTo>
                    <a:pt x="8093" y="12327"/>
                  </a:lnTo>
                  <a:lnTo>
                    <a:pt x="7673" y="12353"/>
                  </a:lnTo>
                  <a:lnTo>
                    <a:pt x="7261" y="12379"/>
                  </a:lnTo>
                  <a:lnTo>
                    <a:pt x="6848" y="12379"/>
                  </a:lnTo>
                  <a:lnTo>
                    <a:pt x="6436" y="12371"/>
                  </a:lnTo>
                  <a:lnTo>
                    <a:pt x="6016" y="12353"/>
                  </a:lnTo>
                  <a:lnTo>
                    <a:pt x="5603" y="12327"/>
                  </a:lnTo>
                  <a:lnTo>
                    <a:pt x="5183" y="12282"/>
                  </a:lnTo>
                  <a:lnTo>
                    <a:pt x="4763" y="12230"/>
                  </a:lnTo>
                  <a:lnTo>
                    <a:pt x="4343" y="12159"/>
                  </a:lnTo>
                  <a:lnTo>
                    <a:pt x="3923" y="12080"/>
                  </a:lnTo>
                  <a:lnTo>
                    <a:pt x="3496" y="11992"/>
                  </a:lnTo>
                  <a:lnTo>
                    <a:pt x="3076" y="11895"/>
                  </a:lnTo>
                  <a:lnTo>
                    <a:pt x="2641" y="11781"/>
                  </a:lnTo>
                  <a:lnTo>
                    <a:pt x="2213" y="11657"/>
                  </a:lnTo>
                  <a:lnTo>
                    <a:pt x="1778" y="11525"/>
                  </a:lnTo>
                  <a:lnTo>
                    <a:pt x="1336" y="11376"/>
                  </a:lnTo>
                  <a:lnTo>
                    <a:pt x="893" y="11226"/>
                  </a:lnTo>
                  <a:lnTo>
                    <a:pt x="451" y="11059"/>
                  </a:lnTo>
                  <a:lnTo>
                    <a:pt x="1" y="10874"/>
                  </a:lnTo>
                  <a:lnTo>
                    <a:pt x="398" y="10170"/>
                  </a:lnTo>
                  <a:lnTo>
                    <a:pt x="796" y="9465"/>
                  </a:lnTo>
                  <a:lnTo>
                    <a:pt x="1193" y="8770"/>
                  </a:lnTo>
                  <a:lnTo>
                    <a:pt x="1591" y="8083"/>
                  </a:lnTo>
                  <a:lnTo>
                    <a:pt x="1981" y="7387"/>
                  </a:lnTo>
                  <a:lnTo>
                    <a:pt x="2371" y="6709"/>
                  </a:lnTo>
                  <a:lnTo>
                    <a:pt x="2761" y="6023"/>
                  </a:lnTo>
                  <a:lnTo>
                    <a:pt x="3143" y="5345"/>
                  </a:lnTo>
                  <a:lnTo>
                    <a:pt x="3533" y="4676"/>
                  </a:lnTo>
                  <a:lnTo>
                    <a:pt x="3916" y="4007"/>
                  </a:lnTo>
                  <a:lnTo>
                    <a:pt x="4291" y="3329"/>
                  </a:lnTo>
                  <a:lnTo>
                    <a:pt x="4673" y="2668"/>
                  </a:lnTo>
                  <a:lnTo>
                    <a:pt x="5056" y="1999"/>
                  </a:lnTo>
                  <a:lnTo>
                    <a:pt x="5431" y="1330"/>
                  </a:lnTo>
                  <a:lnTo>
                    <a:pt x="5813" y="670"/>
                  </a:lnTo>
                  <a:lnTo>
                    <a:pt x="6188" y="1"/>
                  </a:lnTo>
                  <a:lnTo>
                    <a:pt x="6331" y="1"/>
                  </a:lnTo>
                  <a:lnTo>
                    <a:pt x="6473" y="1"/>
                  </a:lnTo>
                  <a:lnTo>
                    <a:pt x="6616" y="1"/>
                  </a:lnTo>
                  <a:lnTo>
                    <a:pt x="6758" y="1"/>
                  </a:lnTo>
                  <a:lnTo>
                    <a:pt x="6901" y="1"/>
                  </a:lnTo>
                  <a:lnTo>
                    <a:pt x="7043" y="1"/>
                  </a:lnTo>
                  <a:lnTo>
                    <a:pt x="7186" y="1"/>
                  </a:lnTo>
                  <a:lnTo>
                    <a:pt x="73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15"/>
          <p:cNvGrpSpPr/>
          <p:nvPr/>
        </p:nvGrpSpPr>
        <p:grpSpPr>
          <a:xfrm>
            <a:off x="3150156" y="3152783"/>
            <a:ext cx="680388" cy="583191"/>
            <a:chOff x="104250" y="82525"/>
            <a:chExt cx="2799950" cy="2817350"/>
          </a:xfrm>
        </p:grpSpPr>
        <p:sp>
          <p:nvSpPr>
            <p:cNvPr id="148" name="Google Shape;148;p15"/>
            <p:cNvSpPr/>
            <p:nvPr/>
          </p:nvSpPr>
          <p:spPr>
            <a:xfrm>
              <a:off x="104250" y="82525"/>
              <a:ext cx="2799950" cy="2817350"/>
            </a:xfrm>
            <a:custGeom>
              <a:rect b="b" l="l" r="r" t="t"/>
              <a:pathLst>
                <a:path extrusionOk="0" h="112694" w="111998">
                  <a:moveTo>
                    <a:pt x="0" y="1"/>
                  </a:moveTo>
                  <a:lnTo>
                    <a:pt x="0" y="77477"/>
                  </a:lnTo>
                  <a:lnTo>
                    <a:pt x="55635" y="112693"/>
                  </a:lnTo>
                  <a:lnTo>
                    <a:pt x="111998" y="77477"/>
                  </a:lnTo>
                  <a:lnTo>
                    <a:pt x="111998" y="1"/>
                  </a:lnTo>
                  <a:close/>
                </a:path>
              </a:pathLst>
            </a:custGeom>
            <a:solidFill>
              <a:srgbClr val="0538E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28250" y="584800"/>
              <a:ext cx="1554575" cy="1369500"/>
            </a:xfrm>
            <a:custGeom>
              <a:rect b="b" l="l" r="r" t="t"/>
              <a:pathLst>
                <a:path extrusionOk="0" h="54780" w="62183">
                  <a:moveTo>
                    <a:pt x="12053" y="1"/>
                  </a:moveTo>
                  <a:lnTo>
                    <a:pt x="11948" y="9"/>
                  </a:lnTo>
                  <a:lnTo>
                    <a:pt x="11843" y="18"/>
                  </a:lnTo>
                  <a:lnTo>
                    <a:pt x="11738" y="45"/>
                  </a:lnTo>
                  <a:lnTo>
                    <a:pt x="11633" y="71"/>
                  </a:lnTo>
                  <a:lnTo>
                    <a:pt x="11535" y="115"/>
                  </a:lnTo>
                  <a:lnTo>
                    <a:pt x="11430" y="159"/>
                  </a:lnTo>
                  <a:lnTo>
                    <a:pt x="11325" y="203"/>
                  </a:lnTo>
                  <a:lnTo>
                    <a:pt x="11228" y="265"/>
                  </a:lnTo>
                  <a:lnTo>
                    <a:pt x="11123" y="326"/>
                  </a:lnTo>
                  <a:lnTo>
                    <a:pt x="11025" y="397"/>
                  </a:lnTo>
                  <a:lnTo>
                    <a:pt x="10920" y="467"/>
                  </a:lnTo>
                  <a:lnTo>
                    <a:pt x="10823" y="546"/>
                  </a:lnTo>
                  <a:lnTo>
                    <a:pt x="10725" y="634"/>
                  </a:lnTo>
                  <a:lnTo>
                    <a:pt x="10620" y="722"/>
                  </a:lnTo>
                  <a:lnTo>
                    <a:pt x="10425" y="925"/>
                  </a:lnTo>
                  <a:lnTo>
                    <a:pt x="10238" y="1136"/>
                  </a:lnTo>
                  <a:lnTo>
                    <a:pt x="9653" y="1823"/>
                  </a:lnTo>
                  <a:lnTo>
                    <a:pt x="9068" y="2510"/>
                  </a:lnTo>
                  <a:lnTo>
                    <a:pt x="8490" y="3196"/>
                  </a:lnTo>
                  <a:lnTo>
                    <a:pt x="7905" y="3883"/>
                  </a:lnTo>
                  <a:lnTo>
                    <a:pt x="7320" y="4570"/>
                  </a:lnTo>
                  <a:lnTo>
                    <a:pt x="6735" y="5248"/>
                  </a:lnTo>
                  <a:lnTo>
                    <a:pt x="6158" y="5934"/>
                  </a:lnTo>
                  <a:lnTo>
                    <a:pt x="5573" y="6621"/>
                  </a:lnTo>
                  <a:lnTo>
                    <a:pt x="4988" y="7308"/>
                  </a:lnTo>
                  <a:lnTo>
                    <a:pt x="4410" y="7995"/>
                  </a:lnTo>
                  <a:lnTo>
                    <a:pt x="3825" y="8673"/>
                  </a:lnTo>
                  <a:lnTo>
                    <a:pt x="3240" y="9359"/>
                  </a:lnTo>
                  <a:lnTo>
                    <a:pt x="2655" y="10046"/>
                  </a:lnTo>
                  <a:lnTo>
                    <a:pt x="2070" y="10724"/>
                  </a:lnTo>
                  <a:lnTo>
                    <a:pt x="1485" y="11411"/>
                  </a:lnTo>
                  <a:lnTo>
                    <a:pt x="900" y="12089"/>
                  </a:lnTo>
                  <a:lnTo>
                    <a:pt x="795" y="12221"/>
                  </a:lnTo>
                  <a:lnTo>
                    <a:pt x="698" y="12344"/>
                  </a:lnTo>
                  <a:lnTo>
                    <a:pt x="600" y="12476"/>
                  </a:lnTo>
                  <a:lnTo>
                    <a:pt x="518" y="12599"/>
                  </a:lnTo>
                  <a:lnTo>
                    <a:pt x="435" y="12722"/>
                  </a:lnTo>
                  <a:lnTo>
                    <a:pt x="360" y="12855"/>
                  </a:lnTo>
                  <a:lnTo>
                    <a:pt x="293" y="12978"/>
                  </a:lnTo>
                  <a:lnTo>
                    <a:pt x="233" y="13101"/>
                  </a:lnTo>
                  <a:lnTo>
                    <a:pt x="180" y="13233"/>
                  </a:lnTo>
                  <a:lnTo>
                    <a:pt x="135" y="13356"/>
                  </a:lnTo>
                  <a:lnTo>
                    <a:pt x="98" y="13480"/>
                  </a:lnTo>
                  <a:lnTo>
                    <a:pt x="60" y="13603"/>
                  </a:lnTo>
                  <a:lnTo>
                    <a:pt x="38" y="13735"/>
                  </a:lnTo>
                  <a:lnTo>
                    <a:pt x="15" y="13858"/>
                  </a:lnTo>
                  <a:lnTo>
                    <a:pt x="8" y="13981"/>
                  </a:lnTo>
                  <a:lnTo>
                    <a:pt x="0" y="14105"/>
                  </a:lnTo>
                  <a:lnTo>
                    <a:pt x="0" y="14237"/>
                  </a:lnTo>
                  <a:lnTo>
                    <a:pt x="8" y="14360"/>
                  </a:lnTo>
                  <a:lnTo>
                    <a:pt x="23" y="14483"/>
                  </a:lnTo>
                  <a:lnTo>
                    <a:pt x="45" y="14615"/>
                  </a:lnTo>
                  <a:lnTo>
                    <a:pt x="75" y="14739"/>
                  </a:lnTo>
                  <a:lnTo>
                    <a:pt x="105" y="14862"/>
                  </a:lnTo>
                  <a:lnTo>
                    <a:pt x="150" y="14994"/>
                  </a:lnTo>
                  <a:lnTo>
                    <a:pt x="203" y="15117"/>
                  </a:lnTo>
                  <a:lnTo>
                    <a:pt x="255" y="15240"/>
                  </a:lnTo>
                  <a:lnTo>
                    <a:pt x="323" y="15372"/>
                  </a:lnTo>
                  <a:lnTo>
                    <a:pt x="390" y="15496"/>
                  </a:lnTo>
                  <a:lnTo>
                    <a:pt x="473" y="15628"/>
                  </a:lnTo>
                  <a:lnTo>
                    <a:pt x="555" y="15751"/>
                  </a:lnTo>
                  <a:lnTo>
                    <a:pt x="645" y="15883"/>
                  </a:lnTo>
                  <a:lnTo>
                    <a:pt x="750" y="16015"/>
                  </a:lnTo>
                  <a:lnTo>
                    <a:pt x="855" y="16138"/>
                  </a:lnTo>
                  <a:lnTo>
                    <a:pt x="1440" y="16825"/>
                  </a:lnTo>
                  <a:lnTo>
                    <a:pt x="2025" y="17512"/>
                  </a:lnTo>
                  <a:lnTo>
                    <a:pt x="2610" y="18190"/>
                  </a:lnTo>
                  <a:lnTo>
                    <a:pt x="3188" y="18877"/>
                  </a:lnTo>
                  <a:lnTo>
                    <a:pt x="3773" y="19563"/>
                  </a:lnTo>
                  <a:lnTo>
                    <a:pt x="4358" y="20250"/>
                  </a:lnTo>
                  <a:lnTo>
                    <a:pt x="4943" y="20928"/>
                  </a:lnTo>
                  <a:lnTo>
                    <a:pt x="5520" y="21615"/>
                  </a:lnTo>
                  <a:lnTo>
                    <a:pt x="6105" y="22301"/>
                  </a:lnTo>
                  <a:lnTo>
                    <a:pt x="6690" y="22988"/>
                  </a:lnTo>
                  <a:lnTo>
                    <a:pt x="7275" y="23666"/>
                  </a:lnTo>
                  <a:lnTo>
                    <a:pt x="7853" y="24353"/>
                  </a:lnTo>
                  <a:lnTo>
                    <a:pt x="8438" y="25039"/>
                  </a:lnTo>
                  <a:lnTo>
                    <a:pt x="9023" y="25726"/>
                  </a:lnTo>
                  <a:lnTo>
                    <a:pt x="9608" y="26413"/>
                  </a:lnTo>
                  <a:lnTo>
                    <a:pt x="10193" y="27091"/>
                  </a:lnTo>
                  <a:lnTo>
                    <a:pt x="10380" y="27311"/>
                  </a:lnTo>
                  <a:lnTo>
                    <a:pt x="10575" y="27505"/>
                  </a:lnTo>
                  <a:lnTo>
                    <a:pt x="10673" y="27593"/>
                  </a:lnTo>
                  <a:lnTo>
                    <a:pt x="10770" y="27681"/>
                  </a:lnTo>
                  <a:lnTo>
                    <a:pt x="10875" y="27760"/>
                  </a:lnTo>
                  <a:lnTo>
                    <a:pt x="10973" y="27830"/>
                  </a:lnTo>
                  <a:lnTo>
                    <a:pt x="11070" y="27901"/>
                  </a:lnTo>
                  <a:lnTo>
                    <a:pt x="11175" y="27962"/>
                  </a:lnTo>
                  <a:lnTo>
                    <a:pt x="11273" y="28015"/>
                  </a:lnTo>
                  <a:lnTo>
                    <a:pt x="11378" y="28059"/>
                  </a:lnTo>
                  <a:lnTo>
                    <a:pt x="11475" y="28103"/>
                  </a:lnTo>
                  <a:lnTo>
                    <a:pt x="11580" y="28138"/>
                  </a:lnTo>
                  <a:lnTo>
                    <a:pt x="11685" y="28165"/>
                  </a:lnTo>
                  <a:lnTo>
                    <a:pt x="11790" y="28191"/>
                  </a:lnTo>
                  <a:lnTo>
                    <a:pt x="11888" y="28200"/>
                  </a:lnTo>
                  <a:lnTo>
                    <a:pt x="11993" y="28209"/>
                  </a:lnTo>
                  <a:lnTo>
                    <a:pt x="12098" y="28209"/>
                  </a:lnTo>
                  <a:lnTo>
                    <a:pt x="12203" y="28200"/>
                  </a:lnTo>
                  <a:lnTo>
                    <a:pt x="12308" y="28182"/>
                  </a:lnTo>
                  <a:lnTo>
                    <a:pt x="12413" y="28156"/>
                  </a:lnTo>
                  <a:lnTo>
                    <a:pt x="12518" y="28121"/>
                  </a:lnTo>
                  <a:lnTo>
                    <a:pt x="12623" y="28077"/>
                  </a:lnTo>
                  <a:lnTo>
                    <a:pt x="12728" y="28024"/>
                  </a:lnTo>
                  <a:lnTo>
                    <a:pt x="12840" y="27971"/>
                  </a:lnTo>
                  <a:lnTo>
                    <a:pt x="12945" y="27901"/>
                  </a:lnTo>
                  <a:lnTo>
                    <a:pt x="13050" y="27822"/>
                  </a:lnTo>
                  <a:lnTo>
                    <a:pt x="13155" y="27733"/>
                  </a:lnTo>
                  <a:lnTo>
                    <a:pt x="13268" y="27637"/>
                  </a:lnTo>
                  <a:lnTo>
                    <a:pt x="13373" y="27522"/>
                  </a:lnTo>
                  <a:lnTo>
                    <a:pt x="13478" y="27408"/>
                  </a:lnTo>
                  <a:lnTo>
                    <a:pt x="13590" y="27276"/>
                  </a:lnTo>
                  <a:lnTo>
                    <a:pt x="13688" y="27152"/>
                  </a:lnTo>
                  <a:lnTo>
                    <a:pt x="13778" y="27020"/>
                  </a:lnTo>
                  <a:lnTo>
                    <a:pt x="13853" y="26897"/>
                  </a:lnTo>
                  <a:lnTo>
                    <a:pt x="13928" y="26765"/>
                  </a:lnTo>
                  <a:lnTo>
                    <a:pt x="13988" y="26642"/>
                  </a:lnTo>
                  <a:lnTo>
                    <a:pt x="14040" y="26518"/>
                  </a:lnTo>
                  <a:lnTo>
                    <a:pt x="14078" y="26395"/>
                  </a:lnTo>
                  <a:lnTo>
                    <a:pt x="14115" y="26272"/>
                  </a:lnTo>
                  <a:lnTo>
                    <a:pt x="14138" y="26149"/>
                  </a:lnTo>
                  <a:lnTo>
                    <a:pt x="14160" y="26025"/>
                  </a:lnTo>
                  <a:lnTo>
                    <a:pt x="14168" y="25902"/>
                  </a:lnTo>
                  <a:lnTo>
                    <a:pt x="14168" y="25779"/>
                  </a:lnTo>
                  <a:lnTo>
                    <a:pt x="14168" y="25656"/>
                  </a:lnTo>
                  <a:lnTo>
                    <a:pt x="14153" y="25541"/>
                  </a:lnTo>
                  <a:lnTo>
                    <a:pt x="14138" y="25418"/>
                  </a:lnTo>
                  <a:lnTo>
                    <a:pt x="14108" y="25304"/>
                  </a:lnTo>
                  <a:lnTo>
                    <a:pt x="14078" y="25180"/>
                  </a:lnTo>
                  <a:lnTo>
                    <a:pt x="14040" y="25066"/>
                  </a:lnTo>
                  <a:lnTo>
                    <a:pt x="13995" y="24951"/>
                  </a:lnTo>
                  <a:lnTo>
                    <a:pt x="13950" y="24837"/>
                  </a:lnTo>
                  <a:lnTo>
                    <a:pt x="13898" y="24722"/>
                  </a:lnTo>
                  <a:lnTo>
                    <a:pt x="13838" y="24608"/>
                  </a:lnTo>
                  <a:lnTo>
                    <a:pt x="13770" y="24494"/>
                  </a:lnTo>
                  <a:lnTo>
                    <a:pt x="13635" y="24273"/>
                  </a:lnTo>
                  <a:lnTo>
                    <a:pt x="13478" y="24045"/>
                  </a:lnTo>
                  <a:lnTo>
                    <a:pt x="13305" y="23833"/>
                  </a:lnTo>
                  <a:lnTo>
                    <a:pt x="13118" y="23613"/>
                  </a:lnTo>
                  <a:lnTo>
                    <a:pt x="12780" y="23235"/>
                  </a:lnTo>
                  <a:lnTo>
                    <a:pt x="12443" y="22847"/>
                  </a:lnTo>
                  <a:lnTo>
                    <a:pt x="12105" y="22469"/>
                  </a:lnTo>
                  <a:lnTo>
                    <a:pt x="11760" y="22081"/>
                  </a:lnTo>
                  <a:lnTo>
                    <a:pt x="11423" y="21703"/>
                  </a:lnTo>
                  <a:lnTo>
                    <a:pt x="11078" y="21324"/>
                  </a:lnTo>
                  <a:lnTo>
                    <a:pt x="10740" y="20937"/>
                  </a:lnTo>
                  <a:lnTo>
                    <a:pt x="10403" y="20558"/>
                  </a:lnTo>
                  <a:lnTo>
                    <a:pt x="10058" y="20180"/>
                  </a:lnTo>
                  <a:lnTo>
                    <a:pt x="9720" y="19801"/>
                  </a:lnTo>
                  <a:lnTo>
                    <a:pt x="9375" y="19414"/>
                  </a:lnTo>
                  <a:lnTo>
                    <a:pt x="9038" y="19035"/>
                  </a:lnTo>
                  <a:lnTo>
                    <a:pt x="8693" y="18656"/>
                  </a:lnTo>
                  <a:lnTo>
                    <a:pt x="8355" y="18278"/>
                  </a:lnTo>
                  <a:lnTo>
                    <a:pt x="8010" y="17890"/>
                  </a:lnTo>
                  <a:lnTo>
                    <a:pt x="7673" y="17512"/>
                  </a:lnTo>
                  <a:lnTo>
                    <a:pt x="7740" y="17292"/>
                  </a:lnTo>
                  <a:lnTo>
                    <a:pt x="7800" y="17072"/>
                  </a:lnTo>
                  <a:lnTo>
                    <a:pt x="7868" y="16852"/>
                  </a:lnTo>
                  <a:lnTo>
                    <a:pt x="7928" y="16631"/>
                  </a:lnTo>
                  <a:lnTo>
                    <a:pt x="49133" y="16631"/>
                  </a:lnTo>
                  <a:lnTo>
                    <a:pt x="52088" y="16623"/>
                  </a:lnTo>
                  <a:lnTo>
                    <a:pt x="55050" y="16623"/>
                  </a:lnTo>
                  <a:lnTo>
                    <a:pt x="58013" y="16614"/>
                  </a:lnTo>
                  <a:lnTo>
                    <a:pt x="58688" y="16631"/>
                  </a:lnTo>
                  <a:lnTo>
                    <a:pt x="59385" y="16658"/>
                  </a:lnTo>
                  <a:lnTo>
                    <a:pt x="59738" y="16658"/>
                  </a:lnTo>
                  <a:lnTo>
                    <a:pt x="59910" y="16649"/>
                  </a:lnTo>
                  <a:lnTo>
                    <a:pt x="60083" y="16640"/>
                  </a:lnTo>
                  <a:lnTo>
                    <a:pt x="60248" y="16623"/>
                  </a:lnTo>
                  <a:lnTo>
                    <a:pt x="60413" y="16596"/>
                  </a:lnTo>
                  <a:lnTo>
                    <a:pt x="60578" y="16561"/>
                  </a:lnTo>
                  <a:lnTo>
                    <a:pt x="60735" y="16526"/>
                  </a:lnTo>
                  <a:lnTo>
                    <a:pt x="60885" y="16473"/>
                  </a:lnTo>
                  <a:lnTo>
                    <a:pt x="61028" y="16411"/>
                  </a:lnTo>
                  <a:lnTo>
                    <a:pt x="61163" y="16341"/>
                  </a:lnTo>
                  <a:lnTo>
                    <a:pt x="61298" y="16262"/>
                  </a:lnTo>
                  <a:lnTo>
                    <a:pt x="61425" y="16165"/>
                  </a:lnTo>
                  <a:lnTo>
                    <a:pt x="61538" y="16059"/>
                  </a:lnTo>
                  <a:lnTo>
                    <a:pt x="61643" y="15936"/>
                  </a:lnTo>
                  <a:lnTo>
                    <a:pt x="61740" y="15795"/>
                  </a:lnTo>
                  <a:lnTo>
                    <a:pt x="61830" y="15645"/>
                  </a:lnTo>
                  <a:lnTo>
                    <a:pt x="61905" y="15478"/>
                  </a:lnTo>
                  <a:lnTo>
                    <a:pt x="61973" y="15293"/>
                  </a:lnTo>
                  <a:lnTo>
                    <a:pt x="62025" y="15091"/>
                  </a:lnTo>
                  <a:lnTo>
                    <a:pt x="62070" y="14871"/>
                  </a:lnTo>
                  <a:lnTo>
                    <a:pt x="62100" y="14624"/>
                  </a:lnTo>
                  <a:lnTo>
                    <a:pt x="62115" y="14369"/>
                  </a:lnTo>
                  <a:lnTo>
                    <a:pt x="62115" y="14087"/>
                  </a:lnTo>
                  <a:lnTo>
                    <a:pt x="62100" y="13805"/>
                  </a:lnTo>
                  <a:lnTo>
                    <a:pt x="62078" y="13550"/>
                  </a:lnTo>
                  <a:lnTo>
                    <a:pt x="62040" y="13312"/>
                  </a:lnTo>
                  <a:lnTo>
                    <a:pt x="61988" y="13092"/>
                  </a:lnTo>
                  <a:lnTo>
                    <a:pt x="61920" y="12899"/>
                  </a:lnTo>
                  <a:lnTo>
                    <a:pt x="61853" y="12714"/>
                  </a:lnTo>
                  <a:lnTo>
                    <a:pt x="61763" y="12555"/>
                  </a:lnTo>
                  <a:lnTo>
                    <a:pt x="61673" y="12406"/>
                  </a:lnTo>
                  <a:lnTo>
                    <a:pt x="61568" y="12273"/>
                  </a:lnTo>
                  <a:lnTo>
                    <a:pt x="61455" y="12159"/>
                  </a:lnTo>
                  <a:lnTo>
                    <a:pt x="61335" y="12062"/>
                  </a:lnTo>
                  <a:lnTo>
                    <a:pt x="61200" y="11965"/>
                  </a:lnTo>
                  <a:lnTo>
                    <a:pt x="61065" y="11895"/>
                  </a:lnTo>
                  <a:lnTo>
                    <a:pt x="60923" y="11824"/>
                  </a:lnTo>
                  <a:lnTo>
                    <a:pt x="60780" y="11772"/>
                  </a:lnTo>
                  <a:lnTo>
                    <a:pt x="60623" y="11728"/>
                  </a:lnTo>
                  <a:lnTo>
                    <a:pt x="60465" y="11692"/>
                  </a:lnTo>
                  <a:lnTo>
                    <a:pt x="60300" y="11666"/>
                  </a:lnTo>
                  <a:lnTo>
                    <a:pt x="60135" y="11640"/>
                  </a:lnTo>
                  <a:lnTo>
                    <a:pt x="59963" y="11631"/>
                  </a:lnTo>
                  <a:lnTo>
                    <a:pt x="59618" y="11613"/>
                  </a:lnTo>
                  <a:lnTo>
                    <a:pt x="59265" y="11622"/>
                  </a:lnTo>
                  <a:lnTo>
                    <a:pt x="58568" y="11657"/>
                  </a:lnTo>
                  <a:lnTo>
                    <a:pt x="57900" y="11675"/>
                  </a:lnTo>
                  <a:lnTo>
                    <a:pt x="54923" y="11675"/>
                  </a:lnTo>
                  <a:lnTo>
                    <a:pt x="51953" y="11666"/>
                  </a:lnTo>
                  <a:lnTo>
                    <a:pt x="48975" y="11666"/>
                  </a:lnTo>
                  <a:lnTo>
                    <a:pt x="45998" y="11657"/>
                  </a:lnTo>
                  <a:lnTo>
                    <a:pt x="7853" y="11657"/>
                  </a:lnTo>
                  <a:lnTo>
                    <a:pt x="7778" y="11455"/>
                  </a:lnTo>
                  <a:lnTo>
                    <a:pt x="7703" y="11252"/>
                  </a:lnTo>
                  <a:lnTo>
                    <a:pt x="7628" y="11050"/>
                  </a:lnTo>
                  <a:lnTo>
                    <a:pt x="7553" y="10847"/>
                  </a:lnTo>
                  <a:lnTo>
                    <a:pt x="7905" y="10460"/>
                  </a:lnTo>
                  <a:lnTo>
                    <a:pt x="8265" y="10072"/>
                  </a:lnTo>
                  <a:lnTo>
                    <a:pt x="8618" y="9685"/>
                  </a:lnTo>
                  <a:lnTo>
                    <a:pt x="8970" y="9289"/>
                  </a:lnTo>
                  <a:lnTo>
                    <a:pt x="9323" y="8901"/>
                  </a:lnTo>
                  <a:lnTo>
                    <a:pt x="9675" y="8514"/>
                  </a:lnTo>
                  <a:lnTo>
                    <a:pt x="10028" y="8127"/>
                  </a:lnTo>
                  <a:lnTo>
                    <a:pt x="10380" y="7739"/>
                  </a:lnTo>
                  <a:lnTo>
                    <a:pt x="10733" y="7352"/>
                  </a:lnTo>
                  <a:lnTo>
                    <a:pt x="11085" y="6956"/>
                  </a:lnTo>
                  <a:lnTo>
                    <a:pt x="11438" y="6568"/>
                  </a:lnTo>
                  <a:lnTo>
                    <a:pt x="11790" y="6181"/>
                  </a:lnTo>
                  <a:lnTo>
                    <a:pt x="12143" y="5794"/>
                  </a:lnTo>
                  <a:lnTo>
                    <a:pt x="12488" y="5397"/>
                  </a:lnTo>
                  <a:lnTo>
                    <a:pt x="12840" y="5010"/>
                  </a:lnTo>
                  <a:lnTo>
                    <a:pt x="13193" y="4614"/>
                  </a:lnTo>
                  <a:lnTo>
                    <a:pt x="13380" y="4394"/>
                  </a:lnTo>
                  <a:lnTo>
                    <a:pt x="13545" y="4174"/>
                  </a:lnTo>
                  <a:lnTo>
                    <a:pt x="13628" y="4059"/>
                  </a:lnTo>
                  <a:lnTo>
                    <a:pt x="13703" y="3945"/>
                  </a:lnTo>
                  <a:lnTo>
                    <a:pt x="13778" y="3830"/>
                  </a:lnTo>
                  <a:lnTo>
                    <a:pt x="13838" y="3716"/>
                  </a:lnTo>
                  <a:lnTo>
                    <a:pt x="13898" y="3601"/>
                  </a:lnTo>
                  <a:lnTo>
                    <a:pt x="13958" y="3478"/>
                  </a:lnTo>
                  <a:lnTo>
                    <a:pt x="14010" y="3364"/>
                  </a:lnTo>
                  <a:lnTo>
                    <a:pt x="14055" y="3249"/>
                  </a:lnTo>
                  <a:lnTo>
                    <a:pt x="14093" y="3126"/>
                  </a:lnTo>
                  <a:lnTo>
                    <a:pt x="14130" y="3003"/>
                  </a:lnTo>
                  <a:lnTo>
                    <a:pt x="14153" y="2888"/>
                  </a:lnTo>
                  <a:lnTo>
                    <a:pt x="14175" y="2765"/>
                  </a:lnTo>
                  <a:lnTo>
                    <a:pt x="14190" y="2642"/>
                  </a:lnTo>
                  <a:lnTo>
                    <a:pt x="14198" y="2518"/>
                  </a:lnTo>
                  <a:lnTo>
                    <a:pt x="14205" y="2395"/>
                  </a:lnTo>
                  <a:lnTo>
                    <a:pt x="14198" y="2272"/>
                  </a:lnTo>
                  <a:lnTo>
                    <a:pt x="14190" y="2149"/>
                  </a:lnTo>
                  <a:lnTo>
                    <a:pt x="14168" y="2025"/>
                  </a:lnTo>
                  <a:lnTo>
                    <a:pt x="14138" y="1902"/>
                  </a:lnTo>
                  <a:lnTo>
                    <a:pt x="14108" y="1779"/>
                  </a:lnTo>
                  <a:lnTo>
                    <a:pt x="14063" y="1656"/>
                  </a:lnTo>
                  <a:lnTo>
                    <a:pt x="14010" y="1524"/>
                  </a:lnTo>
                  <a:lnTo>
                    <a:pt x="13950" y="1400"/>
                  </a:lnTo>
                  <a:lnTo>
                    <a:pt x="13883" y="1277"/>
                  </a:lnTo>
                  <a:lnTo>
                    <a:pt x="13808" y="1154"/>
                  </a:lnTo>
                  <a:lnTo>
                    <a:pt x="13725" y="1031"/>
                  </a:lnTo>
                  <a:lnTo>
                    <a:pt x="13628" y="907"/>
                  </a:lnTo>
                  <a:lnTo>
                    <a:pt x="13530" y="775"/>
                  </a:lnTo>
                  <a:lnTo>
                    <a:pt x="13425" y="661"/>
                  </a:lnTo>
                  <a:lnTo>
                    <a:pt x="13320" y="555"/>
                  </a:lnTo>
                  <a:lnTo>
                    <a:pt x="13215" y="458"/>
                  </a:lnTo>
                  <a:lnTo>
                    <a:pt x="13110" y="370"/>
                  </a:lnTo>
                  <a:lnTo>
                    <a:pt x="12998" y="300"/>
                  </a:lnTo>
                  <a:lnTo>
                    <a:pt x="12893" y="229"/>
                  </a:lnTo>
                  <a:lnTo>
                    <a:pt x="12788" y="168"/>
                  </a:lnTo>
                  <a:lnTo>
                    <a:pt x="12683" y="124"/>
                  </a:lnTo>
                  <a:lnTo>
                    <a:pt x="12578" y="80"/>
                  </a:lnTo>
                  <a:lnTo>
                    <a:pt x="12473" y="45"/>
                  </a:lnTo>
                  <a:lnTo>
                    <a:pt x="12368" y="27"/>
                  </a:lnTo>
                  <a:lnTo>
                    <a:pt x="12263" y="9"/>
                  </a:lnTo>
                  <a:lnTo>
                    <a:pt x="12158" y="1"/>
                  </a:lnTo>
                  <a:close/>
                  <a:moveTo>
                    <a:pt x="50198" y="26712"/>
                  </a:moveTo>
                  <a:lnTo>
                    <a:pt x="50093" y="26721"/>
                  </a:lnTo>
                  <a:lnTo>
                    <a:pt x="49980" y="26730"/>
                  </a:lnTo>
                  <a:lnTo>
                    <a:pt x="49868" y="26756"/>
                  </a:lnTo>
                  <a:lnTo>
                    <a:pt x="49755" y="26791"/>
                  </a:lnTo>
                  <a:lnTo>
                    <a:pt x="49643" y="26835"/>
                  </a:lnTo>
                  <a:lnTo>
                    <a:pt x="49523" y="26888"/>
                  </a:lnTo>
                  <a:lnTo>
                    <a:pt x="49410" y="26959"/>
                  </a:lnTo>
                  <a:lnTo>
                    <a:pt x="49290" y="27029"/>
                  </a:lnTo>
                  <a:lnTo>
                    <a:pt x="49178" y="27117"/>
                  </a:lnTo>
                  <a:lnTo>
                    <a:pt x="49058" y="27214"/>
                  </a:lnTo>
                  <a:lnTo>
                    <a:pt x="48945" y="27328"/>
                  </a:lnTo>
                  <a:lnTo>
                    <a:pt x="48825" y="27443"/>
                  </a:lnTo>
                  <a:lnTo>
                    <a:pt x="48698" y="27584"/>
                  </a:lnTo>
                  <a:lnTo>
                    <a:pt x="48593" y="27716"/>
                  </a:lnTo>
                  <a:lnTo>
                    <a:pt x="48495" y="27857"/>
                  </a:lnTo>
                  <a:lnTo>
                    <a:pt x="48405" y="27989"/>
                  </a:lnTo>
                  <a:lnTo>
                    <a:pt x="48330" y="28121"/>
                  </a:lnTo>
                  <a:lnTo>
                    <a:pt x="48263" y="28262"/>
                  </a:lnTo>
                  <a:lnTo>
                    <a:pt x="48210" y="28394"/>
                  </a:lnTo>
                  <a:lnTo>
                    <a:pt x="48165" y="28526"/>
                  </a:lnTo>
                  <a:lnTo>
                    <a:pt x="48128" y="28658"/>
                  </a:lnTo>
                  <a:lnTo>
                    <a:pt x="48105" y="28781"/>
                  </a:lnTo>
                  <a:lnTo>
                    <a:pt x="48083" y="28913"/>
                  </a:lnTo>
                  <a:lnTo>
                    <a:pt x="48075" y="29045"/>
                  </a:lnTo>
                  <a:lnTo>
                    <a:pt x="48075" y="29169"/>
                  </a:lnTo>
                  <a:lnTo>
                    <a:pt x="48083" y="29301"/>
                  </a:lnTo>
                  <a:lnTo>
                    <a:pt x="48105" y="29424"/>
                  </a:lnTo>
                  <a:lnTo>
                    <a:pt x="48128" y="29556"/>
                  </a:lnTo>
                  <a:lnTo>
                    <a:pt x="48158" y="29679"/>
                  </a:lnTo>
                  <a:lnTo>
                    <a:pt x="48195" y="29802"/>
                  </a:lnTo>
                  <a:lnTo>
                    <a:pt x="48240" y="29926"/>
                  </a:lnTo>
                  <a:lnTo>
                    <a:pt x="48285" y="30049"/>
                  </a:lnTo>
                  <a:lnTo>
                    <a:pt x="48345" y="30172"/>
                  </a:lnTo>
                  <a:lnTo>
                    <a:pt x="48405" y="30287"/>
                  </a:lnTo>
                  <a:lnTo>
                    <a:pt x="48473" y="30410"/>
                  </a:lnTo>
                  <a:lnTo>
                    <a:pt x="48540" y="30524"/>
                  </a:lnTo>
                  <a:lnTo>
                    <a:pt x="48698" y="30762"/>
                  </a:lnTo>
                  <a:lnTo>
                    <a:pt x="48870" y="30991"/>
                  </a:lnTo>
                  <a:lnTo>
                    <a:pt x="49058" y="31220"/>
                  </a:lnTo>
                  <a:lnTo>
                    <a:pt x="49253" y="31440"/>
                  </a:lnTo>
                  <a:lnTo>
                    <a:pt x="49598" y="31810"/>
                  </a:lnTo>
                  <a:lnTo>
                    <a:pt x="49943" y="32180"/>
                  </a:lnTo>
                  <a:lnTo>
                    <a:pt x="50288" y="32558"/>
                  </a:lnTo>
                  <a:lnTo>
                    <a:pt x="50633" y="32928"/>
                  </a:lnTo>
                  <a:lnTo>
                    <a:pt x="50978" y="33298"/>
                  </a:lnTo>
                  <a:lnTo>
                    <a:pt x="51323" y="33667"/>
                  </a:lnTo>
                  <a:lnTo>
                    <a:pt x="51668" y="34037"/>
                  </a:lnTo>
                  <a:lnTo>
                    <a:pt x="52013" y="34398"/>
                  </a:lnTo>
                  <a:lnTo>
                    <a:pt x="52365" y="34768"/>
                  </a:lnTo>
                  <a:lnTo>
                    <a:pt x="52710" y="35138"/>
                  </a:lnTo>
                  <a:lnTo>
                    <a:pt x="53055" y="35507"/>
                  </a:lnTo>
                  <a:lnTo>
                    <a:pt x="53408" y="35868"/>
                  </a:lnTo>
                  <a:lnTo>
                    <a:pt x="53753" y="36238"/>
                  </a:lnTo>
                  <a:lnTo>
                    <a:pt x="54098" y="36608"/>
                  </a:lnTo>
                  <a:lnTo>
                    <a:pt x="54443" y="36978"/>
                  </a:lnTo>
                  <a:lnTo>
                    <a:pt x="54795" y="37348"/>
                  </a:lnTo>
                  <a:lnTo>
                    <a:pt x="54690" y="37568"/>
                  </a:lnTo>
                  <a:lnTo>
                    <a:pt x="54585" y="37788"/>
                  </a:lnTo>
                  <a:lnTo>
                    <a:pt x="54480" y="38008"/>
                  </a:lnTo>
                  <a:lnTo>
                    <a:pt x="54383" y="38228"/>
                  </a:lnTo>
                  <a:lnTo>
                    <a:pt x="3038" y="38228"/>
                  </a:lnTo>
                  <a:lnTo>
                    <a:pt x="2745" y="38237"/>
                  </a:lnTo>
                  <a:lnTo>
                    <a:pt x="2453" y="38254"/>
                  </a:lnTo>
                  <a:lnTo>
                    <a:pt x="2168" y="38281"/>
                  </a:lnTo>
                  <a:lnTo>
                    <a:pt x="2025" y="38298"/>
                  </a:lnTo>
                  <a:lnTo>
                    <a:pt x="1883" y="38325"/>
                  </a:lnTo>
                  <a:lnTo>
                    <a:pt x="1748" y="38351"/>
                  </a:lnTo>
                  <a:lnTo>
                    <a:pt x="1613" y="38386"/>
                  </a:lnTo>
                  <a:lnTo>
                    <a:pt x="1485" y="38422"/>
                  </a:lnTo>
                  <a:lnTo>
                    <a:pt x="1358" y="38466"/>
                  </a:lnTo>
                  <a:lnTo>
                    <a:pt x="1230" y="38518"/>
                  </a:lnTo>
                  <a:lnTo>
                    <a:pt x="1118" y="38571"/>
                  </a:lnTo>
                  <a:lnTo>
                    <a:pt x="998" y="38642"/>
                  </a:lnTo>
                  <a:lnTo>
                    <a:pt x="893" y="38712"/>
                  </a:lnTo>
                  <a:lnTo>
                    <a:pt x="788" y="38791"/>
                  </a:lnTo>
                  <a:lnTo>
                    <a:pt x="690" y="38879"/>
                  </a:lnTo>
                  <a:lnTo>
                    <a:pt x="593" y="38968"/>
                  </a:lnTo>
                  <a:lnTo>
                    <a:pt x="510" y="39073"/>
                  </a:lnTo>
                  <a:lnTo>
                    <a:pt x="428" y="39188"/>
                  </a:lnTo>
                  <a:lnTo>
                    <a:pt x="360" y="39311"/>
                  </a:lnTo>
                  <a:lnTo>
                    <a:pt x="293" y="39452"/>
                  </a:lnTo>
                  <a:lnTo>
                    <a:pt x="233" y="39593"/>
                  </a:lnTo>
                  <a:lnTo>
                    <a:pt x="180" y="39751"/>
                  </a:lnTo>
                  <a:lnTo>
                    <a:pt x="143" y="39918"/>
                  </a:lnTo>
                  <a:lnTo>
                    <a:pt x="105" y="40094"/>
                  </a:lnTo>
                  <a:lnTo>
                    <a:pt x="83" y="40288"/>
                  </a:lnTo>
                  <a:lnTo>
                    <a:pt x="68" y="40491"/>
                  </a:lnTo>
                  <a:lnTo>
                    <a:pt x="60" y="40702"/>
                  </a:lnTo>
                  <a:lnTo>
                    <a:pt x="68" y="40922"/>
                  </a:lnTo>
                  <a:lnTo>
                    <a:pt x="75" y="41125"/>
                  </a:lnTo>
                  <a:lnTo>
                    <a:pt x="105" y="41318"/>
                  </a:lnTo>
                  <a:lnTo>
                    <a:pt x="135" y="41494"/>
                  </a:lnTo>
                  <a:lnTo>
                    <a:pt x="173" y="41670"/>
                  </a:lnTo>
                  <a:lnTo>
                    <a:pt x="225" y="41820"/>
                  </a:lnTo>
                  <a:lnTo>
                    <a:pt x="278" y="41970"/>
                  </a:lnTo>
                  <a:lnTo>
                    <a:pt x="345" y="42102"/>
                  </a:lnTo>
                  <a:lnTo>
                    <a:pt x="420" y="42234"/>
                  </a:lnTo>
                  <a:lnTo>
                    <a:pt x="495" y="42348"/>
                  </a:lnTo>
                  <a:lnTo>
                    <a:pt x="578" y="42454"/>
                  </a:lnTo>
                  <a:lnTo>
                    <a:pt x="675" y="42551"/>
                  </a:lnTo>
                  <a:lnTo>
                    <a:pt x="773" y="42639"/>
                  </a:lnTo>
                  <a:lnTo>
                    <a:pt x="878" y="42718"/>
                  </a:lnTo>
                  <a:lnTo>
                    <a:pt x="983" y="42788"/>
                  </a:lnTo>
                  <a:lnTo>
                    <a:pt x="1095" y="42859"/>
                  </a:lnTo>
                  <a:lnTo>
                    <a:pt x="1215" y="42912"/>
                  </a:lnTo>
                  <a:lnTo>
                    <a:pt x="1335" y="42965"/>
                  </a:lnTo>
                  <a:lnTo>
                    <a:pt x="1463" y="43009"/>
                  </a:lnTo>
                  <a:lnTo>
                    <a:pt x="1590" y="43053"/>
                  </a:lnTo>
                  <a:lnTo>
                    <a:pt x="1725" y="43088"/>
                  </a:lnTo>
                  <a:lnTo>
                    <a:pt x="1860" y="43114"/>
                  </a:lnTo>
                  <a:lnTo>
                    <a:pt x="2003" y="43141"/>
                  </a:lnTo>
                  <a:lnTo>
                    <a:pt x="2145" y="43158"/>
                  </a:lnTo>
                  <a:lnTo>
                    <a:pt x="2430" y="43185"/>
                  </a:lnTo>
                  <a:lnTo>
                    <a:pt x="2723" y="43202"/>
                  </a:lnTo>
                  <a:lnTo>
                    <a:pt x="54300" y="43202"/>
                  </a:lnTo>
                  <a:lnTo>
                    <a:pt x="54368" y="43396"/>
                  </a:lnTo>
                  <a:lnTo>
                    <a:pt x="54435" y="43581"/>
                  </a:lnTo>
                  <a:lnTo>
                    <a:pt x="54503" y="43766"/>
                  </a:lnTo>
                  <a:lnTo>
                    <a:pt x="54570" y="43959"/>
                  </a:lnTo>
                  <a:lnTo>
                    <a:pt x="54240" y="44338"/>
                  </a:lnTo>
                  <a:lnTo>
                    <a:pt x="53903" y="44717"/>
                  </a:lnTo>
                  <a:lnTo>
                    <a:pt x="53573" y="45095"/>
                  </a:lnTo>
                  <a:lnTo>
                    <a:pt x="53235" y="45474"/>
                  </a:lnTo>
                  <a:lnTo>
                    <a:pt x="52898" y="45852"/>
                  </a:lnTo>
                  <a:lnTo>
                    <a:pt x="52560" y="46231"/>
                  </a:lnTo>
                  <a:lnTo>
                    <a:pt x="52230" y="46609"/>
                  </a:lnTo>
                  <a:lnTo>
                    <a:pt x="51893" y="46988"/>
                  </a:lnTo>
                  <a:lnTo>
                    <a:pt x="51555" y="47367"/>
                  </a:lnTo>
                  <a:lnTo>
                    <a:pt x="51225" y="47745"/>
                  </a:lnTo>
                  <a:lnTo>
                    <a:pt x="50888" y="48124"/>
                  </a:lnTo>
                  <a:lnTo>
                    <a:pt x="50558" y="48502"/>
                  </a:lnTo>
                  <a:lnTo>
                    <a:pt x="50220" y="48890"/>
                  </a:lnTo>
                  <a:lnTo>
                    <a:pt x="49883" y="49268"/>
                  </a:lnTo>
                  <a:lnTo>
                    <a:pt x="49553" y="49647"/>
                  </a:lnTo>
                  <a:lnTo>
                    <a:pt x="49215" y="50025"/>
                  </a:lnTo>
                  <a:lnTo>
                    <a:pt x="49028" y="50254"/>
                  </a:lnTo>
                  <a:lnTo>
                    <a:pt x="48848" y="50483"/>
                  </a:lnTo>
                  <a:lnTo>
                    <a:pt x="48675" y="50712"/>
                  </a:lnTo>
                  <a:lnTo>
                    <a:pt x="48518" y="50941"/>
                  </a:lnTo>
                  <a:lnTo>
                    <a:pt x="48450" y="51064"/>
                  </a:lnTo>
                  <a:lnTo>
                    <a:pt x="48383" y="51179"/>
                  </a:lnTo>
                  <a:lnTo>
                    <a:pt x="48323" y="51302"/>
                  </a:lnTo>
                  <a:lnTo>
                    <a:pt x="48263" y="51425"/>
                  </a:lnTo>
                  <a:lnTo>
                    <a:pt x="48218" y="51540"/>
                  </a:lnTo>
                  <a:lnTo>
                    <a:pt x="48173" y="51663"/>
                  </a:lnTo>
                  <a:lnTo>
                    <a:pt x="48135" y="51786"/>
                  </a:lnTo>
                  <a:lnTo>
                    <a:pt x="48105" y="51910"/>
                  </a:lnTo>
                  <a:lnTo>
                    <a:pt x="48083" y="52042"/>
                  </a:lnTo>
                  <a:lnTo>
                    <a:pt x="48060" y="52165"/>
                  </a:lnTo>
                  <a:lnTo>
                    <a:pt x="48053" y="52288"/>
                  </a:lnTo>
                  <a:lnTo>
                    <a:pt x="48053" y="52420"/>
                  </a:lnTo>
                  <a:lnTo>
                    <a:pt x="48060" y="52543"/>
                  </a:lnTo>
                  <a:lnTo>
                    <a:pt x="48075" y="52676"/>
                  </a:lnTo>
                  <a:lnTo>
                    <a:pt x="48105" y="52808"/>
                  </a:lnTo>
                  <a:lnTo>
                    <a:pt x="48135" y="52940"/>
                  </a:lnTo>
                  <a:lnTo>
                    <a:pt x="48180" y="53072"/>
                  </a:lnTo>
                  <a:lnTo>
                    <a:pt x="48240" y="53204"/>
                  </a:lnTo>
                  <a:lnTo>
                    <a:pt x="48300" y="53336"/>
                  </a:lnTo>
                  <a:lnTo>
                    <a:pt x="48375" y="53468"/>
                  </a:lnTo>
                  <a:lnTo>
                    <a:pt x="48465" y="53609"/>
                  </a:lnTo>
                  <a:lnTo>
                    <a:pt x="48563" y="53741"/>
                  </a:lnTo>
                  <a:lnTo>
                    <a:pt x="48675" y="53882"/>
                  </a:lnTo>
                  <a:lnTo>
                    <a:pt x="48795" y="54023"/>
                  </a:lnTo>
                  <a:lnTo>
                    <a:pt x="48915" y="54146"/>
                  </a:lnTo>
                  <a:lnTo>
                    <a:pt x="49035" y="54260"/>
                  </a:lnTo>
                  <a:lnTo>
                    <a:pt x="49155" y="54357"/>
                  </a:lnTo>
                  <a:lnTo>
                    <a:pt x="49275" y="54454"/>
                  </a:lnTo>
                  <a:lnTo>
                    <a:pt x="49388" y="54533"/>
                  </a:lnTo>
                  <a:lnTo>
                    <a:pt x="49508" y="54595"/>
                  </a:lnTo>
                  <a:lnTo>
                    <a:pt x="49620" y="54648"/>
                  </a:lnTo>
                  <a:lnTo>
                    <a:pt x="49740" y="54700"/>
                  </a:lnTo>
                  <a:lnTo>
                    <a:pt x="49853" y="54736"/>
                  </a:lnTo>
                  <a:lnTo>
                    <a:pt x="49965" y="54753"/>
                  </a:lnTo>
                  <a:lnTo>
                    <a:pt x="50078" y="54771"/>
                  </a:lnTo>
                  <a:lnTo>
                    <a:pt x="50190" y="54780"/>
                  </a:lnTo>
                  <a:lnTo>
                    <a:pt x="50295" y="54771"/>
                  </a:lnTo>
                  <a:lnTo>
                    <a:pt x="50408" y="54762"/>
                  </a:lnTo>
                  <a:lnTo>
                    <a:pt x="50513" y="54744"/>
                  </a:lnTo>
                  <a:lnTo>
                    <a:pt x="50625" y="54718"/>
                  </a:lnTo>
                  <a:lnTo>
                    <a:pt x="50730" y="54683"/>
                  </a:lnTo>
                  <a:lnTo>
                    <a:pt x="50835" y="54639"/>
                  </a:lnTo>
                  <a:lnTo>
                    <a:pt x="50948" y="54586"/>
                  </a:lnTo>
                  <a:lnTo>
                    <a:pt x="51053" y="54524"/>
                  </a:lnTo>
                  <a:lnTo>
                    <a:pt x="51150" y="54463"/>
                  </a:lnTo>
                  <a:lnTo>
                    <a:pt x="51255" y="54392"/>
                  </a:lnTo>
                  <a:lnTo>
                    <a:pt x="51360" y="54322"/>
                  </a:lnTo>
                  <a:lnTo>
                    <a:pt x="51465" y="54234"/>
                  </a:lnTo>
                  <a:lnTo>
                    <a:pt x="51668" y="54058"/>
                  </a:lnTo>
                  <a:lnTo>
                    <a:pt x="51863" y="53864"/>
                  </a:lnTo>
                  <a:lnTo>
                    <a:pt x="52065" y="53653"/>
                  </a:lnTo>
                  <a:lnTo>
                    <a:pt x="52260" y="53433"/>
                  </a:lnTo>
                  <a:lnTo>
                    <a:pt x="52808" y="52781"/>
                  </a:lnTo>
                  <a:lnTo>
                    <a:pt x="53363" y="52130"/>
                  </a:lnTo>
                  <a:lnTo>
                    <a:pt x="53910" y="51487"/>
                  </a:lnTo>
                  <a:lnTo>
                    <a:pt x="54458" y="50835"/>
                  </a:lnTo>
                  <a:lnTo>
                    <a:pt x="55013" y="50184"/>
                  </a:lnTo>
                  <a:lnTo>
                    <a:pt x="55560" y="49532"/>
                  </a:lnTo>
                  <a:lnTo>
                    <a:pt x="56108" y="48890"/>
                  </a:lnTo>
                  <a:lnTo>
                    <a:pt x="56663" y="48238"/>
                  </a:lnTo>
                  <a:lnTo>
                    <a:pt x="57218" y="47587"/>
                  </a:lnTo>
                  <a:lnTo>
                    <a:pt x="57765" y="46944"/>
                  </a:lnTo>
                  <a:lnTo>
                    <a:pt x="58320" y="46293"/>
                  </a:lnTo>
                  <a:lnTo>
                    <a:pt x="58875" y="45650"/>
                  </a:lnTo>
                  <a:lnTo>
                    <a:pt x="59430" y="45007"/>
                  </a:lnTo>
                  <a:lnTo>
                    <a:pt x="59985" y="44364"/>
                  </a:lnTo>
                  <a:lnTo>
                    <a:pt x="60540" y="43722"/>
                  </a:lnTo>
                  <a:lnTo>
                    <a:pt x="61103" y="43079"/>
                  </a:lnTo>
                  <a:lnTo>
                    <a:pt x="61230" y="42929"/>
                  </a:lnTo>
                  <a:lnTo>
                    <a:pt x="61350" y="42780"/>
                  </a:lnTo>
                  <a:lnTo>
                    <a:pt x="61463" y="42630"/>
                  </a:lnTo>
                  <a:lnTo>
                    <a:pt x="61568" y="42480"/>
                  </a:lnTo>
                  <a:lnTo>
                    <a:pt x="61665" y="42331"/>
                  </a:lnTo>
                  <a:lnTo>
                    <a:pt x="61748" y="42190"/>
                  </a:lnTo>
                  <a:lnTo>
                    <a:pt x="61830" y="42040"/>
                  </a:lnTo>
                  <a:lnTo>
                    <a:pt x="61905" y="41899"/>
                  </a:lnTo>
                  <a:lnTo>
                    <a:pt x="61965" y="41750"/>
                  </a:lnTo>
                  <a:lnTo>
                    <a:pt x="62025" y="41609"/>
                  </a:lnTo>
                  <a:lnTo>
                    <a:pt x="62070" y="41468"/>
                  </a:lnTo>
                  <a:lnTo>
                    <a:pt x="62108" y="41327"/>
                  </a:lnTo>
                  <a:lnTo>
                    <a:pt x="62138" y="41177"/>
                  </a:lnTo>
                  <a:lnTo>
                    <a:pt x="62160" y="41036"/>
                  </a:lnTo>
                  <a:lnTo>
                    <a:pt x="62175" y="40896"/>
                  </a:lnTo>
                  <a:lnTo>
                    <a:pt x="62183" y="40755"/>
                  </a:lnTo>
                  <a:lnTo>
                    <a:pt x="62183" y="40614"/>
                  </a:lnTo>
                  <a:lnTo>
                    <a:pt x="62168" y="40473"/>
                  </a:lnTo>
                  <a:lnTo>
                    <a:pt x="62153" y="40323"/>
                  </a:lnTo>
                  <a:lnTo>
                    <a:pt x="62123" y="40182"/>
                  </a:lnTo>
                  <a:lnTo>
                    <a:pt x="62085" y="40042"/>
                  </a:lnTo>
                  <a:lnTo>
                    <a:pt x="62048" y="39892"/>
                  </a:lnTo>
                  <a:lnTo>
                    <a:pt x="61988" y="39751"/>
                  </a:lnTo>
                  <a:lnTo>
                    <a:pt x="61928" y="39601"/>
                  </a:lnTo>
                  <a:lnTo>
                    <a:pt x="61860" y="39461"/>
                  </a:lnTo>
                  <a:lnTo>
                    <a:pt x="61778" y="39311"/>
                  </a:lnTo>
                  <a:lnTo>
                    <a:pt x="61695" y="39161"/>
                  </a:lnTo>
                  <a:lnTo>
                    <a:pt x="61598" y="39012"/>
                  </a:lnTo>
                  <a:lnTo>
                    <a:pt x="61493" y="38862"/>
                  </a:lnTo>
                  <a:lnTo>
                    <a:pt x="61380" y="38712"/>
                  </a:lnTo>
                  <a:lnTo>
                    <a:pt x="61253" y="38563"/>
                  </a:lnTo>
                  <a:lnTo>
                    <a:pt x="61125" y="38404"/>
                  </a:lnTo>
                  <a:lnTo>
                    <a:pt x="60563" y="37770"/>
                  </a:lnTo>
                  <a:lnTo>
                    <a:pt x="60008" y="37127"/>
                  </a:lnTo>
                  <a:lnTo>
                    <a:pt x="59453" y="36485"/>
                  </a:lnTo>
                  <a:lnTo>
                    <a:pt x="58898" y="35842"/>
                  </a:lnTo>
                  <a:lnTo>
                    <a:pt x="58343" y="35199"/>
                  </a:lnTo>
                  <a:lnTo>
                    <a:pt x="57788" y="34548"/>
                  </a:lnTo>
                  <a:lnTo>
                    <a:pt x="57233" y="33905"/>
                  </a:lnTo>
                  <a:lnTo>
                    <a:pt x="56685" y="33254"/>
                  </a:lnTo>
                  <a:lnTo>
                    <a:pt x="56130" y="32602"/>
                  </a:lnTo>
                  <a:lnTo>
                    <a:pt x="55583" y="31959"/>
                  </a:lnTo>
                  <a:lnTo>
                    <a:pt x="55028" y="31308"/>
                  </a:lnTo>
                  <a:lnTo>
                    <a:pt x="54480" y="30656"/>
                  </a:lnTo>
                  <a:lnTo>
                    <a:pt x="53933" y="30005"/>
                  </a:lnTo>
                  <a:lnTo>
                    <a:pt x="53385" y="29353"/>
                  </a:lnTo>
                  <a:lnTo>
                    <a:pt x="52830" y="28702"/>
                  </a:lnTo>
                  <a:lnTo>
                    <a:pt x="52283" y="28050"/>
                  </a:lnTo>
                  <a:lnTo>
                    <a:pt x="52088" y="27822"/>
                  </a:lnTo>
                  <a:lnTo>
                    <a:pt x="51885" y="27610"/>
                  </a:lnTo>
                  <a:lnTo>
                    <a:pt x="51683" y="27417"/>
                  </a:lnTo>
                  <a:lnTo>
                    <a:pt x="51480" y="27240"/>
                  </a:lnTo>
                  <a:lnTo>
                    <a:pt x="51375" y="27161"/>
                  </a:lnTo>
                  <a:lnTo>
                    <a:pt x="51270" y="27082"/>
                  </a:lnTo>
                  <a:lnTo>
                    <a:pt x="51165" y="27020"/>
                  </a:lnTo>
                  <a:lnTo>
                    <a:pt x="51060" y="26950"/>
                  </a:lnTo>
                  <a:lnTo>
                    <a:pt x="50955" y="26897"/>
                  </a:lnTo>
                  <a:lnTo>
                    <a:pt x="50850" y="26853"/>
                  </a:lnTo>
                  <a:lnTo>
                    <a:pt x="50745" y="26809"/>
                  </a:lnTo>
                  <a:lnTo>
                    <a:pt x="50640" y="26774"/>
                  </a:lnTo>
                  <a:lnTo>
                    <a:pt x="50528" y="26747"/>
                  </a:lnTo>
                  <a:lnTo>
                    <a:pt x="50423" y="26721"/>
                  </a:lnTo>
                  <a:lnTo>
                    <a:pt x="50310" y="267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728250" y="584800"/>
              <a:ext cx="1552875" cy="705225"/>
            </a:xfrm>
            <a:custGeom>
              <a:rect b="b" l="l" r="r" t="t"/>
              <a:pathLst>
                <a:path extrusionOk="0" h="28209" w="62115">
                  <a:moveTo>
                    <a:pt x="7673" y="17512"/>
                  </a:moveTo>
                  <a:lnTo>
                    <a:pt x="8010" y="17890"/>
                  </a:lnTo>
                  <a:lnTo>
                    <a:pt x="8355" y="18278"/>
                  </a:lnTo>
                  <a:lnTo>
                    <a:pt x="8693" y="18656"/>
                  </a:lnTo>
                  <a:lnTo>
                    <a:pt x="9038" y="19035"/>
                  </a:lnTo>
                  <a:lnTo>
                    <a:pt x="9375" y="19414"/>
                  </a:lnTo>
                  <a:lnTo>
                    <a:pt x="9720" y="19801"/>
                  </a:lnTo>
                  <a:lnTo>
                    <a:pt x="10058" y="20180"/>
                  </a:lnTo>
                  <a:lnTo>
                    <a:pt x="10403" y="20558"/>
                  </a:lnTo>
                  <a:lnTo>
                    <a:pt x="10740" y="20937"/>
                  </a:lnTo>
                  <a:lnTo>
                    <a:pt x="11078" y="21324"/>
                  </a:lnTo>
                  <a:lnTo>
                    <a:pt x="11423" y="21703"/>
                  </a:lnTo>
                  <a:lnTo>
                    <a:pt x="11760" y="22081"/>
                  </a:lnTo>
                  <a:lnTo>
                    <a:pt x="12105" y="22469"/>
                  </a:lnTo>
                  <a:lnTo>
                    <a:pt x="12443" y="22847"/>
                  </a:lnTo>
                  <a:lnTo>
                    <a:pt x="12780" y="23235"/>
                  </a:lnTo>
                  <a:lnTo>
                    <a:pt x="13118" y="23613"/>
                  </a:lnTo>
                  <a:lnTo>
                    <a:pt x="13305" y="23833"/>
                  </a:lnTo>
                  <a:lnTo>
                    <a:pt x="13478" y="24045"/>
                  </a:lnTo>
                  <a:lnTo>
                    <a:pt x="13635" y="24273"/>
                  </a:lnTo>
                  <a:lnTo>
                    <a:pt x="13770" y="24494"/>
                  </a:lnTo>
                  <a:lnTo>
                    <a:pt x="13838" y="24608"/>
                  </a:lnTo>
                  <a:lnTo>
                    <a:pt x="13898" y="24722"/>
                  </a:lnTo>
                  <a:lnTo>
                    <a:pt x="13950" y="24837"/>
                  </a:lnTo>
                  <a:lnTo>
                    <a:pt x="13995" y="24951"/>
                  </a:lnTo>
                  <a:lnTo>
                    <a:pt x="14040" y="25066"/>
                  </a:lnTo>
                  <a:lnTo>
                    <a:pt x="14078" y="25180"/>
                  </a:lnTo>
                  <a:lnTo>
                    <a:pt x="14108" y="25304"/>
                  </a:lnTo>
                  <a:lnTo>
                    <a:pt x="14138" y="25418"/>
                  </a:lnTo>
                  <a:lnTo>
                    <a:pt x="14153" y="25541"/>
                  </a:lnTo>
                  <a:lnTo>
                    <a:pt x="14168" y="25656"/>
                  </a:lnTo>
                  <a:lnTo>
                    <a:pt x="14168" y="25779"/>
                  </a:lnTo>
                  <a:lnTo>
                    <a:pt x="14168" y="25902"/>
                  </a:lnTo>
                  <a:lnTo>
                    <a:pt x="14160" y="26025"/>
                  </a:lnTo>
                  <a:lnTo>
                    <a:pt x="14138" y="26149"/>
                  </a:lnTo>
                  <a:lnTo>
                    <a:pt x="14115" y="26272"/>
                  </a:lnTo>
                  <a:lnTo>
                    <a:pt x="14078" y="26395"/>
                  </a:lnTo>
                  <a:lnTo>
                    <a:pt x="14040" y="26518"/>
                  </a:lnTo>
                  <a:lnTo>
                    <a:pt x="13988" y="26642"/>
                  </a:lnTo>
                  <a:lnTo>
                    <a:pt x="13928" y="26765"/>
                  </a:lnTo>
                  <a:lnTo>
                    <a:pt x="13853" y="26897"/>
                  </a:lnTo>
                  <a:lnTo>
                    <a:pt x="13778" y="27020"/>
                  </a:lnTo>
                  <a:lnTo>
                    <a:pt x="13688" y="27152"/>
                  </a:lnTo>
                  <a:lnTo>
                    <a:pt x="13590" y="27276"/>
                  </a:lnTo>
                  <a:lnTo>
                    <a:pt x="13478" y="27408"/>
                  </a:lnTo>
                  <a:lnTo>
                    <a:pt x="13373" y="27522"/>
                  </a:lnTo>
                  <a:lnTo>
                    <a:pt x="13268" y="27637"/>
                  </a:lnTo>
                  <a:lnTo>
                    <a:pt x="13155" y="27733"/>
                  </a:lnTo>
                  <a:lnTo>
                    <a:pt x="13050" y="27822"/>
                  </a:lnTo>
                  <a:lnTo>
                    <a:pt x="12945" y="27901"/>
                  </a:lnTo>
                  <a:lnTo>
                    <a:pt x="12840" y="27971"/>
                  </a:lnTo>
                  <a:lnTo>
                    <a:pt x="12728" y="28024"/>
                  </a:lnTo>
                  <a:lnTo>
                    <a:pt x="12623" y="28077"/>
                  </a:lnTo>
                  <a:lnTo>
                    <a:pt x="12518" y="28121"/>
                  </a:lnTo>
                  <a:lnTo>
                    <a:pt x="12413" y="28156"/>
                  </a:lnTo>
                  <a:lnTo>
                    <a:pt x="12308" y="28182"/>
                  </a:lnTo>
                  <a:lnTo>
                    <a:pt x="12203" y="28200"/>
                  </a:lnTo>
                  <a:lnTo>
                    <a:pt x="12098" y="28209"/>
                  </a:lnTo>
                  <a:lnTo>
                    <a:pt x="11993" y="28209"/>
                  </a:lnTo>
                  <a:lnTo>
                    <a:pt x="11888" y="28200"/>
                  </a:lnTo>
                  <a:lnTo>
                    <a:pt x="11790" y="28191"/>
                  </a:lnTo>
                  <a:lnTo>
                    <a:pt x="11685" y="28165"/>
                  </a:lnTo>
                  <a:lnTo>
                    <a:pt x="11580" y="28138"/>
                  </a:lnTo>
                  <a:lnTo>
                    <a:pt x="11475" y="28103"/>
                  </a:lnTo>
                  <a:lnTo>
                    <a:pt x="11378" y="28059"/>
                  </a:lnTo>
                  <a:lnTo>
                    <a:pt x="11273" y="28015"/>
                  </a:lnTo>
                  <a:lnTo>
                    <a:pt x="11175" y="27962"/>
                  </a:lnTo>
                  <a:lnTo>
                    <a:pt x="11070" y="27901"/>
                  </a:lnTo>
                  <a:lnTo>
                    <a:pt x="10973" y="27830"/>
                  </a:lnTo>
                  <a:lnTo>
                    <a:pt x="10875" y="27760"/>
                  </a:lnTo>
                  <a:lnTo>
                    <a:pt x="10770" y="27681"/>
                  </a:lnTo>
                  <a:lnTo>
                    <a:pt x="10673" y="27593"/>
                  </a:lnTo>
                  <a:lnTo>
                    <a:pt x="10575" y="27505"/>
                  </a:lnTo>
                  <a:lnTo>
                    <a:pt x="10380" y="27311"/>
                  </a:lnTo>
                  <a:lnTo>
                    <a:pt x="10193" y="27091"/>
                  </a:lnTo>
                  <a:lnTo>
                    <a:pt x="9608" y="26413"/>
                  </a:lnTo>
                  <a:lnTo>
                    <a:pt x="9023" y="25726"/>
                  </a:lnTo>
                  <a:lnTo>
                    <a:pt x="8438" y="25039"/>
                  </a:lnTo>
                  <a:lnTo>
                    <a:pt x="7853" y="24353"/>
                  </a:lnTo>
                  <a:lnTo>
                    <a:pt x="7275" y="23666"/>
                  </a:lnTo>
                  <a:lnTo>
                    <a:pt x="6690" y="22988"/>
                  </a:lnTo>
                  <a:lnTo>
                    <a:pt x="6105" y="22301"/>
                  </a:lnTo>
                  <a:lnTo>
                    <a:pt x="5520" y="21615"/>
                  </a:lnTo>
                  <a:lnTo>
                    <a:pt x="4943" y="20928"/>
                  </a:lnTo>
                  <a:lnTo>
                    <a:pt x="4358" y="20250"/>
                  </a:lnTo>
                  <a:lnTo>
                    <a:pt x="3773" y="19563"/>
                  </a:lnTo>
                  <a:lnTo>
                    <a:pt x="3188" y="18877"/>
                  </a:lnTo>
                  <a:lnTo>
                    <a:pt x="2610" y="18190"/>
                  </a:lnTo>
                  <a:lnTo>
                    <a:pt x="2025" y="17512"/>
                  </a:lnTo>
                  <a:lnTo>
                    <a:pt x="1440" y="16825"/>
                  </a:lnTo>
                  <a:lnTo>
                    <a:pt x="855" y="16138"/>
                  </a:lnTo>
                  <a:lnTo>
                    <a:pt x="750" y="16015"/>
                  </a:lnTo>
                  <a:lnTo>
                    <a:pt x="645" y="15883"/>
                  </a:lnTo>
                  <a:lnTo>
                    <a:pt x="555" y="15751"/>
                  </a:lnTo>
                  <a:lnTo>
                    <a:pt x="473" y="15628"/>
                  </a:lnTo>
                  <a:lnTo>
                    <a:pt x="390" y="15496"/>
                  </a:lnTo>
                  <a:lnTo>
                    <a:pt x="323" y="15372"/>
                  </a:lnTo>
                  <a:lnTo>
                    <a:pt x="255" y="15240"/>
                  </a:lnTo>
                  <a:lnTo>
                    <a:pt x="203" y="15117"/>
                  </a:lnTo>
                  <a:lnTo>
                    <a:pt x="150" y="14994"/>
                  </a:lnTo>
                  <a:lnTo>
                    <a:pt x="105" y="14862"/>
                  </a:lnTo>
                  <a:lnTo>
                    <a:pt x="75" y="14739"/>
                  </a:lnTo>
                  <a:lnTo>
                    <a:pt x="45" y="14615"/>
                  </a:lnTo>
                  <a:lnTo>
                    <a:pt x="23" y="14483"/>
                  </a:lnTo>
                  <a:lnTo>
                    <a:pt x="8" y="14360"/>
                  </a:lnTo>
                  <a:lnTo>
                    <a:pt x="0" y="14237"/>
                  </a:lnTo>
                  <a:lnTo>
                    <a:pt x="0" y="14105"/>
                  </a:lnTo>
                  <a:lnTo>
                    <a:pt x="8" y="13981"/>
                  </a:lnTo>
                  <a:lnTo>
                    <a:pt x="15" y="13858"/>
                  </a:lnTo>
                  <a:lnTo>
                    <a:pt x="38" y="13735"/>
                  </a:lnTo>
                  <a:lnTo>
                    <a:pt x="60" y="13603"/>
                  </a:lnTo>
                  <a:lnTo>
                    <a:pt x="98" y="13480"/>
                  </a:lnTo>
                  <a:lnTo>
                    <a:pt x="135" y="13356"/>
                  </a:lnTo>
                  <a:lnTo>
                    <a:pt x="180" y="13233"/>
                  </a:lnTo>
                  <a:lnTo>
                    <a:pt x="233" y="13101"/>
                  </a:lnTo>
                  <a:lnTo>
                    <a:pt x="293" y="12978"/>
                  </a:lnTo>
                  <a:lnTo>
                    <a:pt x="360" y="12855"/>
                  </a:lnTo>
                  <a:lnTo>
                    <a:pt x="435" y="12722"/>
                  </a:lnTo>
                  <a:lnTo>
                    <a:pt x="518" y="12599"/>
                  </a:lnTo>
                  <a:lnTo>
                    <a:pt x="600" y="12476"/>
                  </a:lnTo>
                  <a:lnTo>
                    <a:pt x="698" y="12344"/>
                  </a:lnTo>
                  <a:lnTo>
                    <a:pt x="795" y="12221"/>
                  </a:lnTo>
                  <a:lnTo>
                    <a:pt x="900" y="12089"/>
                  </a:lnTo>
                  <a:lnTo>
                    <a:pt x="1485" y="11411"/>
                  </a:lnTo>
                  <a:lnTo>
                    <a:pt x="2070" y="10724"/>
                  </a:lnTo>
                  <a:lnTo>
                    <a:pt x="2655" y="10046"/>
                  </a:lnTo>
                  <a:lnTo>
                    <a:pt x="3240" y="9359"/>
                  </a:lnTo>
                  <a:lnTo>
                    <a:pt x="3825" y="8673"/>
                  </a:lnTo>
                  <a:lnTo>
                    <a:pt x="4410" y="7995"/>
                  </a:lnTo>
                  <a:lnTo>
                    <a:pt x="4988" y="7308"/>
                  </a:lnTo>
                  <a:lnTo>
                    <a:pt x="5573" y="6621"/>
                  </a:lnTo>
                  <a:lnTo>
                    <a:pt x="6158" y="5934"/>
                  </a:lnTo>
                  <a:lnTo>
                    <a:pt x="6735" y="5248"/>
                  </a:lnTo>
                  <a:lnTo>
                    <a:pt x="7320" y="4570"/>
                  </a:lnTo>
                  <a:lnTo>
                    <a:pt x="7905" y="3883"/>
                  </a:lnTo>
                  <a:lnTo>
                    <a:pt x="8490" y="3196"/>
                  </a:lnTo>
                  <a:lnTo>
                    <a:pt x="9068" y="2510"/>
                  </a:lnTo>
                  <a:lnTo>
                    <a:pt x="9653" y="1823"/>
                  </a:lnTo>
                  <a:lnTo>
                    <a:pt x="10238" y="1136"/>
                  </a:lnTo>
                  <a:lnTo>
                    <a:pt x="10425" y="925"/>
                  </a:lnTo>
                  <a:lnTo>
                    <a:pt x="10620" y="722"/>
                  </a:lnTo>
                  <a:lnTo>
                    <a:pt x="10725" y="634"/>
                  </a:lnTo>
                  <a:lnTo>
                    <a:pt x="10823" y="546"/>
                  </a:lnTo>
                  <a:lnTo>
                    <a:pt x="10920" y="467"/>
                  </a:lnTo>
                  <a:lnTo>
                    <a:pt x="11025" y="397"/>
                  </a:lnTo>
                  <a:lnTo>
                    <a:pt x="11123" y="326"/>
                  </a:lnTo>
                  <a:lnTo>
                    <a:pt x="11228" y="265"/>
                  </a:lnTo>
                  <a:lnTo>
                    <a:pt x="11325" y="203"/>
                  </a:lnTo>
                  <a:lnTo>
                    <a:pt x="11430" y="159"/>
                  </a:lnTo>
                  <a:lnTo>
                    <a:pt x="11535" y="115"/>
                  </a:lnTo>
                  <a:lnTo>
                    <a:pt x="11633" y="71"/>
                  </a:lnTo>
                  <a:lnTo>
                    <a:pt x="11738" y="45"/>
                  </a:lnTo>
                  <a:lnTo>
                    <a:pt x="11843" y="18"/>
                  </a:lnTo>
                  <a:lnTo>
                    <a:pt x="11948" y="9"/>
                  </a:lnTo>
                  <a:lnTo>
                    <a:pt x="12053" y="1"/>
                  </a:lnTo>
                  <a:lnTo>
                    <a:pt x="12158" y="1"/>
                  </a:lnTo>
                  <a:lnTo>
                    <a:pt x="12263" y="9"/>
                  </a:lnTo>
                  <a:lnTo>
                    <a:pt x="12368" y="27"/>
                  </a:lnTo>
                  <a:lnTo>
                    <a:pt x="12473" y="45"/>
                  </a:lnTo>
                  <a:lnTo>
                    <a:pt x="12578" y="80"/>
                  </a:lnTo>
                  <a:lnTo>
                    <a:pt x="12683" y="124"/>
                  </a:lnTo>
                  <a:lnTo>
                    <a:pt x="12788" y="168"/>
                  </a:lnTo>
                  <a:lnTo>
                    <a:pt x="12893" y="229"/>
                  </a:lnTo>
                  <a:lnTo>
                    <a:pt x="12998" y="300"/>
                  </a:lnTo>
                  <a:lnTo>
                    <a:pt x="13110" y="370"/>
                  </a:lnTo>
                  <a:lnTo>
                    <a:pt x="13215" y="458"/>
                  </a:lnTo>
                  <a:lnTo>
                    <a:pt x="13320" y="555"/>
                  </a:lnTo>
                  <a:lnTo>
                    <a:pt x="13425" y="661"/>
                  </a:lnTo>
                  <a:lnTo>
                    <a:pt x="13530" y="775"/>
                  </a:lnTo>
                  <a:lnTo>
                    <a:pt x="13628" y="907"/>
                  </a:lnTo>
                  <a:lnTo>
                    <a:pt x="13725" y="1031"/>
                  </a:lnTo>
                  <a:lnTo>
                    <a:pt x="13808" y="1154"/>
                  </a:lnTo>
                  <a:lnTo>
                    <a:pt x="13883" y="1277"/>
                  </a:lnTo>
                  <a:lnTo>
                    <a:pt x="13950" y="1400"/>
                  </a:lnTo>
                  <a:lnTo>
                    <a:pt x="14010" y="1524"/>
                  </a:lnTo>
                  <a:lnTo>
                    <a:pt x="14063" y="1656"/>
                  </a:lnTo>
                  <a:lnTo>
                    <a:pt x="14108" y="1779"/>
                  </a:lnTo>
                  <a:lnTo>
                    <a:pt x="14138" y="1902"/>
                  </a:lnTo>
                  <a:lnTo>
                    <a:pt x="14168" y="2025"/>
                  </a:lnTo>
                  <a:lnTo>
                    <a:pt x="14190" y="2149"/>
                  </a:lnTo>
                  <a:lnTo>
                    <a:pt x="14198" y="2272"/>
                  </a:lnTo>
                  <a:lnTo>
                    <a:pt x="14205" y="2395"/>
                  </a:lnTo>
                  <a:lnTo>
                    <a:pt x="14198" y="2518"/>
                  </a:lnTo>
                  <a:lnTo>
                    <a:pt x="14190" y="2642"/>
                  </a:lnTo>
                  <a:lnTo>
                    <a:pt x="14175" y="2765"/>
                  </a:lnTo>
                  <a:lnTo>
                    <a:pt x="14153" y="2888"/>
                  </a:lnTo>
                  <a:lnTo>
                    <a:pt x="14130" y="3003"/>
                  </a:lnTo>
                  <a:lnTo>
                    <a:pt x="14093" y="3126"/>
                  </a:lnTo>
                  <a:lnTo>
                    <a:pt x="14055" y="3249"/>
                  </a:lnTo>
                  <a:lnTo>
                    <a:pt x="14010" y="3364"/>
                  </a:lnTo>
                  <a:lnTo>
                    <a:pt x="13958" y="3478"/>
                  </a:lnTo>
                  <a:lnTo>
                    <a:pt x="13898" y="3601"/>
                  </a:lnTo>
                  <a:lnTo>
                    <a:pt x="13838" y="3716"/>
                  </a:lnTo>
                  <a:lnTo>
                    <a:pt x="13778" y="3830"/>
                  </a:lnTo>
                  <a:lnTo>
                    <a:pt x="13703" y="3945"/>
                  </a:lnTo>
                  <a:lnTo>
                    <a:pt x="13628" y="4059"/>
                  </a:lnTo>
                  <a:lnTo>
                    <a:pt x="13545" y="4174"/>
                  </a:lnTo>
                  <a:lnTo>
                    <a:pt x="13380" y="4394"/>
                  </a:lnTo>
                  <a:lnTo>
                    <a:pt x="13193" y="4614"/>
                  </a:lnTo>
                  <a:lnTo>
                    <a:pt x="12840" y="5010"/>
                  </a:lnTo>
                  <a:lnTo>
                    <a:pt x="12488" y="5397"/>
                  </a:lnTo>
                  <a:lnTo>
                    <a:pt x="12143" y="5794"/>
                  </a:lnTo>
                  <a:lnTo>
                    <a:pt x="11790" y="6181"/>
                  </a:lnTo>
                  <a:lnTo>
                    <a:pt x="11438" y="6568"/>
                  </a:lnTo>
                  <a:lnTo>
                    <a:pt x="11085" y="6956"/>
                  </a:lnTo>
                  <a:lnTo>
                    <a:pt x="10733" y="7352"/>
                  </a:lnTo>
                  <a:lnTo>
                    <a:pt x="10380" y="7739"/>
                  </a:lnTo>
                  <a:lnTo>
                    <a:pt x="10028" y="8127"/>
                  </a:lnTo>
                  <a:lnTo>
                    <a:pt x="9675" y="8514"/>
                  </a:lnTo>
                  <a:lnTo>
                    <a:pt x="9323" y="8901"/>
                  </a:lnTo>
                  <a:lnTo>
                    <a:pt x="8970" y="9289"/>
                  </a:lnTo>
                  <a:lnTo>
                    <a:pt x="8618" y="9685"/>
                  </a:lnTo>
                  <a:lnTo>
                    <a:pt x="8265" y="10072"/>
                  </a:lnTo>
                  <a:lnTo>
                    <a:pt x="7905" y="10460"/>
                  </a:lnTo>
                  <a:lnTo>
                    <a:pt x="7553" y="10847"/>
                  </a:lnTo>
                  <a:lnTo>
                    <a:pt x="7628" y="11050"/>
                  </a:lnTo>
                  <a:lnTo>
                    <a:pt x="7703" y="11252"/>
                  </a:lnTo>
                  <a:lnTo>
                    <a:pt x="7778" y="11455"/>
                  </a:lnTo>
                  <a:lnTo>
                    <a:pt x="7853" y="11657"/>
                  </a:lnTo>
                  <a:lnTo>
                    <a:pt x="8160" y="11657"/>
                  </a:lnTo>
                  <a:lnTo>
                    <a:pt x="8468" y="11657"/>
                  </a:lnTo>
                  <a:lnTo>
                    <a:pt x="8768" y="11657"/>
                  </a:lnTo>
                  <a:lnTo>
                    <a:pt x="9075" y="11657"/>
                  </a:lnTo>
                  <a:lnTo>
                    <a:pt x="9375" y="11657"/>
                  </a:lnTo>
                  <a:lnTo>
                    <a:pt x="9683" y="11657"/>
                  </a:lnTo>
                  <a:lnTo>
                    <a:pt x="9990" y="11657"/>
                  </a:lnTo>
                  <a:lnTo>
                    <a:pt x="10290" y="11657"/>
                  </a:lnTo>
                  <a:lnTo>
                    <a:pt x="13268" y="11657"/>
                  </a:lnTo>
                  <a:lnTo>
                    <a:pt x="16245" y="11657"/>
                  </a:lnTo>
                  <a:lnTo>
                    <a:pt x="19215" y="11657"/>
                  </a:lnTo>
                  <a:lnTo>
                    <a:pt x="22193" y="11657"/>
                  </a:lnTo>
                  <a:lnTo>
                    <a:pt x="25170" y="11657"/>
                  </a:lnTo>
                  <a:lnTo>
                    <a:pt x="28148" y="11657"/>
                  </a:lnTo>
                  <a:lnTo>
                    <a:pt x="31118" y="11657"/>
                  </a:lnTo>
                  <a:lnTo>
                    <a:pt x="34095" y="11657"/>
                  </a:lnTo>
                  <a:lnTo>
                    <a:pt x="37073" y="11657"/>
                  </a:lnTo>
                  <a:lnTo>
                    <a:pt x="40050" y="11657"/>
                  </a:lnTo>
                  <a:lnTo>
                    <a:pt x="43020" y="11657"/>
                  </a:lnTo>
                  <a:lnTo>
                    <a:pt x="45998" y="11657"/>
                  </a:lnTo>
                  <a:lnTo>
                    <a:pt x="48975" y="11666"/>
                  </a:lnTo>
                  <a:lnTo>
                    <a:pt x="51953" y="11666"/>
                  </a:lnTo>
                  <a:lnTo>
                    <a:pt x="54923" y="11675"/>
                  </a:lnTo>
                  <a:lnTo>
                    <a:pt x="57900" y="11675"/>
                  </a:lnTo>
                  <a:lnTo>
                    <a:pt x="58568" y="11657"/>
                  </a:lnTo>
                  <a:lnTo>
                    <a:pt x="59265" y="11622"/>
                  </a:lnTo>
                  <a:lnTo>
                    <a:pt x="59618" y="11613"/>
                  </a:lnTo>
                  <a:lnTo>
                    <a:pt x="59963" y="11631"/>
                  </a:lnTo>
                  <a:lnTo>
                    <a:pt x="60135" y="11640"/>
                  </a:lnTo>
                  <a:lnTo>
                    <a:pt x="60300" y="11666"/>
                  </a:lnTo>
                  <a:lnTo>
                    <a:pt x="60465" y="11692"/>
                  </a:lnTo>
                  <a:lnTo>
                    <a:pt x="60623" y="11728"/>
                  </a:lnTo>
                  <a:lnTo>
                    <a:pt x="60780" y="11772"/>
                  </a:lnTo>
                  <a:lnTo>
                    <a:pt x="60923" y="11824"/>
                  </a:lnTo>
                  <a:lnTo>
                    <a:pt x="61065" y="11895"/>
                  </a:lnTo>
                  <a:lnTo>
                    <a:pt x="61200" y="11965"/>
                  </a:lnTo>
                  <a:lnTo>
                    <a:pt x="61335" y="12062"/>
                  </a:lnTo>
                  <a:lnTo>
                    <a:pt x="61455" y="12159"/>
                  </a:lnTo>
                  <a:lnTo>
                    <a:pt x="61568" y="12273"/>
                  </a:lnTo>
                  <a:lnTo>
                    <a:pt x="61673" y="12406"/>
                  </a:lnTo>
                  <a:lnTo>
                    <a:pt x="61763" y="12555"/>
                  </a:lnTo>
                  <a:lnTo>
                    <a:pt x="61853" y="12714"/>
                  </a:lnTo>
                  <a:lnTo>
                    <a:pt x="61920" y="12899"/>
                  </a:lnTo>
                  <a:lnTo>
                    <a:pt x="61988" y="13092"/>
                  </a:lnTo>
                  <a:lnTo>
                    <a:pt x="62040" y="13312"/>
                  </a:lnTo>
                  <a:lnTo>
                    <a:pt x="62078" y="13550"/>
                  </a:lnTo>
                  <a:lnTo>
                    <a:pt x="62100" y="13805"/>
                  </a:lnTo>
                  <a:lnTo>
                    <a:pt x="62115" y="14087"/>
                  </a:lnTo>
                  <a:lnTo>
                    <a:pt x="62115" y="14369"/>
                  </a:lnTo>
                  <a:lnTo>
                    <a:pt x="62100" y="14624"/>
                  </a:lnTo>
                  <a:lnTo>
                    <a:pt x="62070" y="14871"/>
                  </a:lnTo>
                  <a:lnTo>
                    <a:pt x="62025" y="15091"/>
                  </a:lnTo>
                  <a:lnTo>
                    <a:pt x="61973" y="15293"/>
                  </a:lnTo>
                  <a:lnTo>
                    <a:pt x="61905" y="15478"/>
                  </a:lnTo>
                  <a:lnTo>
                    <a:pt x="61830" y="15645"/>
                  </a:lnTo>
                  <a:lnTo>
                    <a:pt x="61740" y="15795"/>
                  </a:lnTo>
                  <a:lnTo>
                    <a:pt x="61643" y="15936"/>
                  </a:lnTo>
                  <a:lnTo>
                    <a:pt x="61538" y="16059"/>
                  </a:lnTo>
                  <a:lnTo>
                    <a:pt x="61425" y="16165"/>
                  </a:lnTo>
                  <a:lnTo>
                    <a:pt x="61298" y="16262"/>
                  </a:lnTo>
                  <a:lnTo>
                    <a:pt x="61163" y="16341"/>
                  </a:lnTo>
                  <a:lnTo>
                    <a:pt x="61028" y="16411"/>
                  </a:lnTo>
                  <a:lnTo>
                    <a:pt x="60885" y="16473"/>
                  </a:lnTo>
                  <a:lnTo>
                    <a:pt x="60735" y="16526"/>
                  </a:lnTo>
                  <a:lnTo>
                    <a:pt x="60578" y="16561"/>
                  </a:lnTo>
                  <a:lnTo>
                    <a:pt x="60413" y="16596"/>
                  </a:lnTo>
                  <a:lnTo>
                    <a:pt x="60248" y="16623"/>
                  </a:lnTo>
                  <a:lnTo>
                    <a:pt x="60083" y="16640"/>
                  </a:lnTo>
                  <a:lnTo>
                    <a:pt x="59910" y="16649"/>
                  </a:lnTo>
                  <a:lnTo>
                    <a:pt x="59738" y="16658"/>
                  </a:lnTo>
                  <a:lnTo>
                    <a:pt x="59565" y="16658"/>
                  </a:lnTo>
                  <a:lnTo>
                    <a:pt x="59385" y="16658"/>
                  </a:lnTo>
                  <a:lnTo>
                    <a:pt x="58688" y="16631"/>
                  </a:lnTo>
                  <a:lnTo>
                    <a:pt x="58013" y="16614"/>
                  </a:lnTo>
                  <a:lnTo>
                    <a:pt x="55050" y="16623"/>
                  </a:lnTo>
                  <a:lnTo>
                    <a:pt x="52088" y="16623"/>
                  </a:lnTo>
                  <a:lnTo>
                    <a:pt x="49133" y="16631"/>
                  </a:lnTo>
                  <a:lnTo>
                    <a:pt x="46170" y="16631"/>
                  </a:lnTo>
                  <a:lnTo>
                    <a:pt x="43208" y="16631"/>
                  </a:lnTo>
                  <a:lnTo>
                    <a:pt x="40245" y="16631"/>
                  </a:lnTo>
                  <a:lnTo>
                    <a:pt x="37290" y="16631"/>
                  </a:lnTo>
                  <a:lnTo>
                    <a:pt x="34328" y="16631"/>
                  </a:lnTo>
                  <a:lnTo>
                    <a:pt x="31365" y="16631"/>
                  </a:lnTo>
                  <a:lnTo>
                    <a:pt x="28403" y="16631"/>
                  </a:lnTo>
                  <a:lnTo>
                    <a:pt x="25448" y="16631"/>
                  </a:lnTo>
                  <a:lnTo>
                    <a:pt x="22485" y="16631"/>
                  </a:lnTo>
                  <a:lnTo>
                    <a:pt x="19523" y="16631"/>
                  </a:lnTo>
                  <a:lnTo>
                    <a:pt x="16560" y="16631"/>
                  </a:lnTo>
                  <a:lnTo>
                    <a:pt x="13605" y="16631"/>
                  </a:lnTo>
                  <a:lnTo>
                    <a:pt x="10643" y="16631"/>
                  </a:lnTo>
                  <a:lnTo>
                    <a:pt x="10305" y="16631"/>
                  </a:lnTo>
                  <a:lnTo>
                    <a:pt x="9968" y="16631"/>
                  </a:lnTo>
                  <a:lnTo>
                    <a:pt x="9623" y="16631"/>
                  </a:lnTo>
                  <a:lnTo>
                    <a:pt x="9285" y="16631"/>
                  </a:lnTo>
                  <a:lnTo>
                    <a:pt x="8948" y="16631"/>
                  </a:lnTo>
                  <a:lnTo>
                    <a:pt x="8610" y="16631"/>
                  </a:lnTo>
                  <a:lnTo>
                    <a:pt x="8273" y="16631"/>
                  </a:lnTo>
                  <a:lnTo>
                    <a:pt x="7928" y="16631"/>
                  </a:lnTo>
                  <a:lnTo>
                    <a:pt x="7868" y="16852"/>
                  </a:lnTo>
                  <a:lnTo>
                    <a:pt x="7800" y="17072"/>
                  </a:lnTo>
                  <a:lnTo>
                    <a:pt x="7740" y="17292"/>
                  </a:lnTo>
                  <a:lnTo>
                    <a:pt x="7673" y="175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729750" y="1252600"/>
              <a:ext cx="1553075" cy="701700"/>
            </a:xfrm>
            <a:custGeom>
              <a:rect b="b" l="l" r="r" t="t"/>
              <a:pathLst>
                <a:path extrusionOk="0" h="28068" w="62123">
                  <a:moveTo>
                    <a:pt x="54240" y="16490"/>
                  </a:moveTo>
                  <a:lnTo>
                    <a:pt x="53903" y="16490"/>
                  </a:lnTo>
                  <a:lnTo>
                    <a:pt x="53573" y="16490"/>
                  </a:lnTo>
                  <a:lnTo>
                    <a:pt x="53235" y="16490"/>
                  </a:lnTo>
                  <a:lnTo>
                    <a:pt x="52905" y="16490"/>
                  </a:lnTo>
                  <a:lnTo>
                    <a:pt x="52568" y="16490"/>
                  </a:lnTo>
                  <a:lnTo>
                    <a:pt x="52230" y="16490"/>
                  </a:lnTo>
                  <a:lnTo>
                    <a:pt x="51900" y="16490"/>
                  </a:lnTo>
                  <a:lnTo>
                    <a:pt x="51563" y="16490"/>
                  </a:lnTo>
                  <a:lnTo>
                    <a:pt x="48630" y="16490"/>
                  </a:lnTo>
                  <a:lnTo>
                    <a:pt x="45705" y="16490"/>
                  </a:lnTo>
                  <a:lnTo>
                    <a:pt x="42773" y="16490"/>
                  </a:lnTo>
                  <a:lnTo>
                    <a:pt x="39840" y="16490"/>
                  </a:lnTo>
                  <a:lnTo>
                    <a:pt x="36908" y="16490"/>
                  </a:lnTo>
                  <a:lnTo>
                    <a:pt x="33983" y="16490"/>
                  </a:lnTo>
                  <a:lnTo>
                    <a:pt x="31050" y="16490"/>
                  </a:lnTo>
                  <a:lnTo>
                    <a:pt x="28118" y="16490"/>
                  </a:lnTo>
                  <a:lnTo>
                    <a:pt x="25185" y="16490"/>
                  </a:lnTo>
                  <a:lnTo>
                    <a:pt x="22253" y="16490"/>
                  </a:lnTo>
                  <a:lnTo>
                    <a:pt x="19328" y="16490"/>
                  </a:lnTo>
                  <a:lnTo>
                    <a:pt x="16395" y="16490"/>
                  </a:lnTo>
                  <a:lnTo>
                    <a:pt x="13463" y="16490"/>
                  </a:lnTo>
                  <a:lnTo>
                    <a:pt x="10530" y="16490"/>
                  </a:lnTo>
                  <a:lnTo>
                    <a:pt x="7598" y="16490"/>
                  </a:lnTo>
                  <a:lnTo>
                    <a:pt x="4673" y="16490"/>
                  </a:lnTo>
                  <a:lnTo>
                    <a:pt x="4493" y="16490"/>
                  </a:lnTo>
                  <a:lnTo>
                    <a:pt x="4313" y="16490"/>
                  </a:lnTo>
                  <a:lnTo>
                    <a:pt x="4140" y="16490"/>
                  </a:lnTo>
                  <a:lnTo>
                    <a:pt x="3960" y="16490"/>
                  </a:lnTo>
                  <a:lnTo>
                    <a:pt x="3788" y="16490"/>
                  </a:lnTo>
                  <a:lnTo>
                    <a:pt x="3608" y="16490"/>
                  </a:lnTo>
                  <a:lnTo>
                    <a:pt x="3435" y="16490"/>
                  </a:lnTo>
                  <a:lnTo>
                    <a:pt x="3255" y="16490"/>
                  </a:lnTo>
                  <a:lnTo>
                    <a:pt x="2963" y="16490"/>
                  </a:lnTo>
                  <a:lnTo>
                    <a:pt x="2663" y="16490"/>
                  </a:lnTo>
                  <a:lnTo>
                    <a:pt x="2370" y="16473"/>
                  </a:lnTo>
                  <a:lnTo>
                    <a:pt x="2085" y="16446"/>
                  </a:lnTo>
                  <a:lnTo>
                    <a:pt x="1943" y="16429"/>
                  </a:lnTo>
                  <a:lnTo>
                    <a:pt x="1800" y="16402"/>
                  </a:lnTo>
                  <a:lnTo>
                    <a:pt x="1665" y="16376"/>
                  </a:lnTo>
                  <a:lnTo>
                    <a:pt x="1530" y="16341"/>
                  </a:lnTo>
                  <a:lnTo>
                    <a:pt x="1403" y="16297"/>
                  </a:lnTo>
                  <a:lnTo>
                    <a:pt x="1275" y="16253"/>
                  </a:lnTo>
                  <a:lnTo>
                    <a:pt x="1155" y="16200"/>
                  </a:lnTo>
                  <a:lnTo>
                    <a:pt x="1035" y="16147"/>
                  </a:lnTo>
                  <a:lnTo>
                    <a:pt x="923" y="16076"/>
                  </a:lnTo>
                  <a:lnTo>
                    <a:pt x="818" y="16006"/>
                  </a:lnTo>
                  <a:lnTo>
                    <a:pt x="713" y="15927"/>
                  </a:lnTo>
                  <a:lnTo>
                    <a:pt x="615" y="15839"/>
                  </a:lnTo>
                  <a:lnTo>
                    <a:pt x="518" y="15742"/>
                  </a:lnTo>
                  <a:lnTo>
                    <a:pt x="435" y="15636"/>
                  </a:lnTo>
                  <a:lnTo>
                    <a:pt x="360" y="15522"/>
                  </a:lnTo>
                  <a:lnTo>
                    <a:pt x="285" y="15390"/>
                  </a:lnTo>
                  <a:lnTo>
                    <a:pt x="218" y="15258"/>
                  </a:lnTo>
                  <a:lnTo>
                    <a:pt x="165" y="15108"/>
                  </a:lnTo>
                  <a:lnTo>
                    <a:pt x="113" y="14958"/>
                  </a:lnTo>
                  <a:lnTo>
                    <a:pt x="75" y="14782"/>
                  </a:lnTo>
                  <a:lnTo>
                    <a:pt x="45" y="14606"/>
                  </a:lnTo>
                  <a:lnTo>
                    <a:pt x="15" y="14413"/>
                  </a:lnTo>
                  <a:lnTo>
                    <a:pt x="8" y="14210"/>
                  </a:lnTo>
                  <a:lnTo>
                    <a:pt x="0" y="13990"/>
                  </a:lnTo>
                  <a:lnTo>
                    <a:pt x="8" y="13779"/>
                  </a:lnTo>
                  <a:lnTo>
                    <a:pt x="23" y="13576"/>
                  </a:lnTo>
                  <a:lnTo>
                    <a:pt x="45" y="13382"/>
                  </a:lnTo>
                  <a:lnTo>
                    <a:pt x="83" y="13206"/>
                  </a:lnTo>
                  <a:lnTo>
                    <a:pt x="120" y="13039"/>
                  </a:lnTo>
                  <a:lnTo>
                    <a:pt x="173" y="12881"/>
                  </a:lnTo>
                  <a:lnTo>
                    <a:pt x="233" y="12740"/>
                  </a:lnTo>
                  <a:lnTo>
                    <a:pt x="300" y="12599"/>
                  </a:lnTo>
                  <a:lnTo>
                    <a:pt x="368" y="12476"/>
                  </a:lnTo>
                  <a:lnTo>
                    <a:pt x="450" y="12361"/>
                  </a:lnTo>
                  <a:lnTo>
                    <a:pt x="533" y="12256"/>
                  </a:lnTo>
                  <a:lnTo>
                    <a:pt x="630" y="12167"/>
                  </a:lnTo>
                  <a:lnTo>
                    <a:pt x="728" y="12079"/>
                  </a:lnTo>
                  <a:lnTo>
                    <a:pt x="833" y="12000"/>
                  </a:lnTo>
                  <a:lnTo>
                    <a:pt x="938" y="11930"/>
                  </a:lnTo>
                  <a:lnTo>
                    <a:pt x="1058" y="11859"/>
                  </a:lnTo>
                  <a:lnTo>
                    <a:pt x="1170" y="11806"/>
                  </a:lnTo>
                  <a:lnTo>
                    <a:pt x="1298" y="11754"/>
                  </a:lnTo>
                  <a:lnTo>
                    <a:pt x="1425" y="11710"/>
                  </a:lnTo>
                  <a:lnTo>
                    <a:pt x="1553" y="11674"/>
                  </a:lnTo>
                  <a:lnTo>
                    <a:pt x="1688" y="11639"/>
                  </a:lnTo>
                  <a:lnTo>
                    <a:pt x="1823" y="11613"/>
                  </a:lnTo>
                  <a:lnTo>
                    <a:pt x="1965" y="11586"/>
                  </a:lnTo>
                  <a:lnTo>
                    <a:pt x="2108" y="11569"/>
                  </a:lnTo>
                  <a:lnTo>
                    <a:pt x="2393" y="11542"/>
                  </a:lnTo>
                  <a:lnTo>
                    <a:pt x="2685" y="11525"/>
                  </a:lnTo>
                  <a:lnTo>
                    <a:pt x="2978" y="11516"/>
                  </a:lnTo>
                  <a:lnTo>
                    <a:pt x="3270" y="11516"/>
                  </a:lnTo>
                  <a:lnTo>
                    <a:pt x="6293" y="11516"/>
                  </a:lnTo>
                  <a:lnTo>
                    <a:pt x="9308" y="11516"/>
                  </a:lnTo>
                  <a:lnTo>
                    <a:pt x="12330" y="11516"/>
                  </a:lnTo>
                  <a:lnTo>
                    <a:pt x="15353" y="11516"/>
                  </a:lnTo>
                  <a:lnTo>
                    <a:pt x="18368" y="11516"/>
                  </a:lnTo>
                  <a:lnTo>
                    <a:pt x="21390" y="11516"/>
                  </a:lnTo>
                  <a:lnTo>
                    <a:pt x="24405" y="11516"/>
                  </a:lnTo>
                  <a:lnTo>
                    <a:pt x="27428" y="11516"/>
                  </a:lnTo>
                  <a:lnTo>
                    <a:pt x="30443" y="11516"/>
                  </a:lnTo>
                  <a:lnTo>
                    <a:pt x="33465" y="11516"/>
                  </a:lnTo>
                  <a:lnTo>
                    <a:pt x="36488" y="11516"/>
                  </a:lnTo>
                  <a:lnTo>
                    <a:pt x="39503" y="11516"/>
                  </a:lnTo>
                  <a:lnTo>
                    <a:pt x="42525" y="11516"/>
                  </a:lnTo>
                  <a:lnTo>
                    <a:pt x="45540" y="11516"/>
                  </a:lnTo>
                  <a:lnTo>
                    <a:pt x="48563" y="11516"/>
                  </a:lnTo>
                  <a:lnTo>
                    <a:pt x="51585" y="11516"/>
                  </a:lnTo>
                  <a:lnTo>
                    <a:pt x="51923" y="11516"/>
                  </a:lnTo>
                  <a:lnTo>
                    <a:pt x="52268" y="11516"/>
                  </a:lnTo>
                  <a:lnTo>
                    <a:pt x="52605" y="11516"/>
                  </a:lnTo>
                  <a:lnTo>
                    <a:pt x="52950" y="11516"/>
                  </a:lnTo>
                  <a:lnTo>
                    <a:pt x="53295" y="11516"/>
                  </a:lnTo>
                  <a:lnTo>
                    <a:pt x="53633" y="11516"/>
                  </a:lnTo>
                  <a:lnTo>
                    <a:pt x="53978" y="11516"/>
                  </a:lnTo>
                  <a:lnTo>
                    <a:pt x="54323" y="11516"/>
                  </a:lnTo>
                  <a:lnTo>
                    <a:pt x="54420" y="11296"/>
                  </a:lnTo>
                  <a:lnTo>
                    <a:pt x="54525" y="11076"/>
                  </a:lnTo>
                  <a:lnTo>
                    <a:pt x="54630" y="10856"/>
                  </a:lnTo>
                  <a:lnTo>
                    <a:pt x="54735" y="10636"/>
                  </a:lnTo>
                  <a:lnTo>
                    <a:pt x="54383" y="10266"/>
                  </a:lnTo>
                  <a:lnTo>
                    <a:pt x="54038" y="9896"/>
                  </a:lnTo>
                  <a:lnTo>
                    <a:pt x="53693" y="9526"/>
                  </a:lnTo>
                  <a:lnTo>
                    <a:pt x="53348" y="9156"/>
                  </a:lnTo>
                  <a:lnTo>
                    <a:pt x="52995" y="8795"/>
                  </a:lnTo>
                  <a:lnTo>
                    <a:pt x="52650" y="8426"/>
                  </a:lnTo>
                  <a:lnTo>
                    <a:pt x="52305" y="8056"/>
                  </a:lnTo>
                  <a:lnTo>
                    <a:pt x="51953" y="7686"/>
                  </a:lnTo>
                  <a:lnTo>
                    <a:pt x="51608" y="7325"/>
                  </a:lnTo>
                  <a:lnTo>
                    <a:pt x="51263" y="6955"/>
                  </a:lnTo>
                  <a:lnTo>
                    <a:pt x="50918" y="6586"/>
                  </a:lnTo>
                  <a:lnTo>
                    <a:pt x="50573" y="6216"/>
                  </a:lnTo>
                  <a:lnTo>
                    <a:pt x="50228" y="5846"/>
                  </a:lnTo>
                  <a:lnTo>
                    <a:pt x="49883" y="5468"/>
                  </a:lnTo>
                  <a:lnTo>
                    <a:pt x="49538" y="5098"/>
                  </a:lnTo>
                  <a:lnTo>
                    <a:pt x="49193" y="4728"/>
                  </a:lnTo>
                  <a:lnTo>
                    <a:pt x="48998" y="4508"/>
                  </a:lnTo>
                  <a:lnTo>
                    <a:pt x="48810" y="4279"/>
                  </a:lnTo>
                  <a:lnTo>
                    <a:pt x="48638" y="4050"/>
                  </a:lnTo>
                  <a:lnTo>
                    <a:pt x="48480" y="3812"/>
                  </a:lnTo>
                  <a:lnTo>
                    <a:pt x="48413" y="3698"/>
                  </a:lnTo>
                  <a:lnTo>
                    <a:pt x="48345" y="3575"/>
                  </a:lnTo>
                  <a:lnTo>
                    <a:pt x="48285" y="3460"/>
                  </a:lnTo>
                  <a:lnTo>
                    <a:pt x="48225" y="3337"/>
                  </a:lnTo>
                  <a:lnTo>
                    <a:pt x="48180" y="3214"/>
                  </a:lnTo>
                  <a:lnTo>
                    <a:pt x="48135" y="3090"/>
                  </a:lnTo>
                  <a:lnTo>
                    <a:pt x="48098" y="2967"/>
                  </a:lnTo>
                  <a:lnTo>
                    <a:pt x="48068" y="2844"/>
                  </a:lnTo>
                  <a:lnTo>
                    <a:pt x="48045" y="2712"/>
                  </a:lnTo>
                  <a:lnTo>
                    <a:pt x="48023" y="2589"/>
                  </a:lnTo>
                  <a:lnTo>
                    <a:pt x="48015" y="2457"/>
                  </a:lnTo>
                  <a:lnTo>
                    <a:pt x="48015" y="2333"/>
                  </a:lnTo>
                  <a:lnTo>
                    <a:pt x="48023" y="2201"/>
                  </a:lnTo>
                  <a:lnTo>
                    <a:pt x="48045" y="2069"/>
                  </a:lnTo>
                  <a:lnTo>
                    <a:pt x="48068" y="1946"/>
                  </a:lnTo>
                  <a:lnTo>
                    <a:pt x="48105" y="1814"/>
                  </a:lnTo>
                  <a:lnTo>
                    <a:pt x="48150" y="1682"/>
                  </a:lnTo>
                  <a:lnTo>
                    <a:pt x="48203" y="1550"/>
                  </a:lnTo>
                  <a:lnTo>
                    <a:pt x="48270" y="1409"/>
                  </a:lnTo>
                  <a:lnTo>
                    <a:pt x="48345" y="1277"/>
                  </a:lnTo>
                  <a:lnTo>
                    <a:pt x="48435" y="1145"/>
                  </a:lnTo>
                  <a:lnTo>
                    <a:pt x="48533" y="1004"/>
                  </a:lnTo>
                  <a:lnTo>
                    <a:pt x="48638" y="872"/>
                  </a:lnTo>
                  <a:lnTo>
                    <a:pt x="48765" y="731"/>
                  </a:lnTo>
                  <a:lnTo>
                    <a:pt x="48885" y="616"/>
                  </a:lnTo>
                  <a:lnTo>
                    <a:pt x="48998" y="502"/>
                  </a:lnTo>
                  <a:lnTo>
                    <a:pt x="49118" y="405"/>
                  </a:lnTo>
                  <a:lnTo>
                    <a:pt x="49230" y="317"/>
                  </a:lnTo>
                  <a:lnTo>
                    <a:pt x="49350" y="247"/>
                  </a:lnTo>
                  <a:lnTo>
                    <a:pt x="49463" y="176"/>
                  </a:lnTo>
                  <a:lnTo>
                    <a:pt x="49583" y="123"/>
                  </a:lnTo>
                  <a:lnTo>
                    <a:pt x="49695" y="79"/>
                  </a:lnTo>
                  <a:lnTo>
                    <a:pt x="49808" y="44"/>
                  </a:lnTo>
                  <a:lnTo>
                    <a:pt x="49920" y="18"/>
                  </a:lnTo>
                  <a:lnTo>
                    <a:pt x="50033" y="9"/>
                  </a:lnTo>
                  <a:lnTo>
                    <a:pt x="50138" y="0"/>
                  </a:lnTo>
                  <a:lnTo>
                    <a:pt x="50250" y="0"/>
                  </a:lnTo>
                  <a:lnTo>
                    <a:pt x="50363" y="9"/>
                  </a:lnTo>
                  <a:lnTo>
                    <a:pt x="50468" y="35"/>
                  </a:lnTo>
                  <a:lnTo>
                    <a:pt x="50580" y="62"/>
                  </a:lnTo>
                  <a:lnTo>
                    <a:pt x="50685" y="97"/>
                  </a:lnTo>
                  <a:lnTo>
                    <a:pt x="50790" y="141"/>
                  </a:lnTo>
                  <a:lnTo>
                    <a:pt x="50895" y="185"/>
                  </a:lnTo>
                  <a:lnTo>
                    <a:pt x="51000" y="238"/>
                  </a:lnTo>
                  <a:lnTo>
                    <a:pt x="51105" y="308"/>
                  </a:lnTo>
                  <a:lnTo>
                    <a:pt x="51210" y="370"/>
                  </a:lnTo>
                  <a:lnTo>
                    <a:pt x="51315" y="449"/>
                  </a:lnTo>
                  <a:lnTo>
                    <a:pt x="51420" y="528"/>
                  </a:lnTo>
                  <a:lnTo>
                    <a:pt x="51623" y="705"/>
                  </a:lnTo>
                  <a:lnTo>
                    <a:pt x="51825" y="898"/>
                  </a:lnTo>
                  <a:lnTo>
                    <a:pt x="52028" y="1110"/>
                  </a:lnTo>
                  <a:lnTo>
                    <a:pt x="52223" y="1338"/>
                  </a:lnTo>
                  <a:lnTo>
                    <a:pt x="52770" y="1990"/>
                  </a:lnTo>
                  <a:lnTo>
                    <a:pt x="53325" y="2641"/>
                  </a:lnTo>
                  <a:lnTo>
                    <a:pt x="53873" y="3293"/>
                  </a:lnTo>
                  <a:lnTo>
                    <a:pt x="54420" y="3944"/>
                  </a:lnTo>
                  <a:lnTo>
                    <a:pt x="54968" y="4596"/>
                  </a:lnTo>
                  <a:lnTo>
                    <a:pt x="55523" y="5247"/>
                  </a:lnTo>
                  <a:lnTo>
                    <a:pt x="56070" y="5890"/>
                  </a:lnTo>
                  <a:lnTo>
                    <a:pt x="56625" y="6542"/>
                  </a:lnTo>
                  <a:lnTo>
                    <a:pt x="57173" y="7193"/>
                  </a:lnTo>
                  <a:lnTo>
                    <a:pt x="57728" y="7836"/>
                  </a:lnTo>
                  <a:lnTo>
                    <a:pt x="58283" y="8487"/>
                  </a:lnTo>
                  <a:lnTo>
                    <a:pt x="58838" y="9130"/>
                  </a:lnTo>
                  <a:lnTo>
                    <a:pt x="59393" y="9773"/>
                  </a:lnTo>
                  <a:lnTo>
                    <a:pt x="59948" y="10415"/>
                  </a:lnTo>
                  <a:lnTo>
                    <a:pt x="60503" y="11058"/>
                  </a:lnTo>
                  <a:lnTo>
                    <a:pt x="61065" y="11692"/>
                  </a:lnTo>
                  <a:lnTo>
                    <a:pt x="61193" y="11851"/>
                  </a:lnTo>
                  <a:lnTo>
                    <a:pt x="61320" y="12000"/>
                  </a:lnTo>
                  <a:lnTo>
                    <a:pt x="61433" y="12150"/>
                  </a:lnTo>
                  <a:lnTo>
                    <a:pt x="61538" y="12300"/>
                  </a:lnTo>
                  <a:lnTo>
                    <a:pt x="61635" y="12449"/>
                  </a:lnTo>
                  <a:lnTo>
                    <a:pt x="61718" y="12599"/>
                  </a:lnTo>
                  <a:lnTo>
                    <a:pt x="61800" y="12749"/>
                  </a:lnTo>
                  <a:lnTo>
                    <a:pt x="61868" y="12889"/>
                  </a:lnTo>
                  <a:lnTo>
                    <a:pt x="61928" y="13039"/>
                  </a:lnTo>
                  <a:lnTo>
                    <a:pt x="61988" y="13180"/>
                  </a:lnTo>
                  <a:lnTo>
                    <a:pt x="62025" y="13330"/>
                  </a:lnTo>
                  <a:lnTo>
                    <a:pt x="62063" y="13470"/>
                  </a:lnTo>
                  <a:lnTo>
                    <a:pt x="62093" y="13611"/>
                  </a:lnTo>
                  <a:lnTo>
                    <a:pt x="62108" y="13761"/>
                  </a:lnTo>
                  <a:lnTo>
                    <a:pt x="62123" y="13902"/>
                  </a:lnTo>
                  <a:lnTo>
                    <a:pt x="62123" y="14043"/>
                  </a:lnTo>
                  <a:lnTo>
                    <a:pt x="62115" y="14184"/>
                  </a:lnTo>
                  <a:lnTo>
                    <a:pt x="62100" y="14324"/>
                  </a:lnTo>
                  <a:lnTo>
                    <a:pt x="62078" y="14465"/>
                  </a:lnTo>
                  <a:lnTo>
                    <a:pt x="62048" y="14615"/>
                  </a:lnTo>
                  <a:lnTo>
                    <a:pt x="62010" y="14756"/>
                  </a:lnTo>
                  <a:lnTo>
                    <a:pt x="61965" y="14897"/>
                  </a:lnTo>
                  <a:lnTo>
                    <a:pt x="61905" y="15038"/>
                  </a:lnTo>
                  <a:lnTo>
                    <a:pt x="61845" y="15187"/>
                  </a:lnTo>
                  <a:lnTo>
                    <a:pt x="61770" y="15328"/>
                  </a:lnTo>
                  <a:lnTo>
                    <a:pt x="61688" y="15478"/>
                  </a:lnTo>
                  <a:lnTo>
                    <a:pt x="61605" y="15619"/>
                  </a:lnTo>
                  <a:lnTo>
                    <a:pt x="61508" y="15768"/>
                  </a:lnTo>
                  <a:lnTo>
                    <a:pt x="61403" y="15918"/>
                  </a:lnTo>
                  <a:lnTo>
                    <a:pt x="61290" y="16068"/>
                  </a:lnTo>
                  <a:lnTo>
                    <a:pt x="61170" y="16217"/>
                  </a:lnTo>
                  <a:lnTo>
                    <a:pt x="61043" y="16367"/>
                  </a:lnTo>
                  <a:lnTo>
                    <a:pt x="60480" y="17010"/>
                  </a:lnTo>
                  <a:lnTo>
                    <a:pt x="59925" y="17652"/>
                  </a:lnTo>
                  <a:lnTo>
                    <a:pt x="59370" y="18295"/>
                  </a:lnTo>
                  <a:lnTo>
                    <a:pt x="58815" y="18938"/>
                  </a:lnTo>
                  <a:lnTo>
                    <a:pt x="58260" y="19581"/>
                  </a:lnTo>
                  <a:lnTo>
                    <a:pt x="57705" y="20232"/>
                  </a:lnTo>
                  <a:lnTo>
                    <a:pt x="57158" y="20875"/>
                  </a:lnTo>
                  <a:lnTo>
                    <a:pt x="56603" y="21526"/>
                  </a:lnTo>
                  <a:lnTo>
                    <a:pt x="56048" y="22178"/>
                  </a:lnTo>
                  <a:lnTo>
                    <a:pt x="55500" y="22820"/>
                  </a:lnTo>
                  <a:lnTo>
                    <a:pt x="54953" y="23472"/>
                  </a:lnTo>
                  <a:lnTo>
                    <a:pt x="54398" y="24123"/>
                  </a:lnTo>
                  <a:lnTo>
                    <a:pt x="53850" y="24775"/>
                  </a:lnTo>
                  <a:lnTo>
                    <a:pt x="53303" y="25418"/>
                  </a:lnTo>
                  <a:lnTo>
                    <a:pt x="52748" y="26069"/>
                  </a:lnTo>
                  <a:lnTo>
                    <a:pt x="52200" y="26721"/>
                  </a:lnTo>
                  <a:lnTo>
                    <a:pt x="52005" y="26941"/>
                  </a:lnTo>
                  <a:lnTo>
                    <a:pt x="51803" y="27152"/>
                  </a:lnTo>
                  <a:lnTo>
                    <a:pt x="51608" y="27346"/>
                  </a:lnTo>
                  <a:lnTo>
                    <a:pt x="51405" y="27522"/>
                  </a:lnTo>
                  <a:lnTo>
                    <a:pt x="51300" y="27610"/>
                  </a:lnTo>
                  <a:lnTo>
                    <a:pt x="51195" y="27680"/>
                  </a:lnTo>
                  <a:lnTo>
                    <a:pt x="51090" y="27751"/>
                  </a:lnTo>
                  <a:lnTo>
                    <a:pt x="50993" y="27812"/>
                  </a:lnTo>
                  <a:lnTo>
                    <a:pt x="50888" y="27874"/>
                  </a:lnTo>
                  <a:lnTo>
                    <a:pt x="50775" y="27927"/>
                  </a:lnTo>
                  <a:lnTo>
                    <a:pt x="50670" y="27971"/>
                  </a:lnTo>
                  <a:lnTo>
                    <a:pt x="50565" y="28006"/>
                  </a:lnTo>
                  <a:lnTo>
                    <a:pt x="50453" y="28032"/>
                  </a:lnTo>
                  <a:lnTo>
                    <a:pt x="50348" y="28050"/>
                  </a:lnTo>
                  <a:lnTo>
                    <a:pt x="50235" y="28059"/>
                  </a:lnTo>
                  <a:lnTo>
                    <a:pt x="50130" y="28068"/>
                  </a:lnTo>
                  <a:lnTo>
                    <a:pt x="50018" y="28059"/>
                  </a:lnTo>
                  <a:lnTo>
                    <a:pt x="49905" y="28041"/>
                  </a:lnTo>
                  <a:lnTo>
                    <a:pt x="49793" y="28024"/>
                  </a:lnTo>
                  <a:lnTo>
                    <a:pt x="49680" y="27988"/>
                  </a:lnTo>
                  <a:lnTo>
                    <a:pt x="49560" y="27936"/>
                  </a:lnTo>
                  <a:lnTo>
                    <a:pt x="49448" y="27883"/>
                  </a:lnTo>
                  <a:lnTo>
                    <a:pt x="49328" y="27821"/>
                  </a:lnTo>
                  <a:lnTo>
                    <a:pt x="49215" y="27742"/>
                  </a:lnTo>
                  <a:lnTo>
                    <a:pt x="49095" y="27645"/>
                  </a:lnTo>
                  <a:lnTo>
                    <a:pt x="48975" y="27548"/>
                  </a:lnTo>
                  <a:lnTo>
                    <a:pt x="48855" y="27434"/>
                  </a:lnTo>
                  <a:lnTo>
                    <a:pt x="48735" y="27311"/>
                  </a:lnTo>
                  <a:lnTo>
                    <a:pt x="48615" y="27170"/>
                  </a:lnTo>
                  <a:lnTo>
                    <a:pt x="48503" y="27029"/>
                  </a:lnTo>
                  <a:lnTo>
                    <a:pt x="48405" y="26897"/>
                  </a:lnTo>
                  <a:lnTo>
                    <a:pt x="48315" y="26756"/>
                  </a:lnTo>
                  <a:lnTo>
                    <a:pt x="48240" y="26624"/>
                  </a:lnTo>
                  <a:lnTo>
                    <a:pt x="48180" y="26492"/>
                  </a:lnTo>
                  <a:lnTo>
                    <a:pt x="48120" y="26360"/>
                  </a:lnTo>
                  <a:lnTo>
                    <a:pt x="48075" y="26228"/>
                  </a:lnTo>
                  <a:lnTo>
                    <a:pt x="48045" y="26096"/>
                  </a:lnTo>
                  <a:lnTo>
                    <a:pt x="48015" y="25964"/>
                  </a:lnTo>
                  <a:lnTo>
                    <a:pt x="48000" y="25831"/>
                  </a:lnTo>
                  <a:lnTo>
                    <a:pt x="47993" y="25708"/>
                  </a:lnTo>
                  <a:lnTo>
                    <a:pt x="47993" y="25576"/>
                  </a:lnTo>
                  <a:lnTo>
                    <a:pt x="48000" y="25453"/>
                  </a:lnTo>
                  <a:lnTo>
                    <a:pt x="48023" y="25330"/>
                  </a:lnTo>
                  <a:lnTo>
                    <a:pt x="48045" y="25198"/>
                  </a:lnTo>
                  <a:lnTo>
                    <a:pt x="48075" y="25074"/>
                  </a:lnTo>
                  <a:lnTo>
                    <a:pt x="48113" y="24951"/>
                  </a:lnTo>
                  <a:lnTo>
                    <a:pt x="48158" y="24828"/>
                  </a:lnTo>
                  <a:lnTo>
                    <a:pt x="48203" y="24713"/>
                  </a:lnTo>
                  <a:lnTo>
                    <a:pt x="48263" y="24590"/>
                  </a:lnTo>
                  <a:lnTo>
                    <a:pt x="48323" y="24467"/>
                  </a:lnTo>
                  <a:lnTo>
                    <a:pt x="48390" y="24352"/>
                  </a:lnTo>
                  <a:lnTo>
                    <a:pt x="48458" y="24229"/>
                  </a:lnTo>
                  <a:lnTo>
                    <a:pt x="48615" y="24000"/>
                  </a:lnTo>
                  <a:lnTo>
                    <a:pt x="48788" y="23771"/>
                  </a:lnTo>
                  <a:lnTo>
                    <a:pt x="48968" y="23542"/>
                  </a:lnTo>
                  <a:lnTo>
                    <a:pt x="49155" y="23313"/>
                  </a:lnTo>
                  <a:lnTo>
                    <a:pt x="49493" y="22935"/>
                  </a:lnTo>
                  <a:lnTo>
                    <a:pt x="49823" y="22556"/>
                  </a:lnTo>
                  <a:lnTo>
                    <a:pt x="50160" y="22178"/>
                  </a:lnTo>
                  <a:lnTo>
                    <a:pt x="50498" y="21790"/>
                  </a:lnTo>
                  <a:lnTo>
                    <a:pt x="50828" y="21412"/>
                  </a:lnTo>
                  <a:lnTo>
                    <a:pt x="51165" y="21033"/>
                  </a:lnTo>
                  <a:lnTo>
                    <a:pt x="51495" y="20655"/>
                  </a:lnTo>
                  <a:lnTo>
                    <a:pt x="51833" y="20276"/>
                  </a:lnTo>
                  <a:lnTo>
                    <a:pt x="52170" y="19897"/>
                  </a:lnTo>
                  <a:lnTo>
                    <a:pt x="52500" y="19519"/>
                  </a:lnTo>
                  <a:lnTo>
                    <a:pt x="52838" y="19140"/>
                  </a:lnTo>
                  <a:lnTo>
                    <a:pt x="53175" y="18762"/>
                  </a:lnTo>
                  <a:lnTo>
                    <a:pt x="53513" y="18383"/>
                  </a:lnTo>
                  <a:lnTo>
                    <a:pt x="53843" y="18005"/>
                  </a:lnTo>
                  <a:lnTo>
                    <a:pt x="54180" y="17626"/>
                  </a:lnTo>
                  <a:lnTo>
                    <a:pt x="54510" y="17247"/>
                  </a:lnTo>
                  <a:lnTo>
                    <a:pt x="54443" y="17054"/>
                  </a:lnTo>
                  <a:lnTo>
                    <a:pt x="54375" y="16869"/>
                  </a:lnTo>
                  <a:lnTo>
                    <a:pt x="54308" y="16684"/>
                  </a:lnTo>
                  <a:lnTo>
                    <a:pt x="54240" y="164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15"/>
          <p:cNvGrpSpPr/>
          <p:nvPr/>
        </p:nvGrpSpPr>
        <p:grpSpPr>
          <a:xfrm>
            <a:off x="5301793" y="3152257"/>
            <a:ext cx="680388" cy="583191"/>
            <a:chOff x="104250" y="82525"/>
            <a:chExt cx="2799950" cy="2817350"/>
          </a:xfrm>
        </p:grpSpPr>
        <p:sp>
          <p:nvSpPr>
            <p:cNvPr id="153" name="Google Shape;153;p15"/>
            <p:cNvSpPr/>
            <p:nvPr/>
          </p:nvSpPr>
          <p:spPr>
            <a:xfrm>
              <a:off x="104250" y="82525"/>
              <a:ext cx="2799950" cy="2817350"/>
            </a:xfrm>
            <a:custGeom>
              <a:rect b="b" l="l" r="r" t="t"/>
              <a:pathLst>
                <a:path extrusionOk="0" h="112694" w="111998">
                  <a:moveTo>
                    <a:pt x="0" y="1"/>
                  </a:moveTo>
                  <a:lnTo>
                    <a:pt x="0" y="77477"/>
                  </a:lnTo>
                  <a:lnTo>
                    <a:pt x="55635" y="112693"/>
                  </a:lnTo>
                  <a:lnTo>
                    <a:pt x="111998" y="77477"/>
                  </a:lnTo>
                  <a:lnTo>
                    <a:pt x="111998" y="1"/>
                  </a:lnTo>
                  <a:close/>
                </a:path>
              </a:pathLst>
            </a:custGeom>
            <a:solidFill>
              <a:srgbClr val="0538E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453675" y="1251500"/>
              <a:ext cx="377825" cy="360100"/>
            </a:xfrm>
            <a:custGeom>
              <a:rect b="b" l="l" r="r" t="t"/>
              <a:pathLst>
                <a:path extrusionOk="0" h="14404" w="15113">
                  <a:moveTo>
                    <a:pt x="7538" y="0"/>
                  </a:moveTo>
                  <a:lnTo>
                    <a:pt x="7928" y="44"/>
                  </a:lnTo>
                  <a:lnTo>
                    <a:pt x="8311" y="150"/>
                  </a:lnTo>
                  <a:lnTo>
                    <a:pt x="8656" y="388"/>
                  </a:lnTo>
                  <a:lnTo>
                    <a:pt x="8948" y="704"/>
                  </a:lnTo>
                  <a:lnTo>
                    <a:pt x="9203" y="1048"/>
                  </a:lnTo>
                  <a:lnTo>
                    <a:pt x="15113" y="12027"/>
                  </a:lnTo>
                  <a:lnTo>
                    <a:pt x="11813" y="14404"/>
                  </a:lnTo>
                  <a:lnTo>
                    <a:pt x="7538" y="6533"/>
                  </a:lnTo>
                  <a:lnTo>
                    <a:pt x="3338" y="14404"/>
                  </a:lnTo>
                  <a:lnTo>
                    <a:pt x="1" y="12027"/>
                  </a:lnTo>
                  <a:lnTo>
                    <a:pt x="5881" y="1048"/>
                  </a:lnTo>
                  <a:lnTo>
                    <a:pt x="6121" y="704"/>
                  </a:lnTo>
                  <a:lnTo>
                    <a:pt x="6413" y="414"/>
                  </a:lnTo>
                  <a:lnTo>
                    <a:pt x="6758" y="176"/>
                  </a:lnTo>
                  <a:lnTo>
                    <a:pt x="7141" y="44"/>
                  </a:lnTo>
                  <a:lnTo>
                    <a:pt x="7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796675" y="608800"/>
              <a:ext cx="427150" cy="674850"/>
            </a:xfrm>
            <a:custGeom>
              <a:rect b="b" l="l" r="r" t="t"/>
              <a:pathLst>
                <a:path extrusionOk="0" h="26994" w="17086">
                  <a:moveTo>
                    <a:pt x="9601" y="0"/>
                  </a:moveTo>
                  <a:lnTo>
                    <a:pt x="9616" y="0"/>
                  </a:lnTo>
                  <a:lnTo>
                    <a:pt x="9998" y="35"/>
                  </a:lnTo>
                  <a:lnTo>
                    <a:pt x="10366" y="167"/>
                  </a:lnTo>
                  <a:lnTo>
                    <a:pt x="10696" y="388"/>
                  </a:lnTo>
                  <a:lnTo>
                    <a:pt x="10988" y="678"/>
                  </a:lnTo>
                  <a:lnTo>
                    <a:pt x="11221" y="1021"/>
                  </a:lnTo>
                  <a:lnTo>
                    <a:pt x="11408" y="1426"/>
                  </a:lnTo>
                  <a:lnTo>
                    <a:pt x="17086" y="18489"/>
                  </a:lnTo>
                  <a:lnTo>
                    <a:pt x="13471" y="20162"/>
                  </a:lnTo>
                  <a:lnTo>
                    <a:pt x="9578" y="8461"/>
                  </a:lnTo>
                  <a:lnTo>
                    <a:pt x="4778" y="22433"/>
                  </a:lnTo>
                  <a:lnTo>
                    <a:pt x="12503" y="22433"/>
                  </a:lnTo>
                  <a:lnTo>
                    <a:pt x="12503" y="26994"/>
                  </a:lnTo>
                  <a:lnTo>
                    <a:pt x="1936" y="26994"/>
                  </a:lnTo>
                  <a:lnTo>
                    <a:pt x="1546" y="26950"/>
                  </a:lnTo>
                  <a:lnTo>
                    <a:pt x="1186" y="26826"/>
                  </a:lnTo>
                  <a:lnTo>
                    <a:pt x="856" y="26633"/>
                  </a:lnTo>
                  <a:lnTo>
                    <a:pt x="586" y="26333"/>
                  </a:lnTo>
                  <a:lnTo>
                    <a:pt x="346" y="25990"/>
                  </a:lnTo>
                  <a:lnTo>
                    <a:pt x="143" y="25585"/>
                  </a:lnTo>
                  <a:lnTo>
                    <a:pt x="31" y="25154"/>
                  </a:lnTo>
                  <a:lnTo>
                    <a:pt x="1" y="24722"/>
                  </a:lnTo>
                  <a:lnTo>
                    <a:pt x="31" y="24291"/>
                  </a:lnTo>
                  <a:lnTo>
                    <a:pt x="143" y="23868"/>
                  </a:lnTo>
                  <a:lnTo>
                    <a:pt x="7793" y="1426"/>
                  </a:lnTo>
                  <a:lnTo>
                    <a:pt x="7973" y="1004"/>
                  </a:lnTo>
                  <a:lnTo>
                    <a:pt x="8228" y="643"/>
                  </a:lnTo>
                  <a:lnTo>
                    <a:pt x="8521" y="388"/>
                  </a:lnTo>
                  <a:lnTo>
                    <a:pt x="8851" y="167"/>
                  </a:lnTo>
                  <a:lnTo>
                    <a:pt x="9218" y="35"/>
                  </a:lnTo>
                  <a:lnTo>
                    <a:pt x="9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294875" y="904400"/>
              <a:ext cx="690000" cy="732725"/>
            </a:xfrm>
            <a:custGeom>
              <a:rect b="b" l="l" r="r" t="t"/>
              <a:pathLst>
                <a:path extrusionOk="0" h="29309" w="27600">
                  <a:moveTo>
                    <a:pt x="13763" y="0"/>
                  </a:moveTo>
                  <a:lnTo>
                    <a:pt x="14168" y="62"/>
                  </a:lnTo>
                  <a:lnTo>
                    <a:pt x="14573" y="194"/>
                  </a:lnTo>
                  <a:lnTo>
                    <a:pt x="14895" y="449"/>
                  </a:lnTo>
                  <a:lnTo>
                    <a:pt x="15210" y="775"/>
                  </a:lnTo>
                  <a:lnTo>
                    <a:pt x="15443" y="1153"/>
                  </a:lnTo>
                  <a:lnTo>
                    <a:pt x="27345" y="25928"/>
                  </a:lnTo>
                  <a:lnTo>
                    <a:pt x="27510" y="26377"/>
                  </a:lnTo>
                  <a:lnTo>
                    <a:pt x="27600" y="26826"/>
                  </a:lnTo>
                  <a:lnTo>
                    <a:pt x="27600" y="27302"/>
                  </a:lnTo>
                  <a:lnTo>
                    <a:pt x="27495" y="27751"/>
                  </a:lnTo>
                  <a:lnTo>
                    <a:pt x="27330" y="28200"/>
                  </a:lnTo>
                  <a:lnTo>
                    <a:pt x="27090" y="28569"/>
                  </a:lnTo>
                  <a:lnTo>
                    <a:pt x="26783" y="28860"/>
                  </a:lnTo>
                  <a:lnTo>
                    <a:pt x="26453" y="29124"/>
                  </a:lnTo>
                  <a:lnTo>
                    <a:pt x="26070" y="29230"/>
                  </a:lnTo>
                  <a:lnTo>
                    <a:pt x="25665" y="29309"/>
                  </a:lnTo>
                  <a:lnTo>
                    <a:pt x="1920" y="29309"/>
                  </a:lnTo>
                  <a:lnTo>
                    <a:pt x="1515" y="29230"/>
                  </a:lnTo>
                  <a:lnTo>
                    <a:pt x="1155" y="29124"/>
                  </a:lnTo>
                  <a:lnTo>
                    <a:pt x="788" y="28860"/>
                  </a:lnTo>
                  <a:lnTo>
                    <a:pt x="495" y="28569"/>
                  </a:lnTo>
                  <a:lnTo>
                    <a:pt x="240" y="28200"/>
                  </a:lnTo>
                  <a:lnTo>
                    <a:pt x="75" y="27751"/>
                  </a:lnTo>
                  <a:lnTo>
                    <a:pt x="0" y="27302"/>
                  </a:lnTo>
                  <a:lnTo>
                    <a:pt x="0" y="26826"/>
                  </a:lnTo>
                  <a:lnTo>
                    <a:pt x="75" y="26377"/>
                  </a:lnTo>
                  <a:lnTo>
                    <a:pt x="225" y="25928"/>
                  </a:lnTo>
                  <a:lnTo>
                    <a:pt x="12068" y="1153"/>
                  </a:lnTo>
                  <a:lnTo>
                    <a:pt x="12285" y="775"/>
                  </a:lnTo>
                  <a:lnTo>
                    <a:pt x="12600" y="449"/>
                  </a:lnTo>
                  <a:lnTo>
                    <a:pt x="12960" y="194"/>
                  </a:lnTo>
                  <a:lnTo>
                    <a:pt x="13343" y="62"/>
                  </a:lnTo>
                  <a:lnTo>
                    <a:pt x="13763" y="0"/>
                  </a:lnTo>
                  <a:close/>
                  <a:moveTo>
                    <a:pt x="13763" y="6903"/>
                  </a:moveTo>
                  <a:lnTo>
                    <a:pt x="5220" y="24775"/>
                  </a:lnTo>
                  <a:lnTo>
                    <a:pt x="22328" y="24775"/>
                  </a:lnTo>
                  <a:lnTo>
                    <a:pt x="13763" y="69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889675" y="904400"/>
              <a:ext cx="750200" cy="732725"/>
            </a:xfrm>
            <a:custGeom>
              <a:rect b="b" l="l" r="r" t="t"/>
              <a:pathLst>
                <a:path extrusionOk="0" h="29309" w="30008">
                  <a:moveTo>
                    <a:pt x="29866" y="0"/>
                  </a:moveTo>
                  <a:lnTo>
                    <a:pt x="30008" y="4543"/>
                  </a:lnTo>
                  <a:lnTo>
                    <a:pt x="15046" y="5186"/>
                  </a:lnTo>
                  <a:lnTo>
                    <a:pt x="5311" y="24282"/>
                  </a:lnTo>
                  <a:lnTo>
                    <a:pt x="18166" y="24775"/>
                  </a:lnTo>
                  <a:lnTo>
                    <a:pt x="18053" y="29309"/>
                  </a:lnTo>
                  <a:lnTo>
                    <a:pt x="1883" y="28693"/>
                  </a:lnTo>
                  <a:lnTo>
                    <a:pt x="1478" y="28622"/>
                  </a:lnTo>
                  <a:lnTo>
                    <a:pt x="1096" y="28481"/>
                  </a:lnTo>
                  <a:lnTo>
                    <a:pt x="751" y="28244"/>
                  </a:lnTo>
                  <a:lnTo>
                    <a:pt x="473" y="27918"/>
                  </a:lnTo>
                  <a:lnTo>
                    <a:pt x="256" y="27513"/>
                  </a:lnTo>
                  <a:lnTo>
                    <a:pt x="91" y="27064"/>
                  </a:lnTo>
                  <a:lnTo>
                    <a:pt x="1" y="26633"/>
                  </a:lnTo>
                  <a:lnTo>
                    <a:pt x="23" y="26139"/>
                  </a:lnTo>
                  <a:lnTo>
                    <a:pt x="113" y="25708"/>
                  </a:lnTo>
                  <a:lnTo>
                    <a:pt x="278" y="25268"/>
                  </a:lnTo>
                  <a:lnTo>
                    <a:pt x="12248" y="1779"/>
                  </a:lnTo>
                  <a:lnTo>
                    <a:pt x="12473" y="1435"/>
                  </a:lnTo>
                  <a:lnTo>
                    <a:pt x="12743" y="1118"/>
                  </a:lnTo>
                  <a:lnTo>
                    <a:pt x="13088" y="898"/>
                  </a:lnTo>
                  <a:lnTo>
                    <a:pt x="13456" y="775"/>
                  </a:lnTo>
                  <a:lnTo>
                    <a:pt x="13838" y="687"/>
                  </a:lnTo>
                  <a:lnTo>
                    <a:pt x="298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82875" y="1232350"/>
              <a:ext cx="98450" cy="147700"/>
            </a:xfrm>
            <a:custGeom>
              <a:rect b="b" l="l" r="r" t="t"/>
              <a:pathLst>
                <a:path extrusionOk="0" h="5908" w="3938">
                  <a:moveTo>
                    <a:pt x="0" y="5908"/>
                  </a:moveTo>
                  <a:lnTo>
                    <a:pt x="3938" y="5908"/>
                  </a:lnTo>
                  <a:lnTo>
                    <a:pt x="3938" y="0"/>
                  </a:lnTo>
                  <a:lnTo>
                    <a:pt x="0" y="0"/>
                  </a:lnTo>
                  <a:lnTo>
                    <a:pt x="0" y="59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862300" y="332350"/>
              <a:ext cx="1478650" cy="1799800"/>
            </a:xfrm>
            <a:custGeom>
              <a:rect b="b" l="l" r="r" t="t"/>
              <a:pathLst>
                <a:path extrusionOk="0" h="71992" w="59146">
                  <a:moveTo>
                    <a:pt x="1951" y="54251"/>
                  </a:moveTo>
                  <a:lnTo>
                    <a:pt x="2776" y="54295"/>
                  </a:lnTo>
                  <a:lnTo>
                    <a:pt x="3541" y="54401"/>
                  </a:lnTo>
                  <a:lnTo>
                    <a:pt x="4253" y="54550"/>
                  </a:lnTo>
                  <a:lnTo>
                    <a:pt x="4913" y="54744"/>
                  </a:lnTo>
                  <a:lnTo>
                    <a:pt x="5498" y="54999"/>
                  </a:lnTo>
                  <a:lnTo>
                    <a:pt x="6046" y="55299"/>
                  </a:lnTo>
                  <a:lnTo>
                    <a:pt x="6556" y="55607"/>
                  </a:lnTo>
                  <a:lnTo>
                    <a:pt x="7028" y="55924"/>
                  </a:lnTo>
                  <a:lnTo>
                    <a:pt x="7448" y="56267"/>
                  </a:lnTo>
                  <a:lnTo>
                    <a:pt x="7868" y="56584"/>
                  </a:lnTo>
                  <a:lnTo>
                    <a:pt x="8236" y="56910"/>
                  </a:lnTo>
                  <a:lnTo>
                    <a:pt x="8633" y="57253"/>
                  </a:lnTo>
                  <a:lnTo>
                    <a:pt x="9016" y="57553"/>
                  </a:lnTo>
                  <a:lnTo>
                    <a:pt x="9406" y="57852"/>
                  </a:lnTo>
                  <a:lnTo>
                    <a:pt x="9788" y="58107"/>
                  </a:lnTo>
                  <a:lnTo>
                    <a:pt x="10223" y="58327"/>
                  </a:lnTo>
                  <a:lnTo>
                    <a:pt x="10658" y="58477"/>
                  </a:lnTo>
                  <a:lnTo>
                    <a:pt x="11138" y="58627"/>
                  </a:lnTo>
                  <a:lnTo>
                    <a:pt x="11701" y="58688"/>
                  </a:lnTo>
                  <a:lnTo>
                    <a:pt x="12323" y="58732"/>
                  </a:lnTo>
                  <a:lnTo>
                    <a:pt x="12961" y="58688"/>
                  </a:lnTo>
                  <a:lnTo>
                    <a:pt x="13493" y="58627"/>
                  </a:lnTo>
                  <a:lnTo>
                    <a:pt x="13981" y="58477"/>
                  </a:lnTo>
                  <a:lnTo>
                    <a:pt x="14401" y="58327"/>
                  </a:lnTo>
                  <a:lnTo>
                    <a:pt x="14821" y="58134"/>
                  </a:lnTo>
                  <a:lnTo>
                    <a:pt x="15188" y="57852"/>
                  </a:lnTo>
                  <a:lnTo>
                    <a:pt x="15593" y="57597"/>
                  </a:lnTo>
                  <a:lnTo>
                    <a:pt x="15953" y="57271"/>
                  </a:lnTo>
                  <a:lnTo>
                    <a:pt x="16358" y="56928"/>
                  </a:lnTo>
                  <a:lnTo>
                    <a:pt x="16718" y="56584"/>
                  </a:lnTo>
                  <a:lnTo>
                    <a:pt x="17138" y="56267"/>
                  </a:lnTo>
                  <a:lnTo>
                    <a:pt x="17596" y="55950"/>
                  </a:lnTo>
                  <a:lnTo>
                    <a:pt x="18053" y="55625"/>
                  </a:lnTo>
                  <a:lnTo>
                    <a:pt x="18586" y="55325"/>
                  </a:lnTo>
                  <a:lnTo>
                    <a:pt x="19111" y="55026"/>
                  </a:lnTo>
                  <a:lnTo>
                    <a:pt x="19733" y="54744"/>
                  </a:lnTo>
                  <a:lnTo>
                    <a:pt x="20393" y="54550"/>
                  </a:lnTo>
                  <a:lnTo>
                    <a:pt x="21106" y="54401"/>
                  </a:lnTo>
                  <a:lnTo>
                    <a:pt x="21871" y="54295"/>
                  </a:lnTo>
                  <a:lnTo>
                    <a:pt x="22726" y="54251"/>
                  </a:lnTo>
                  <a:lnTo>
                    <a:pt x="23588" y="54295"/>
                  </a:lnTo>
                  <a:lnTo>
                    <a:pt x="24353" y="54401"/>
                  </a:lnTo>
                  <a:lnTo>
                    <a:pt x="25028" y="54550"/>
                  </a:lnTo>
                  <a:lnTo>
                    <a:pt x="25703" y="54744"/>
                  </a:lnTo>
                  <a:lnTo>
                    <a:pt x="26303" y="54999"/>
                  </a:lnTo>
                  <a:lnTo>
                    <a:pt x="26851" y="55299"/>
                  </a:lnTo>
                  <a:lnTo>
                    <a:pt x="27346" y="55607"/>
                  </a:lnTo>
                  <a:lnTo>
                    <a:pt x="27818" y="55924"/>
                  </a:lnTo>
                  <a:lnTo>
                    <a:pt x="28238" y="56267"/>
                  </a:lnTo>
                  <a:lnTo>
                    <a:pt x="28658" y="56584"/>
                  </a:lnTo>
                  <a:lnTo>
                    <a:pt x="29026" y="56910"/>
                  </a:lnTo>
                  <a:lnTo>
                    <a:pt x="29446" y="57253"/>
                  </a:lnTo>
                  <a:lnTo>
                    <a:pt x="29806" y="57553"/>
                  </a:lnTo>
                  <a:lnTo>
                    <a:pt x="30196" y="57852"/>
                  </a:lnTo>
                  <a:lnTo>
                    <a:pt x="30593" y="58107"/>
                  </a:lnTo>
                  <a:lnTo>
                    <a:pt x="30998" y="58327"/>
                  </a:lnTo>
                  <a:lnTo>
                    <a:pt x="31433" y="58477"/>
                  </a:lnTo>
                  <a:lnTo>
                    <a:pt x="31943" y="58627"/>
                  </a:lnTo>
                  <a:lnTo>
                    <a:pt x="32491" y="58688"/>
                  </a:lnTo>
                  <a:lnTo>
                    <a:pt x="33128" y="58732"/>
                  </a:lnTo>
                  <a:lnTo>
                    <a:pt x="33736" y="58688"/>
                  </a:lnTo>
                  <a:lnTo>
                    <a:pt x="34283" y="58627"/>
                  </a:lnTo>
                  <a:lnTo>
                    <a:pt x="34778" y="58477"/>
                  </a:lnTo>
                  <a:lnTo>
                    <a:pt x="35191" y="58327"/>
                  </a:lnTo>
                  <a:lnTo>
                    <a:pt x="35611" y="58134"/>
                  </a:lnTo>
                  <a:lnTo>
                    <a:pt x="36001" y="57852"/>
                  </a:lnTo>
                  <a:lnTo>
                    <a:pt x="36383" y="57597"/>
                  </a:lnTo>
                  <a:lnTo>
                    <a:pt x="36743" y="57271"/>
                  </a:lnTo>
                  <a:lnTo>
                    <a:pt x="37148" y="56928"/>
                  </a:lnTo>
                  <a:lnTo>
                    <a:pt x="37546" y="56584"/>
                  </a:lnTo>
                  <a:lnTo>
                    <a:pt x="37951" y="56267"/>
                  </a:lnTo>
                  <a:lnTo>
                    <a:pt x="38371" y="55950"/>
                  </a:lnTo>
                  <a:lnTo>
                    <a:pt x="38866" y="55625"/>
                  </a:lnTo>
                  <a:lnTo>
                    <a:pt x="39361" y="55325"/>
                  </a:lnTo>
                  <a:lnTo>
                    <a:pt x="39923" y="55026"/>
                  </a:lnTo>
                  <a:lnTo>
                    <a:pt x="40508" y="54744"/>
                  </a:lnTo>
                  <a:lnTo>
                    <a:pt x="41183" y="54550"/>
                  </a:lnTo>
                  <a:lnTo>
                    <a:pt x="41873" y="54401"/>
                  </a:lnTo>
                  <a:lnTo>
                    <a:pt x="42661" y="54295"/>
                  </a:lnTo>
                  <a:lnTo>
                    <a:pt x="43516" y="54251"/>
                  </a:lnTo>
                  <a:lnTo>
                    <a:pt x="44378" y="54295"/>
                  </a:lnTo>
                  <a:lnTo>
                    <a:pt x="45143" y="54401"/>
                  </a:lnTo>
                  <a:lnTo>
                    <a:pt x="45856" y="54550"/>
                  </a:lnTo>
                  <a:lnTo>
                    <a:pt x="46508" y="54744"/>
                  </a:lnTo>
                  <a:lnTo>
                    <a:pt x="47116" y="55026"/>
                  </a:lnTo>
                  <a:lnTo>
                    <a:pt x="47663" y="55299"/>
                  </a:lnTo>
                  <a:lnTo>
                    <a:pt x="48173" y="55625"/>
                  </a:lnTo>
                  <a:lnTo>
                    <a:pt x="48631" y="55924"/>
                  </a:lnTo>
                  <a:lnTo>
                    <a:pt x="49088" y="56267"/>
                  </a:lnTo>
                  <a:lnTo>
                    <a:pt x="49486" y="56584"/>
                  </a:lnTo>
                  <a:lnTo>
                    <a:pt x="49868" y="56928"/>
                  </a:lnTo>
                  <a:lnTo>
                    <a:pt x="50273" y="57253"/>
                  </a:lnTo>
                  <a:lnTo>
                    <a:pt x="50641" y="57553"/>
                  </a:lnTo>
                  <a:lnTo>
                    <a:pt x="51023" y="57852"/>
                  </a:lnTo>
                  <a:lnTo>
                    <a:pt x="51421" y="58134"/>
                  </a:lnTo>
                  <a:lnTo>
                    <a:pt x="51826" y="58327"/>
                  </a:lnTo>
                  <a:lnTo>
                    <a:pt x="52246" y="58477"/>
                  </a:lnTo>
                  <a:lnTo>
                    <a:pt x="52771" y="58627"/>
                  </a:lnTo>
                  <a:lnTo>
                    <a:pt x="53303" y="58688"/>
                  </a:lnTo>
                  <a:lnTo>
                    <a:pt x="53918" y="58732"/>
                  </a:lnTo>
                  <a:lnTo>
                    <a:pt x="54376" y="58776"/>
                  </a:lnTo>
                  <a:lnTo>
                    <a:pt x="54766" y="58944"/>
                  </a:lnTo>
                  <a:lnTo>
                    <a:pt x="55148" y="59225"/>
                  </a:lnTo>
                  <a:lnTo>
                    <a:pt x="55456" y="59569"/>
                  </a:lnTo>
                  <a:lnTo>
                    <a:pt x="55673" y="59991"/>
                  </a:lnTo>
                  <a:lnTo>
                    <a:pt x="55801" y="60467"/>
                  </a:lnTo>
                  <a:lnTo>
                    <a:pt x="55861" y="60977"/>
                  </a:lnTo>
                  <a:lnTo>
                    <a:pt x="55801" y="61515"/>
                  </a:lnTo>
                  <a:lnTo>
                    <a:pt x="55673" y="61964"/>
                  </a:lnTo>
                  <a:lnTo>
                    <a:pt x="55456" y="62413"/>
                  </a:lnTo>
                  <a:lnTo>
                    <a:pt x="55148" y="62782"/>
                  </a:lnTo>
                  <a:lnTo>
                    <a:pt x="54766" y="63038"/>
                  </a:lnTo>
                  <a:lnTo>
                    <a:pt x="54376" y="63205"/>
                  </a:lnTo>
                  <a:lnTo>
                    <a:pt x="53918" y="63258"/>
                  </a:lnTo>
                  <a:lnTo>
                    <a:pt x="53063" y="63231"/>
                  </a:lnTo>
                  <a:lnTo>
                    <a:pt x="52276" y="63099"/>
                  </a:lnTo>
                  <a:lnTo>
                    <a:pt x="51586" y="62976"/>
                  </a:lnTo>
                  <a:lnTo>
                    <a:pt x="50911" y="62756"/>
                  </a:lnTo>
                  <a:lnTo>
                    <a:pt x="50326" y="62501"/>
                  </a:lnTo>
                  <a:lnTo>
                    <a:pt x="49778" y="62201"/>
                  </a:lnTo>
                  <a:lnTo>
                    <a:pt x="49283" y="61902"/>
                  </a:lnTo>
                  <a:lnTo>
                    <a:pt x="48796" y="61585"/>
                  </a:lnTo>
                  <a:lnTo>
                    <a:pt x="48368" y="61242"/>
                  </a:lnTo>
                  <a:lnTo>
                    <a:pt x="47971" y="60916"/>
                  </a:lnTo>
                  <a:lnTo>
                    <a:pt x="47573" y="60572"/>
                  </a:lnTo>
                  <a:lnTo>
                    <a:pt x="47168" y="60256"/>
                  </a:lnTo>
                  <a:lnTo>
                    <a:pt x="46801" y="59956"/>
                  </a:lnTo>
                  <a:lnTo>
                    <a:pt x="46418" y="59657"/>
                  </a:lnTo>
                  <a:lnTo>
                    <a:pt x="46051" y="59393"/>
                  </a:lnTo>
                  <a:lnTo>
                    <a:pt x="45631" y="59181"/>
                  </a:lnTo>
                  <a:lnTo>
                    <a:pt x="45181" y="59049"/>
                  </a:lnTo>
                  <a:lnTo>
                    <a:pt x="44701" y="58900"/>
                  </a:lnTo>
                  <a:lnTo>
                    <a:pt x="44138" y="58820"/>
                  </a:lnTo>
                  <a:lnTo>
                    <a:pt x="43516" y="58794"/>
                  </a:lnTo>
                  <a:lnTo>
                    <a:pt x="42893" y="58820"/>
                  </a:lnTo>
                  <a:lnTo>
                    <a:pt x="42346" y="58900"/>
                  </a:lnTo>
                  <a:lnTo>
                    <a:pt x="41836" y="59049"/>
                  </a:lnTo>
                  <a:lnTo>
                    <a:pt x="41401" y="59225"/>
                  </a:lnTo>
                  <a:lnTo>
                    <a:pt x="41003" y="59393"/>
                  </a:lnTo>
                  <a:lnTo>
                    <a:pt x="40598" y="59674"/>
                  </a:lnTo>
                  <a:lnTo>
                    <a:pt x="40216" y="59974"/>
                  </a:lnTo>
                  <a:lnTo>
                    <a:pt x="39833" y="60273"/>
                  </a:lnTo>
                  <a:lnTo>
                    <a:pt x="39428" y="60599"/>
                  </a:lnTo>
                  <a:lnTo>
                    <a:pt x="39061" y="60916"/>
                  </a:lnTo>
                  <a:lnTo>
                    <a:pt x="38648" y="61242"/>
                  </a:lnTo>
                  <a:lnTo>
                    <a:pt x="38206" y="61603"/>
                  </a:lnTo>
                  <a:lnTo>
                    <a:pt x="37748" y="61902"/>
                  </a:lnTo>
                  <a:lnTo>
                    <a:pt x="37238" y="62201"/>
                  </a:lnTo>
                  <a:lnTo>
                    <a:pt x="36706" y="62501"/>
                  </a:lnTo>
                  <a:lnTo>
                    <a:pt x="36091" y="62756"/>
                  </a:lnTo>
                  <a:lnTo>
                    <a:pt x="35431" y="62976"/>
                  </a:lnTo>
                  <a:lnTo>
                    <a:pt x="34718" y="63099"/>
                  </a:lnTo>
                  <a:lnTo>
                    <a:pt x="33953" y="63231"/>
                  </a:lnTo>
                  <a:lnTo>
                    <a:pt x="33128" y="63258"/>
                  </a:lnTo>
                  <a:lnTo>
                    <a:pt x="32273" y="63231"/>
                  </a:lnTo>
                  <a:lnTo>
                    <a:pt x="31508" y="63099"/>
                  </a:lnTo>
                  <a:lnTo>
                    <a:pt x="30773" y="62976"/>
                  </a:lnTo>
                  <a:lnTo>
                    <a:pt x="30121" y="62756"/>
                  </a:lnTo>
                  <a:lnTo>
                    <a:pt x="29521" y="62501"/>
                  </a:lnTo>
                  <a:lnTo>
                    <a:pt x="28988" y="62201"/>
                  </a:lnTo>
                  <a:lnTo>
                    <a:pt x="28463" y="61902"/>
                  </a:lnTo>
                  <a:lnTo>
                    <a:pt x="27961" y="61585"/>
                  </a:lnTo>
                  <a:lnTo>
                    <a:pt x="27548" y="61242"/>
                  </a:lnTo>
                  <a:lnTo>
                    <a:pt x="27128" y="60916"/>
                  </a:lnTo>
                  <a:lnTo>
                    <a:pt x="26746" y="60572"/>
                  </a:lnTo>
                  <a:lnTo>
                    <a:pt x="26341" y="60256"/>
                  </a:lnTo>
                  <a:lnTo>
                    <a:pt x="25973" y="59956"/>
                  </a:lnTo>
                  <a:lnTo>
                    <a:pt x="25591" y="59657"/>
                  </a:lnTo>
                  <a:lnTo>
                    <a:pt x="25231" y="59393"/>
                  </a:lnTo>
                  <a:lnTo>
                    <a:pt x="24811" y="59181"/>
                  </a:lnTo>
                  <a:lnTo>
                    <a:pt x="24368" y="59049"/>
                  </a:lnTo>
                  <a:lnTo>
                    <a:pt x="23873" y="58900"/>
                  </a:lnTo>
                  <a:lnTo>
                    <a:pt x="23333" y="58820"/>
                  </a:lnTo>
                  <a:lnTo>
                    <a:pt x="22726" y="58794"/>
                  </a:lnTo>
                  <a:lnTo>
                    <a:pt x="22103" y="58820"/>
                  </a:lnTo>
                  <a:lnTo>
                    <a:pt x="21541" y="58900"/>
                  </a:lnTo>
                  <a:lnTo>
                    <a:pt x="21068" y="59049"/>
                  </a:lnTo>
                  <a:lnTo>
                    <a:pt x="20611" y="59225"/>
                  </a:lnTo>
                  <a:lnTo>
                    <a:pt x="20191" y="59393"/>
                  </a:lnTo>
                  <a:lnTo>
                    <a:pt x="19808" y="59674"/>
                  </a:lnTo>
                  <a:lnTo>
                    <a:pt x="19403" y="59974"/>
                  </a:lnTo>
                  <a:lnTo>
                    <a:pt x="19043" y="60273"/>
                  </a:lnTo>
                  <a:lnTo>
                    <a:pt x="18638" y="60599"/>
                  </a:lnTo>
                  <a:lnTo>
                    <a:pt x="18256" y="60916"/>
                  </a:lnTo>
                  <a:lnTo>
                    <a:pt x="17836" y="61242"/>
                  </a:lnTo>
                  <a:lnTo>
                    <a:pt x="17416" y="61603"/>
                  </a:lnTo>
                  <a:lnTo>
                    <a:pt x="16943" y="61902"/>
                  </a:lnTo>
                  <a:lnTo>
                    <a:pt x="16426" y="62201"/>
                  </a:lnTo>
                  <a:lnTo>
                    <a:pt x="15901" y="62501"/>
                  </a:lnTo>
                  <a:lnTo>
                    <a:pt x="15301" y="62756"/>
                  </a:lnTo>
                  <a:lnTo>
                    <a:pt x="14656" y="62976"/>
                  </a:lnTo>
                  <a:lnTo>
                    <a:pt x="13951" y="63099"/>
                  </a:lnTo>
                  <a:lnTo>
                    <a:pt x="13178" y="63231"/>
                  </a:lnTo>
                  <a:lnTo>
                    <a:pt x="12323" y="63258"/>
                  </a:lnTo>
                  <a:lnTo>
                    <a:pt x="11483" y="63231"/>
                  </a:lnTo>
                  <a:lnTo>
                    <a:pt x="10696" y="63099"/>
                  </a:lnTo>
                  <a:lnTo>
                    <a:pt x="9983" y="62976"/>
                  </a:lnTo>
                  <a:lnTo>
                    <a:pt x="9331" y="62756"/>
                  </a:lnTo>
                  <a:lnTo>
                    <a:pt x="8723" y="62501"/>
                  </a:lnTo>
                  <a:lnTo>
                    <a:pt x="8161" y="62201"/>
                  </a:lnTo>
                  <a:lnTo>
                    <a:pt x="7651" y="61902"/>
                  </a:lnTo>
                  <a:lnTo>
                    <a:pt x="7193" y="61585"/>
                  </a:lnTo>
                  <a:lnTo>
                    <a:pt x="6773" y="61242"/>
                  </a:lnTo>
                  <a:lnTo>
                    <a:pt x="6353" y="60916"/>
                  </a:lnTo>
                  <a:lnTo>
                    <a:pt x="5971" y="60572"/>
                  </a:lnTo>
                  <a:lnTo>
                    <a:pt x="5551" y="60256"/>
                  </a:lnTo>
                  <a:lnTo>
                    <a:pt x="5206" y="59956"/>
                  </a:lnTo>
                  <a:lnTo>
                    <a:pt x="4823" y="59657"/>
                  </a:lnTo>
                  <a:lnTo>
                    <a:pt x="4418" y="59393"/>
                  </a:lnTo>
                  <a:lnTo>
                    <a:pt x="3998" y="59181"/>
                  </a:lnTo>
                  <a:lnTo>
                    <a:pt x="3578" y="59049"/>
                  </a:lnTo>
                  <a:lnTo>
                    <a:pt x="3083" y="58900"/>
                  </a:lnTo>
                  <a:lnTo>
                    <a:pt x="2536" y="58820"/>
                  </a:lnTo>
                  <a:lnTo>
                    <a:pt x="1951" y="58794"/>
                  </a:lnTo>
                  <a:lnTo>
                    <a:pt x="1478" y="58732"/>
                  </a:lnTo>
                  <a:lnTo>
                    <a:pt x="1081" y="58556"/>
                  </a:lnTo>
                  <a:lnTo>
                    <a:pt x="713" y="58301"/>
                  </a:lnTo>
                  <a:lnTo>
                    <a:pt x="421" y="57940"/>
                  </a:lnTo>
                  <a:lnTo>
                    <a:pt x="203" y="57509"/>
                  </a:lnTo>
                  <a:lnTo>
                    <a:pt x="53" y="57033"/>
                  </a:lnTo>
                  <a:lnTo>
                    <a:pt x="1" y="56549"/>
                  </a:lnTo>
                  <a:lnTo>
                    <a:pt x="53" y="56012"/>
                  </a:lnTo>
                  <a:lnTo>
                    <a:pt x="203" y="55537"/>
                  </a:lnTo>
                  <a:lnTo>
                    <a:pt x="421" y="55114"/>
                  </a:lnTo>
                  <a:lnTo>
                    <a:pt x="713" y="54744"/>
                  </a:lnTo>
                  <a:lnTo>
                    <a:pt x="1081" y="54489"/>
                  </a:lnTo>
                  <a:lnTo>
                    <a:pt x="1478" y="54322"/>
                  </a:lnTo>
                  <a:lnTo>
                    <a:pt x="1951" y="54251"/>
                  </a:lnTo>
                  <a:close/>
                  <a:moveTo>
                    <a:pt x="1478" y="63082"/>
                  </a:moveTo>
                  <a:lnTo>
                    <a:pt x="1081" y="63231"/>
                  </a:lnTo>
                  <a:lnTo>
                    <a:pt x="713" y="63487"/>
                  </a:lnTo>
                  <a:lnTo>
                    <a:pt x="421" y="63856"/>
                  </a:lnTo>
                  <a:lnTo>
                    <a:pt x="203" y="64279"/>
                  </a:lnTo>
                  <a:lnTo>
                    <a:pt x="53" y="64754"/>
                  </a:lnTo>
                  <a:lnTo>
                    <a:pt x="1" y="65291"/>
                  </a:lnTo>
                  <a:lnTo>
                    <a:pt x="53" y="65776"/>
                  </a:lnTo>
                  <a:lnTo>
                    <a:pt x="203" y="66251"/>
                  </a:lnTo>
                  <a:lnTo>
                    <a:pt x="421" y="66683"/>
                  </a:lnTo>
                  <a:lnTo>
                    <a:pt x="713" y="67043"/>
                  </a:lnTo>
                  <a:lnTo>
                    <a:pt x="1081" y="67325"/>
                  </a:lnTo>
                  <a:lnTo>
                    <a:pt x="1478" y="67493"/>
                  </a:lnTo>
                  <a:lnTo>
                    <a:pt x="1951" y="67537"/>
                  </a:lnTo>
                  <a:lnTo>
                    <a:pt x="2536" y="67563"/>
                  </a:lnTo>
                  <a:lnTo>
                    <a:pt x="3083" y="67642"/>
                  </a:lnTo>
                  <a:lnTo>
                    <a:pt x="3578" y="67792"/>
                  </a:lnTo>
                  <a:lnTo>
                    <a:pt x="3998" y="67942"/>
                  </a:lnTo>
                  <a:lnTo>
                    <a:pt x="4418" y="68135"/>
                  </a:lnTo>
                  <a:lnTo>
                    <a:pt x="4823" y="68417"/>
                  </a:lnTo>
                  <a:lnTo>
                    <a:pt x="5206" y="68699"/>
                  </a:lnTo>
                  <a:lnTo>
                    <a:pt x="5551" y="68998"/>
                  </a:lnTo>
                  <a:lnTo>
                    <a:pt x="5971" y="69315"/>
                  </a:lnTo>
                  <a:lnTo>
                    <a:pt x="6353" y="69658"/>
                  </a:lnTo>
                  <a:lnTo>
                    <a:pt x="6773" y="69975"/>
                  </a:lnTo>
                  <a:lnTo>
                    <a:pt x="7193" y="70327"/>
                  </a:lnTo>
                  <a:lnTo>
                    <a:pt x="7651" y="70644"/>
                  </a:lnTo>
                  <a:lnTo>
                    <a:pt x="8161" y="70961"/>
                  </a:lnTo>
                  <a:lnTo>
                    <a:pt x="8723" y="71243"/>
                  </a:lnTo>
                  <a:lnTo>
                    <a:pt x="9331" y="71498"/>
                  </a:lnTo>
                  <a:lnTo>
                    <a:pt x="9983" y="71718"/>
                  </a:lnTo>
                  <a:lnTo>
                    <a:pt x="10696" y="71842"/>
                  </a:lnTo>
                  <a:lnTo>
                    <a:pt x="11483" y="71974"/>
                  </a:lnTo>
                  <a:lnTo>
                    <a:pt x="12323" y="71991"/>
                  </a:lnTo>
                  <a:lnTo>
                    <a:pt x="13178" y="71974"/>
                  </a:lnTo>
                  <a:lnTo>
                    <a:pt x="13951" y="71842"/>
                  </a:lnTo>
                  <a:lnTo>
                    <a:pt x="14656" y="71718"/>
                  </a:lnTo>
                  <a:lnTo>
                    <a:pt x="15301" y="71525"/>
                  </a:lnTo>
                  <a:lnTo>
                    <a:pt x="15901" y="71243"/>
                  </a:lnTo>
                  <a:lnTo>
                    <a:pt x="16426" y="70961"/>
                  </a:lnTo>
                  <a:lnTo>
                    <a:pt x="16943" y="70644"/>
                  </a:lnTo>
                  <a:lnTo>
                    <a:pt x="17416" y="70345"/>
                  </a:lnTo>
                  <a:lnTo>
                    <a:pt x="17836" y="69975"/>
                  </a:lnTo>
                  <a:lnTo>
                    <a:pt x="18256" y="69658"/>
                  </a:lnTo>
                  <a:lnTo>
                    <a:pt x="18638" y="69359"/>
                  </a:lnTo>
                  <a:lnTo>
                    <a:pt x="19043" y="69016"/>
                  </a:lnTo>
                  <a:lnTo>
                    <a:pt x="19403" y="68716"/>
                  </a:lnTo>
                  <a:lnTo>
                    <a:pt x="19808" y="68417"/>
                  </a:lnTo>
                  <a:lnTo>
                    <a:pt x="20191" y="68135"/>
                  </a:lnTo>
                  <a:lnTo>
                    <a:pt x="20611" y="67968"/>
                  </a:lnTo>
                  <a:lnTo>
                    <a:pt x="21068" y="67792"/>
                  </a:lnTo>
                  <a:lnTo>
                    <a:pt x="21541" y="67642"/>
                  </a:lnTo>
                  <a:lnTo>
                    <a:pt x="22103" y="67563"/>
                  </a:lnTo>
                  <a:lnTo>
                    <a:pt x="22726" y="67537"/>
                  </a:lnTo>
                  <a:lnTo>
                    <a:pt x="23333" y="67563"/>
                  </a:lnTo>
                  <a:lnTo>
                    <a:pt x="23873" y="67642"/>
                  </a:lnTo>
                  <a:lnTo>
                    <a:pt x="24368" y="67792"/>
                  </a:lnTo>
                  <a:lnTo>
                    <a:pt x="24811" y="67942"/>
                  </a:lnTo>
                  <a:lnTo>
                    <a:pt x="25231" y="68135"/>
                  </a:lnTo>
                  <a:lnTo>
                    <a:pt x="25591" y="68417"/>
                  </a:lnTo>
                  <a:lnTo>
                    <a:pt x="25973" y="68699"/>
                  </a:lnTo>
                  <a:lnTo>
                    <a:pt x="26341" y="68998"/>
                  </a:lnTo>
                  <a:lnTo>
                    <a:pt x="26746" y="69315"/>
                  </a:lnTo>
                  <a:lnTo>
                    <a:pt x="27128" y="69658"/>
                  </a:lnTo>
                  <a:lnTo>
                    <a:pt x="27548" y="69975"/>
                  </a:lnTo>
                  <a:lnTo>
                    <a:pt x="27961" y="70327"/>
                  </a:lnTo>
                  <a:lnTo>
                    <a:pt x="28463" y="70644"/>
                  </a:lnTo>
                  <a:lnTo>
                    <a:pt x="28988" y="70961"/>
                  </a:lnTo>
                  <a:lnTo>
                    <a:pt x="29521" y="71243"/>
                  </a:lnTo>
                  <a:lnTo>
                    <a:pt x="30121" y="71498"/>
                  </a:lnTo>
                  <a:lnTo>
                    <a:pt x="30773" y="71718"/>
                  </a:lnTo>
                  <a:lnTo>
                    <a:pt x="31508" y="71842"/>
                  </a:lnTo>
                  <a:lnTo>
                    <a:pt x="32273" y="71974"/>
                  </a:lnTo>
                  <a:lnTo>
                    <a:pt x="33128" y="71991"/>
                  </a:lnTo>
                  <a:lnTo>
                    <a:pt x="33953" y="71974"/>
                  </a:lnTo>
                  <a:lnTo>
                    <a:pt x="34718" y="71842"/>
                  </a:lnTo>
                  <a:lnTo>
                    <a:pt x="35431" y="71718"/>
                  </a:lnTo>
                  <a:lnTo>
                    <a:pt x="36091" y="71525"/>
                  </a:lnTo>
                  <a:lnTo>
                    <a:pt x="36706" y="71243"/>
                  </a:lnTo>
                  <a:lnTo>
                    <a:pt x="37238" y="70961"/>
                  </a:lnTo>
                  <a:lnTo>
                    <a:pt x="37748" y="70644"/>
                  </a:lnTo>
                  <a:lnTo>
                    <a:pt x="38206" y="70345"/>
                  </a:lnTo>
                  <a:lnTo>
                    <a:pt x="38648" y="69975"/>
                  </a:lnTo>
                  <a:lnTo>
                    <a:pt x="39061" y="69658"/>
                  </a:lnTo>
                  <a:lnTo>
                    <a:pt x="39428" y="69359"/>
                  </a:lnTo>
                  <a:lnTo>
                    <a:pt x="39833" y="69016"/>
                  </a:lnTo>
                  <a:lnTo>
                    <a:pt x="40216" y="68716"/>
                  </a:lnTo>
                  <a:lnTo>
                    <a:pt x="40598" y="68417"/>
                  </a:lnTo>
                  <a:lnTo>
                    <a:pt x="41003" y="68135"/>
                  </a:lnTo>
                  <a:lnTo>
                    <a:pt x="41401" y="67968"/>
                  </a:lnTo>
                  <a:lnTo>
                    <a:pt x="41836" y="67792"/>
                  </a:lnTo>
                  <a:lnTo>
                    <a:pt x="42346" y="67642"/>
                  </a:lnTo>
                  <a:lnTo>
                    <a:pt x="42893" y="67563"/>
                  </a:lnTo>
                  <a:lnTo>
                    <a:pt x="43516" y="67537"/>
                  </a:lnTo>
                  <a:lnTo>
                    <a:pt x="44138" y="67563"/>
                  </a:lnTo>
                  <a:lnTo>
                    <a:pt x="44701" y="67642"/>
                  </a:lnTo>
                  <a:lnTo>
                    <a:pt x="45181" y="67792"/>
                  </a:lnTo>
                  <a:lnTo>
                    <a:pt x="45631" y="67942"/>
                  </a:lnTo>
                  <a:lnTo>
                    <a:pt x="46051" y="68135"/>
                  </a:lnTo>
                  <a:lnTo>
                    <a:pt x="46418" y="68417"/>
                  </a:lnTo>
                  <a:lnTo>
                    <a:pt x="46801" y="68699"/>
                  </a:lnTo>
                  <a:lnTo>
                    <a:pt x="47168" y="68998"/>
                  </a:lnTo>
                  <a:lnTo>
                    <a:pt x="47573" y="69359"/>
                  </a:lnTo>
                  <a:lnTo>
                    <a:pt x="47971" y="69658"/>
                  </a:lnTo>
                  <a:lnTo>
                    <a:pt x="48368" y="69975"/>
                  </a:lnTo>
                  <a:lnTo>
                    <a:pt x="48796" y="70327"/>
                  </a:lnTo>
                  <a:lnTo>
                    <a:pt x="49283" y="70644"/>
                  </a:lnTo>
                  <a:lnTo>
                    <a:pt x="49778" y="70961"/>
                  </a:lnTo>
                  <a:lnTo>
                    <a:pt x="50326" y="71243"/>
                  </a:lnTo>
                  <a:lnTo>
                    <a:pt x="50911" y="71498"/>
                  </a:lnTo>
                  <a:lnTo>
                    <a:pt x="51586" y="71718"/>
                  </a:lnTo>
                  <a:lnTo>
                    <a:pt x="52276" y="71842"/>
                  </a:lnTo>
                  <a:lnTo>
                    <a:pt x="53063" y="71974"/>
                  </a:lnTo>
                  <a:lnTo>
                    <a:pt x="53918" y="71991"/>
                  </a:lnTo>
                  <a:lnTo>
                    <a:pt x="54376" y="71956"/>
                  </a:lnTo>
                  <a:lnTo>
                    <a:pt x="54766" y="71780"/>
                  </a:lnTo>
                  <a:lnTo>
                    <a:pt x="55148" y="71525"/>
                  </a:lnTo>
                  <a:lnTo>
                    <a:pt x="55456" y="71164"/>
                  </a:lnTo>
                  <a:lnTo>
                    <a:pt x="55673" y="70732"/>
                  </a:lnTo>
                  <a:lnTo>
                    <a:pt x="55801" y="70283"/>
                  </a:lnTo>
                  <a:lnTo>
                    <a:pt x="55861" y="69720"/>
                  </a:lnTo>
                  <a:lnTo>
                    <a:pt x="55801" y="69209"/>
                  </a:lnTo>
                  <a:lnTo>
                    <a:pt x="55673" y="68743"/>
                  </a:lnTo>
                  <a:lnTo>
                    <a:pt x="55456" y="68311"/>
                  </a:lnTo>
                  <a:lnTo>
                    <a:pt x="55148" y="67968"/>
                  </a:lnTo>
                  <a:lnTo>
                    <a:pt x="54766" y="67686"/>
                  </a:lnTo>
                  <a:lnTo>
                    <a:pt x="54376" y="67519"/>
                  </a:lnTo>
                  <a:lnTo>
                    <a:pt x="53918" y="67493"/>
                  </a:lnTo>
                  <a:lnTo>
                    <a:pt x="53303" y="67431"/>
                  </a:lnTo>
                  <a:lnTo>
                    <a:pt x="52771" y="67369"/>
                  </a:lnTo>
                  <a:lnTo>
                    <a:pt x="52246" y="67220"/>
                  </a:lnTo>
                  <a:lnTo>
                    <a:pt x="51826" y="67070"/>
                  </a:lnTo>
                  <a:lnTo>
                    <a:pt x="51421" y="66876"/>
                  </a:lnTo>
                  <a:lnTo>
                    <a:pt x="51023" y="66594"/>
                  </a:lnTo>
                  <a:lnTo>
                    <a:pt x="50641" y="66339"/>
                  </a:lnTo>
                  <a:lnTo>
                    <a:pt x="50273" y="65996"/>
                  </a:lnTo>
                  <a:lnTo>
                    <a:pt x="49868" y="65670"/>
                  </a:lnTo>
                  <a:lnTo>
                    <a:pt x="49486" y="65327"/>
                  </a:lnTo>
                  <a:lnTo>
                    <a:pt x="49088" y="65010"/>
                  </a:lnTo>
                  <a:lnTo>
                    <a:pt x="48631" y="64666"/>
                  </a:lnTo>
                  <a:lnTo>
                    <a:pt x="48173" y="64367"/>
                  </a:lnTo>
                  <a:lnTo>
                    <a:pt x="47663" y="64068"/>
                  </a:lnTo>
                  <a:lnTo>
                    <a:pt x="47116" y="63768"/>
                  </a:lnTo>
                  <a:lnTo>
                    <a:pt x="46508" y="63487"/>
                  </a:lnTo>
                  <a:lnTo>
                    <a:pt x="45856" y="63319"/>
                  </a:lnTo>
                  <a:lnTo>
                    <a:pt x="45143" y="63143"/>
                  </a:lnTo>
                  <a:lnTo>
                    <a:pt x="44378" y="63038"/>
                  </a:lnTo>
                  <a:lnTo>
                    <a:pt x="43516" y="62994"/>
                  </a:lnTo>
                  <a:lnTo>
                    <a:pt x="42661" y="63038"/>
                  </a:lnTo>
                  <a:lnTo>
                    <a:pt x="41873" y="63143"/>
                  </a:lnTo>
                  <a:lnTo>
                    <a:pt x="41183" y="63319"/>
                  </a:lnTo>
                  <a:lnTo>
                    <a:pt x="40508" y="63487"/>
                  </a:lnTo>
                  <a:lnTo>
                    <a:pt x="39923" y="63768"/>
                  </a:lnTo>
                  <a:lnTo>
                    <a:pt x="39361" y="64068"/>
                  </a:lnTo>
                  <a:lnTo>
                    <a:pt x="38866" y="64367"/>
                  </a:lnTo>
                  <a:lnTo>
                    <a:pt x="38371" y="64710"/>
                  </a:lnTo>
                  <a:lnTo>
                    <a:pt x="37951" y="65010"/>
                  </a:lnTo>
                  <a:lnTo>
                    <a:pt x="37546" y="65327"/>
                  </a:lnTo>
                  <a:lnTo>
                    <a:pt x="37148" y="65670"/>
                  </a:lnTo>
                  <a:lnTo>
                    <a:pt x="36743" y="66013"/>
                  </a:lnTo>
                  <a:lnTo>
                    <a:pt x="36383" y="66339"/>
                  </a:lnTo>
                  <a:lnTo>
                    <a:pt x="36001" y="66594"/>
                  </a:lnTo>
                  <a:lnTo>
                    <a:pt x="35611" y="66876"/>
                  </a:lnTo>
                  <a:lnTo>
                    <a:pt x="35191" y="67070"/>
                  </a:lnTo>
                  <a:lnTo>
                    <a:pt x="34778" y="67220"/>
                  </a:lnTo>
                  <a:lnTo>
                    <a:pt x="34283" y="67369"/>
                  </a:lnTo>
                  <a:lnTo>
                    <a:pt x="33736" y="67431"/>
                  </a:lnTo>
                  <a:lnTo>
                    <a:pt x="33128" y="67493"/>
                  </a:lnTo>
                  <a:lnTo>
                    <a:pt x="32491" y="67431"/>
                  </a:lnTo>
                  <a:lnTo>
                    <a:pt x="31943" y="67369"/>
                  </a:lnTo>
                  <a:lnTo>
                    <a:pt x="31433" y="67220"/>
                  </a:lnTo>
                  <a:lnTo>
                    <a:pt x="30998" y="67070"/>
                  </a:lnTo>
                  <a:lnTo>
                    <a:pt x="30593" y="66850"/>
                  </a:lnTo>
                  <a:lnTo>
                    <a:pt x="30196" y="66594"/>
                  </a:lnTo>
                  <a:lnTo>
                    <a:pt x="29806" y="66322"/>
                  </a:lnTo>
                  <a:lnTo>
                    <a:pt x="29446" y="65996"/>
                  </a:lnTo>
                  <a:lnTo>
                    <a:pt x="29026" y="65670"/>
                  </a:lnTo>
                  <a:lnTo>
                    <a:pt x="28658" y="65327"/>
                  </a:lnTo>
                  <a:lnTo>
                    <a:pt x="28238" y="65010"/>
                  </a:lnTo>
                  <a:lnTo>
                    <a:pt x="27818" y="64666"/>
                  </a:lnTo>
                  <a:lnTo>
                    <a:pt x="27346" y="64341"/>
                  </a:lnTo>
                  <a:lnTo>
                    <a:pt x="26851" y="64050"/>
                  </a:lnTo>
                  <a:lnTo>
                    <a:pt x="26303" y="63742"/>
                  </a:lnTo>
                  <a:lnTo>
                    <a:pt x="25703" y="63487"/>
                  </a:lnTo>
                  <a:lnTo>
                    <a:pt x="25028" y="63319"/>
                  </a:lnTo>
                  <a:lnTo>
                    <a:pt x="24353" y="63143"/>
                  </a:lnTo>
                  <a:lnTo>
                    <a:pt x="23588" y="63038"/>
                  </a:lnTo>
                  <a:lnTo>
                    <a:pt x="22726" y="62994"/>
                  </a:lnTo>
                  <a:lnTo>
                    <a:pt x="21871" y="63038"/>
                  </a:lnTo>
                  <a:lnTo>
                    <a:pt x="21106" y="63143"/>
                  </a:lnTo>
                  <a:lnTo>
                    <a:pt x="20393" y="63319"/>
                  </a:lnTo>
                  <a:lnTo>
                    <a:pt x="19733" y="63487"/>
                  </a:lnTo>
                  <a:lnTo>
                    <a:pt x="19111" y="63768"/>
                  </a:lnTo>
                  <a:lnTo>
                    <a:pt x="18586" y="64068"/>
                  </a:lnTo>
                  <a:lnTo>
                    <a:pt x="18053" y="64367"/>
                  </a:lnTo>
                  <a:lnTo>
                    <a:pt x="17596" y="64710"/>
                  </a:lnTo>
                  <a:lnTo>
                    <a:pt x="17138" y="65010"/>
                  </a:lnTo>
                  <a:lnTo>
                    <a:pt x="16718" y="65327"/>
                  </a:lnTo>
                  <a:lnTo>
                    <a:pt x="16358" y="65670"/>
                  </a:lnTo>
                  <a:lnTo>
                    <a:pt x="15953" y="66013"/>
                  </a:lnTo>
                  <a:lnTo>
                    <a:pt x="15593" y="66339"/>
                  </a:lnTo>
                  <a:lnTo>
                    <a:pt x="15188" y="66594"/>
                  </a:lnTo>
                  <a:lnTo>
                    <a:pt x="14821" y="66876"/>
                  </a:lnTo>
                  <a:lnTo>
                    <a:pt x="14401" y="67070"/>
                  </a:lnTo>
                  <a:lnTo>
                    <a:pt x="13981" y="67220"/>
                  </a:lnTo>
                  <a:lnTo>
                    <a:pt x="13493" y="67369"/>
                  </a:lnTo>
                  <a:lnTo>
                    <a:pt x="12961" y="67431"/>
                  </a:lnTo>
                  <a:lnTo>
                    <a:pt x="12323" y="67493"/>
                  </a:lnTo>
                  <a:lnTo>
                    <a:pt x="11701" y="67431"/>
                  </a:lnTo>
                  <a:lnTo>
                    <a:pt x="11138" y="67369"/>
                  </a:lnTo>
                  <a:lnTo>
                    <a:pt x="10658" y="67220"/>
                  </a:lnTo>
                  <a:lnTo>
                    <a:pt x="10223" y="67070"/>
                  </a:lnTo>
                  <a:lnTo>
                    <a:pt x="9788" y="66850"/>
                  </a:lnTo>
                  <a:lnTo>
                    <a:pt x="9406" y="66594"/>
                  </a:lnTo>
                  <a:lnTo>
                    <a:pt x="9016" y="66322"/>
                  </a:lnTo>
                  <a:lnTo>
                    <a:pt x="8633" y="65996"/>
                  </a:lnTo>
                  <a:lnTo>
                    <a:pt x="8236" y="65670"/>
                  </a:lnTo>
                  <a:lnTo>
                    <a:pt x="7868" y="65327"/>
                  </a:lnTo>
                  <a:lnTo>
                    <a:pt x="7448" y="65010"/>
                  </a:lnTo>
                  <a:lnTo>
                    <a:pt x="7028" y="64666"/>
                  </a:lnTo>
                  <a:lnTo>
                    <a:pt x="6556" y="64341"/>
                  </a:lnTo>
                  <a:lnTo>
                    <a:pt x="6046" y="64050"/>
                  </a:lnTo>
                  <a:lnTo>
                    <a:pt x="5498" y="63742"/>
                  </a:lnTo>
                  <a:lnTo>
                    <a:pt x="4913" y="63487"/>
                  </a:lnTo>
                  <a:lnTo>
                    <a:pt x="4253" y="63319"/>
                  </a:lnTo>
                  <a:lnTo>
                    <a:pt x="3541" y="63143"/>
                  </a:lnTo>
                  <a:lnTo>
                    <a:pt x="2776" y="63038"/>
                  </a:lnTo>
                  <a:lnTo>
                    <a:pt x="1951" y="62994"/>
                  </a:lnTo>
                  <a:lnTo>
                    <a:pt x="1478" y="63082"/>
                  </a:lnTo>
                  <a:close/>
                  <a:moveTo>
                    <a:pt x="45346" y="7801"/>
                  </a:moveTo>
                  <a:lnTo>
                    <a:pt x="44521" y="7968"/>
                  </a:lnTo>
                  <a:lnTo>
                    <a:pt x="43741" y="8311"/>
                  </a:lnTo>
                  <a:lnTo>
                    <a:pt x="43006" y="8743"/>
                  </a:lnTo>
                  <a:lnTo>
                    <a:pt x="42331" y="9271"/>
                  </a:lnTo>
                  <a:lnTo>
                    <a:pt x="41731" y="9896"/>
                  </a:lnTo>
                  <a:lnTo>
                    <a:pt x="41198" y="10627"/>
                  </a:lnTo>
                  <a:lnTo>
                    <a:pt x="40726" y="11393"/>
                  </a:lnTo>
                  <a:lnTo>
                    <a:pt x="40343" y="12256"/>
                  </a:lnTo>
                  <a:lnTo>
                    <a:pt x="40088" y="13171"/>
                  </a:lnTo>
                  <a:lnTo>
                    <a:pt x="39923" y="14157"/>
                  </a:lnTo>
                  <a:lnTo>
                    <a:pt x="39871" y="15170"/>
                  </a:lnTo>
                  <a:lnTo>
                    <a:pt x="39923" y="16173"/>
                  </a:lnTo>
                  <a:lnTo>
                    <a:pt x="40088" y="17159"/>
                  </a:lnTo>
                  <a:lnTo>
                    <a:pt x="40343" y="18084"/>
                  </a:lnTo>
                  <a:lnTo>
                    <a:pt x="40726" y="18938"/>
                  </a:lnTo>
                  <a:lnTo>
                    <a:pt x="41198" y="19713"/>
                  </a:lnTo>
                  <a:lnTo>
                    <a:pt x="41731" y="20435"/>
                  </a:lnTo>
                  <a:lnTo>
                    <a:pt x="42331" y="21060"/>
                  </a:lnTo>
                  <a:lnTo>
                    <a:pt x="43006" y="21597"/>
                  </a:lnTo>
                  <a:lnTo>
                    <a:pt x="43741" y="22028"/>
                  </a:lnTo>
                  <a:lnTo>
                    <a:pt x="44521" y="22371"/>
                  </a:lnTo>
                  <a:lnTo>
                    <a:pt x="45346" y="22539"/>
                  </a:lnTo>
                  <a:lnTo>
                    <a:pt x="46223" y="22627"/>
                  </a:lnTo>
                  <a:lnTo>
                    <a:pt x="47078" y="22539"/>
                  </a:lnTo>
                  <a:lnTo>
                    <a:pt x="47896" y="22371"/>
                  </a:lnTo>
                  <a:lnTo>
                    <a:pt x="48683" y="22028"/>
                  </a:lnTo>
                  <a:lnTo>
                    <a:pt x="49433" y="21597"/>
                  </a:lnTo>
                  <a:lnTo>
                    <a:pt x="50086" y="21060"/>
                  </a:lnTo>
                  <a:lnTo>
                    <a:pt x="50708" y="20435"/>
                  </a:lnTo>
                  <a:lnTo>
                    <a:pt x="51241" y="19713"/>
                  </a:lnTo>
                  <a:lnTo>
                    <a:pt x="51698" y="18938"/>
                  </a:lnTo>
                  <a:lnTo>
                    <a:pt x="52058" y="18084"/>
                  </a:lnTo>
                  <a:lnTo>
                    <a:pt x="52336" y="17159"/>
                  </a:lnTo>
                  <a:lnTo>
                    <a:pt x="52516" y="16173"/>
                  </a:lnTo>
                  <a:lnTo>
                    <a:pt x="52568" y="15170"/>
                  </a:lnTo>
                  <a:lnTo>
                    <a:pt x="52516" y="14157"/>
                  </a:lnTo>
                  <a:lnTo>
                    <a:pt x="52336" y="13171"/>
                  </a:lnTo>
                  <a:lnTo>
                    <a:pt x="52058" y="12256"/>
                  </a:lnTo>
                  <a:lnTo>
                    <a:pt x="51698" y="11393"/>
                  </a:lnTo>
                  <a:lnTo>
                    <a:pt x="51241" y="10627"/>
                  </a:lnTo>
                  <a:lnTo>
                    <a:pt x="50708" y="9896"/>
                  </a:lnTo>
                  <a:lnTo>
                    <a:pt x="50086" y="9271"/>
                  </a:lnTo>
                  <a:lnTo>
                    <a:pt x="49433" y="8743"/>
                  </a:lnTo>
                  <a:lnTo>
                    <a:pt x="48683" y="8311"/>
                  </a:lnTo>
                  <a:lnTo>
                    <a:pt x="47896" y="7968"/>
                  </a:lnTo>
                  <a:lnTo>
                    <a:pt x="47078" y="7801"/>
                  </a:lnTo>
                  <a:lnTo>
                    <a:pt x="46223" y="7713"/>
                  </a:lnTo>
                  <a:lnTo>
                    <a:pt x="45346" y="7801"/>
                  </a:lnTo>
                  <a:close/>
                  <a:moveTo>
                    <a:pt x="46733" y="12273"/>
                  </a:moveTo>
                  <a:lnTo>
                    <a:pt x="47183" y="12467"/>
                  </a:lnTo>
                  <a:lnTo>
                    <a:pt x="47603" y="12749"/>
                  </a:lnTo>
                  <a:lnTo>
                    <a:pt x="47993" y="13110"/>
                  </a:lnTo>
                  <a:lnTo>
                    <a:pt x="48301" y="13515"/>
                  </a:lnTo>
                  <a:lnTo>
                    <a:pt x="48518" y="14034"/>
                  </a:lnTo>
                  <a:lnTo>
                    <a:pt x="48661" y="14589"/>
                  </a:lnTo>
                  <a:lnTo>
                    <a:pt x="48721" y="15170"/>
                  </a:lnTo>
                  <a:lnTo>
                    <a:pt x="48661" y="15751"/>
                  </a:lnTo>
                  <a:lnTo>
                    <a:pt x="48518" y="16305"/>
                  </a:lnTo>
                  <a:lnTo>
                    <a:pt x="48301" y="16816"/>
                  </a:lnTo>
                  <a:lnTo>
                    <a:pt x="47993" y="17221"/>
                  </a:lnTo>
                  <a:lnTo>
                    <a:pt x="47603" y="17591"/>
                  </a:lnTo>
                  <a:lnTo>
                    <a:pt x="47183" y="17873"/>
                  </a:lnTo>
                  <a:lnTo>
                    <a:pt x="46733" y="18057"/>
                  </a:lnTo>
                  <a:lnTo>
                    <a:pt x="46223" y="18084"/>
                  </a:lnTo>
                  <a:lnTo>
                    <a:pt x="45706" y="18057"/>
                  </a:lnTo>
                  <a:lnTo>
                    <a:pt x="45233" y="17873"/>
                  </a:lnTo>
                  <a:lnTo>
                    <a:pt x="44836" y="17591"/>
                  </a:lnTo>
                  <a:lnTo>
                    <a:pt x="44453" y="17221"/>
                  </a:lnTo>
                  <a:lnTo>
                    <a:pt x="44138" y="16816"/>
                  </a:lnTo>
                  <a:lnTo>
                    <a:pt x="43906" y="16305"/>
                  </a:lnTo>
                  <a:lnTo>
                    <a:pt x="43756" y="15751"/>
                  </a:lnTo>
                  <a:lnTo>
                    <a:pt x="43703" y="15170"/>
                  </a:lnTo>
                  <a:lnTo>
                    <a:pt x="43756" y="14589"/>
                  </a:lnTo>
                  <a:lnTo>
                    <a:pt x="43906" y="14034"/>
                  </a:lnTo>
                  <a:lnTo>
                    <a:pt x="44138" y="13515"/>
                  </a:lnTo>
                  <a:lnTo>
                    <a:pt x="44453" y="13110"/>
                  </a:lnTo>
                  <a:lnTo>
                    <a:pt x="44836" y="12749"/>
                  </a:lnTo>
                  <a:lnTo>
                    <a:pt x="45233" y="12467"/>
                  </a:lnTo>
                  <a:lnTo>
                    <a:pt x="45706" y="12273"/>
                  </a:lnTo>
                  <a:lnTo>
                    <a:pt x="46223" y="12229"/>
                  </a:lnTo>
                  <a:lnTo>
                    <a:pt x="46733" y="12273"/>
                  </a:lnTo>
                  <a:close/>
                  <a:moveTo>
                    <a:pt x="46223" y="0"/>
                  </a:moveTo>
                  <a:lnTo>
                    <a:pt x="46658" y="44"/>
                  </a:lnTo>
                  <a:lnTo>
                    <a:pt x="47078" y="212"/>
                  </a:lnTo>
                  <a:lnTo>
                    <a:pt x="47446" y="467"/>
                  </a:lnTo>
                  <a:lnTo>
                    <a:pt x="47753" y="837"/>
                  </a:lnTo>
                  <a:lnTo>
                    <a:pt x="47993" y="1242"/>
                  </a:lnTo>
                  <a:lnTo>
                    <a:pt x="48136" y="1735"/>
                  </a:lnTo>
                  <a:lnTo>
                    <a:pt x="48188" y="2245"/>
                  </a:lnTo>
                  <a:lnTo>
                    <a:pt x="48188" y="4429"/>
                  </a:lnTo>
                  <a:lnTo>
                    <a:pt x="48136" y="4966"/>
                  </a:lnTo>
                  <a:lnTo>
                    <a:pt x="48008" y="5415"/>
                  </a:lnTo>
                  <a:lnTo>
                    <a:pt x="47753" y="5829"/>
                  </a:lnTo>
                  <a:lnTo>
                    <a:pt x="47446" y="6189"/>
                  </a:lnTo>
                  <a:lnTo>
                    <a:pt x="47078" y="6471"/>
                  </a:lnTo>
                  <a:lnTo>
                    <a:pt x="46658" y="6621"/>
                  </a:lnTo>
                  <a:lnTo>
                    <a:pt x="46223" y="6683"/>
                  </a:lnTo>
                  <a:lnTo>
                    <a:pt x="45781" y="6621"/>
                  </a:lnTo>
                  <a:lnTo>
                    <a:pt x="45346" y="6471"/>
                  </a:lnTo>
                  <a:lnTo>
                    <a:pt x="44993" y="6189"/>
                  </a:lnTo>
                  <a:lnTo>
                    <a:pt x="44686" y="5829"/>
                  </a:lnTo>
                  <a:lnTo>
                    <a:pt x="44453" y="5415"/>
                  </a:lnTo>
                  <a:lnTo>
                    <a:pt x="44303" y="4966"/>
                  </a:lnTo>
                  <a:lnTo>
                    <a:pt x="44243" y="4429"/>
                  </a:lnTo>
                  <a:lnTo>
                    <a:pt x="44243" y="2245"/>
                  </a:lnTo>
                  <a:lnTo>
                    <a:pt x="44303" y="1735"/>
                  </a:lnTo>
                  <a:lnTo>
                    <a:pt x="44453" y="1242"/>
                  </a:lnTo>
                  <a:lnTo>
                    <a:pt x="44686" y="837"/>
                  </a:lnTo>
                  <a:lnTo>
                    <a:pt x="44993" y="467"/>
                  </a:lnTo>
                  <a:lnTo>
                    <a:pt x="45346" y="212"/>
                  </a:lnTo>
                  <a:lnTo>
                    <a:pt x="45781" y="44"/>
                  </a:lnTo>
                  <a:lnTo>
                    <a:pt x="46223" y="0"/>
                  </a:lnTo>
                  <a:close/>
                  <a:moveTo>
                    <a:pt x="46223" y="23657"/>
                  </a:moveTo>
                  <a:lnTo>
                    <a:pt x="46658" y="23736"/>
                  </a:lnTo>
                  <a:lnTo>
                    <a:pt x="47078" y="23912"/>
                  </a:lnTo>
                  <a:lnTo>
                    <a:pt x="47446" y="24167"/>
                  </a:lnTo>
                  <a:lnTo>
                    <a:pt x="47753" y="24528"/>
                  </a:lnTo>
                  <a:lnTo>
                    <a:pt x="47993" y="24986"/>
                  </a:lnTo>
                  <a:lnTo>
                    <a:pt x="48136" y="25479"/>
                  </a:lnTo>
                  <a:lnTo>
                    <a:pt x="48188" y="26008"/>
                  </a:lnTo>
                  <a:lnTo>
                    <a:pt x="48188" y="28279"/>
                  </a:lnTo>
                  <a:lnTo>
                    <a:pt x="48136" y="28798"/>
                  </a:lnTo>
                  <a:lnTo>
                    <a:pt x="48008" y="29291"/>
                  </a:lnTo>
                  <a:lnTo>
                    <a:pt x="47753" y="29714"/>
                  </a:lnTo>
                  <a:lnTo>
                    <a:pt x="47446" y="30084"/>
                  </a:lnTo>
                  <a:lnTo>
                    <a:pt x="47078" y="30339"/>
                  </a:lnTo>
                  <a:lnTo>
                    <a:pt x="46658" y="30533"/>
                  </a:lnTo>
                  <a:lnTo>
                    <a:pt x="46223" y="30594"/>
                  </a:lnTo>
                  <a:lnTo>
                    <a:pt x="45781" y="30533"/>
                  </a:lnTo>
                  <a:lnTo>
                    <a:pt x="45346" y="30339"/>
                  </a:lnTo>
                  <a:lnTo>
                    <a:pt x="44993" y="30084"/>
                  </a:lnTo>
                  <a:lnTo>
                    <a:pt x="44686" y="29714"/>
                  </a:lnTo>
                  <a:lnTo>
                    <a:pt x="44453" y="29291"/>
                  </a:lnTo>
                  <a:lnTo>
                    <a:pt x="44303" y="28798"/>
                  </a:lnTo>
                  <a:lnTo>
                    <a:pt x="44243" y="28279"/>
                  </a:lnTo>
                  <a:lnTo>
                    <a:pt x="44243" y="26008"/>
                  </a:lnTo>
                  <a:lnTo>
                    <a:pt x="44303" y="25479"/>
                  </a:lnTo>
                  <a:lnTo>
                    <a:pt x="44453" y="24986"/>
                  </a:lnTo>
                  <a:lnTo>
                    <a:pt x="44686" y="24528"/>
                  </a:lnTo>
                  <a:lnTo>
                    <a:pt x="44993" y="24167"/>
                  </a:lnTo>
                  <a:lnTo>
                    <a:pt x="45346" y="23912"/>
                  </a:lnTo>
                  <a:lnTo>
                    <a:pt x="45781" y="23736"/>
                  </a:lnTo>
                  <a:lnTo>
                    <a:pt x="46223" y="23657"/>
                  </a:lnTo>
                  <a:close/>
                  <a:moveTo>
                    <a:pt x="55508" y="13110"/>
                  </a:moveTo>
                  <a:lnTo>
                    <a:pt x="57286" y="13110"/>
                  </a:lnTo>
                  <a:lnTo>
                    <a:pt x="57721" y="13154"/>
                  </a:lnTo>
                  <a:lnTo>
                    <a:pt x="58118" y="13330"/>
                  </a:lnTo>
                  <a:lnTo>
                    <a:pt x="58448" y="13585"/>
                  </a:lnTo>
                  <a:lnTo>
                    <a:pt x="58741" y="13902"/>
                  </a:lnTo>
                  <a:lnTo>
                    <a:pt x="58943" y="14333"/>
                  </a:lnTo>
                  <a:lnTo>
                    <a:pt x="59086" y="14782"/>
                  </a:lnTo>
                  <a:lnTo>
                    <a:pt x="59146" y="15302"/>
                  </a:lnTo>
                  <a:lnTo>
                    <a:pt x="59086" y="15812"/>
                  </a:lnTo>
                  <a:lnTo>
                    <a:pt x="58943" y="16261"/>
                  </a:lnTo>
                  <a:lnTo>
                    <a:pt x="58741" y="16693"/>
                  </a:lnTo>
                  <a:lnTo>
                    <a:pt x="58448" y="17010"/>
                  </a:lnTo>
                  <a:lnTo>
                    <a:pt x="58118" y="17265"/>
                  </a:lnTo>
                  <a:lnTo>
                    <a:pt x="57721" y="17441"/>
                  </a:lnTo>
                  <a:lnTo>
                    <a:pt x="57286" y="17485"/>
                  </a:lnTo>
                  <a:lnTo>
                    <a:pt x="55508" y="17485"/>
                  </a:lnTo>
                  <a:lnTo>
                    <a:pt x="55088" y="17441"/>
                  </a:lnTo>
                  <a:lnTo>
                    <a:pt x="54691" y="17265"/>
                  </a:lnTo>
                  <a:lnTo>
                    <a:pt x="54346" y="17010"/>
                  </a:lnTo>
                  <a:lnTo>
                    <a:pt x="54068" y="16693"/>
                  </a:lnTo>
                  <a:lnTo>
                    <a:pt x="53851" y="16261"/>
                  </a:lnTo>
                  <a:lnTo>
                    <a:pt x="53723" y="15812"/>
                  </a:lnTo>
                  <a:lnTo>
                    <a:pt x="53671" y="15302"/>
                  </a:lnTo>
                  <a:lnTo>
                    <a:pt x="53723" y="14782"/>
                  </a:lnTo>
                  <a:lnTo>
                    <a:pt x="53851" y="14333"/>
                  </a:lnTo>
                  <a:lnTo>
                    <a:pt x="54068" y="13902"/>
                  </a:lnTo>
                  <a:lnTo>
                    <a:pt x="54346" y="13585"/>
                  </a:lnTo>
                  <a:lnTo>
                    <a:pt x="54691" y="13330"/>
                  </a:lnTo>
                  <a:lnTo>
                    <a:pt x="55088" y="13154"/>
                  </a:lnTo>
                  <a:lnTo>
                    <a:pt x="55508" y="13110"/>
                  </a:lnTo>
                  <a:close/>
                  <a:moveTo>
                    <a:pt x="35086" y="13110"/>
                  </a:moveTo>
                  <a:lnTo>
                    <a:pt x="36983" y="13110"/>
                  </a:lnTo>
                  <a:lnTo>
                    <a:pt x="37456" y="13154"/>
                  </a:lnTo>
                  <a:lnTo>
                    <a:pt x="37876" y="13330"/>
                  </a:lnTo>
                  <a:lnTo>
                    <a:pt x="38243" y="13585"/>
                  </a:lnTo>
                  <a:lnTo>
                    <a:pt x="38551" y="13902"/>
                  </a:lnTo>
                  <a:lnTo>
                    <a:pt x="38768" y="14333"/>
                  </a:lnTo>
                  <a:lnTo>
                    <a:pt x="38933" y="14782"/>
                  </a:lnTo>
                  <a:lnTo>
                    <a:pt x="38993" y="15302"/>
                  </a:lnTo>
                  <a:lnTo>
                    <a:pt x="38933" y="15812"/>
                  </a:lnTo>
                  <a:lnTo>
                    <a:pt x="38768" y="16261"/>
                  </a:lnTo>
                  <a:lnTo>
                    <a:pt x="38551" y="16693"/>
                  </a:lnTo>
                  <a:lnTo>
                    <a:pt x="38243" y="17010"/>
                  </a:lnTo>
                  <a:lnTo>
                    <a:pt x="37876" y="17265"/>
                  </a:lnTo>
                  <a:lnTo>
                    <a:pt x="37456" y="17441"/>
                  </a:lnTo>
                  <a:lnTo>
                    <a:pt x="36983" y="17485"/>
                  </a:lnTo>
                  <a:lnTo>
                    <a:pt x="35086" y="17485"/>
                  </a:lnTo>
                  <a:lnTo>
                    <a:pt x="34613" y="17441"/>
                  </a:lnTo>
                  <a:lnTo>
                    <a:pt x="34193" y="17265"/>
                  </a:lnTo>
                  <a:lnTo>
                    <a:pt x="33826" y="17010"/>
                  </a:lnTo>
                  <a:lnTo>
                    <a:pt x="33518" y="16693"/>
                  </a:lnTo>
                  <a:lnTo>
                    <a:pt x="33293" y="16261"/>
                  </a:lnTo>
                  <a:lnTo>
                    <a:pt x="33128" y="15812"/>
                  </a:lnTo>
                  <a:lnTo>
                    <a:pt x="33076" y="15302"/>
                  </a:lnTo>
                  <a:lnTo>
                    <a:pt x="33128" y="14782"/>
                  </a:lnTo>
                  <a:lnTo>
                    <a:pt x="33293" y="14333"/>
                  </a:lnTo>
                  <a:lnTo>
                    <a:pt x="33518" y="13902"/>
                  </a:lnTo>
                  <a:lnTo>
                    <a:pt x="33826" y="13585"/>
                  </a:lnTo>
                  <a:lnTo>
                    <a:pt x="34193" y="13330"/>
                  </a:lnTo>
                  <a:lnTo>
                    <a:pt x="34613" y="13154"/>
                  </a:lnTo>
                  <a:lnTo>
                    <a:pt x="35086" y="13110"/>
                  </a:lnTo>
                  <a:close/>
                  <a:moveTo>
                    <a:pt x="53993" y="3856"/>
                  </a:moveTo>
                  <a:lnTo>
                    <a:pt x="54361" y="3918"/>
                  </a:lnTo>
                  <a:lnTo>
                    <a:pt x="54691" y="4006"/>
                  </a:lnTo>
                  <a:lnTo>
                    <a:pt x="55021" y="4217"/>
                  </a:lnTo>
                  <a:lnTo>
                    <a:pt x="55313" y="4499"/>
                  </a:lnTo>
                  <a:lnTo>
                    <a:pt x="55546" y="4842"/>
                  </a:lnTo>
                  <a:lnTo>
                    <a:pt x="55726" y="5203"/>
                  </a:lnTo>
                  <a:lnTo>
                    <a:pt x="55801" y="5608"/>
                  </a:lnTo>
                  <a:lnTo>
                    <a:pt x="55861" y="6040"/>
                  </a:lnTo>
                  <a:lnTo>
                    <a:pt x="55801" y="6471"/>
                  </a:lnTo>
                  <a:lnTo>
                    <a:pt x="55726" y="6876"/>
                  </a:lnTo>
                  <a:lnTo>
                    <a:pt x="55546" y="7237"/>
                  </a:lnTo>
                  <a:lnTo>
                    <a:pt x="55313" y="7581"/>
                  </a:lnTo>
                  <a:lnTo>
                    <a:pt x="54016" y="9130"/>
                  </a:lnTo>
                  <a:lnTo>
                    <a:pt x="53701" y="9403"/>
                  </a:lnTo>
                  <a:lnTo>
                    <a:pt x="53393" y="9597"/>
                  </a:lnTo>
                  <a:lnTo>
                    <a:pt x="53048" y="9729"/>
                  </a:lnTo>
                  <a:lnTo>
                    <a:pt x="52696" y="9773"/>
                  </a:lnTo>
                  <a:lnTo>
                    <a:pt x="52336" y="9729"/>
                  </a:lnTo>
                  <a:lnTo>
                    <a:pt x="51991" y="9597"/>
                  </a:lnTo>
                  <a:lnTo>
                    <a:pt x="51661" y="9403"/>
                  </a:lnTo>
                  <a:lnTo>
                    <a:pt x="51383" y="9130"/>
                  </a:lnTo>
                  <a:lnTo>
                    <a:pt x="51113" y="8760"/>
                  </a:lnTo>
                  <a:lnTo>
                    <a:pt x="50948" y="8399"/>
                  </a:lnTo>
                  <a:lnTo>
                    <a:pt x="50858" y="7986"/>
                  </a:lnTo>
                  <a:lnTo>
                    <a:pt x="50821" y="7581"/>
                  </a:lnTo>
                  <a:lnTo>
                    <a:pt x="50858" y="7158"/>
                  </a:lnTo>
                  <a:lnTo>
                    <a:pt x="50948" y="6744"/>
                  </a:lnTo>
                  <a:lnTo>
                    <a:pt x="51113" y="6383"/>
                  </a:lnTo>
                  <a:lnTo>
                    <a:pt x="51383" y="6022"/>
                  </a:lnTo>
                  <a:lnTo>
                    <a:pt x="52681" y="4499"/>
                  </a:lnTo>
                  <a:lnTo>
                    <a:pt x="52958" y="4217"/>
                  </a:lnTo>
                  <a:lnTo>
                    <a:pt x="53281" y="4006"/>
                  </a:lnTo>
                  <a:lnTo>
                    <a:pt x="53633" y="3918"/>
                  </a:lnTo>
                  <a:lnTo>
                    <a:pt x="53993" y="3856"/>
                  </a:lnTo>
                  <a:close/>
                  <a:moveTo>
                    <a:pt x="39608" y="20567"/>
                  </a:moveTo>
                  <a:lnTo>
                    <a:pt x="39991" y="20593"/>
                  </a:lnTo>
                  <a:lnTo>
                    <a:pt x="40358" y="20699"/>
                  </a:lnTo>
                  <a:lnTo>
                    <a:pt x="40688" y="20892"/>
                  </a:lnTo>
                  <a:lnTo>
                    <a:pt x="41018" y="21165"/>
                  </a:lnTo>
                  <a:lnTo>
                    <a:pt x="41273" y="21535"/>
                  </a:lnTo>
                  <a:lnTo>
                    <a:pt x="41438" y="21940"/>
                  </a:lnTo>
                  <a:lnTo>
                    <a:pt x="41581" y="22345"/>
                  </a:lnTo>
                  <a:lnTo>
                    <a:pt x="41618" y="22776"/>
                  </a:lnTo>
                  <a:lnTo>
                    <a:pt x="41603" y="23225"/>
                  </a:lnTo>
                  <a:lnTo>
                    <a:pt x="41476" y="23657"/>
                  </a:lnTo>
                  <a:lnTo>
                    <a:pt x="41326" y="24062"/>
                  </a:lnTo>
                  <a:lnTo>
                    <a:pt x="41093" y="24405"/>
                  </a:lnTo>
                  <a:lnTo>
                    <a:pt x="39781" y="26034"/>
                  </a:lnTo>
                  <a:lnTo>
                    <a:pt x="39443" y="26333"/>
                  </a:lnTo>
                  <a:lnTo>
                    <a:pt x="39098" y="26545"/>
                  </a:lnTo>
                  <a:lnTo>
                    <a:pt x="38716" y="26694"/>
                  </a:lnTo>
                  <a:lnTo>
                    <a:pt x="38333" y="26738"/>
                  </a:lnTo>
                  <a:lnTo>
                    <a:pt x="37988" y="26694"/>
                  </a:lnTo>
                  <a:lnTo>
                    <a:pt x="37621" y="26571"/>
                  </a:lnTo>
                  <a:lnTo>
                    <a:pt x="37276" y="26395"/>
                  </a:lnTo>
                  <a:lnTo>
                    <a:pt x="36998" y="26096"/>
                  </a:lnTo>
                  <a:lnTo>
                    <a:pt x="36728" y="25752"/>
                  </a:lnTo>
                  <a:lnTo>
                    <a:pt x="36526" y="25365"/>
                  </a:lnTo>
                  <a:lnTo>
                    <a:pt x="36436" y="24942"/>
                  </a:lnTo>
                  <a:lnTo>
                    <a:pt x="36361" y="24493"/>
                  </a:lnTo>
                  <a:lnTo>
                    <a:pt x="36421" y="24062"/>
                  </a:lnTo>
                  <a:lnTo>
                    <a:pt x="36511" y="23657"/>
                  </a:lnTo>
                  <a:lnTo>
                    <a:pt x="36676" y="23243"/>
                  </a:lnTo>
                  <a:lnTo>
                    <a:pt x="36908" y="22864"/>
                  </a:lnTo>
                  <a:lnTo>
                    <a:pt x="38243" y="21271"/>
                  </a:lnTo>
                  <a:lnTo>
                    <a:pt x="38536" y="20954"/>
                  </a:lnTo>
                  <a:lnTo>
                    <a:pt x="38866" y="20743"/>
                  </a:lnTo>
                  <a:lnTo>
                    <a:pt x="39226" y="20611"/>
                  </a:lnTo>
                  <a:lnTo>
                    <a:pt x="39608" y="20567"/>
                  </a:lnTo>
                  <a:close/>
                  <a:moveTo>
                    <a:pt x="52696" y="20567"/>
                  </a:moveTo>
                  <a:lnTo>
                    <a:pt x="53048" y="20611"/>
                  </a:lnTo>
                  <a:lnTo>
                    <a:pt x="53378" y="20716"/>
                  </a:lnTo>
                  <a:lnTo>
                    <a:pt x="53701" y="20936"/>
                  </a:lnTo>
                  <a:lnTo>
                    <a:pt x="54016" y="21209"/>
                  </a:lnTo>
                  <a:lnTo>
                    <a:pt x="55313" y="22820"/>
                  </a:lnTo>
                  <a:lnTo>
                    <a:pt x="55546" y="23181"/>
                  </a:lnTo>
                  <a:lnTo>
                    <a:pt x="55726" y="23586"/>
                  </a:lnTo>
                  <a:lnTo>
                    <a:pt x="55801" y="24018"/>
                  </a:lnTo>
                  <a:lnTo>
                    <a:pt x="55861" y="24423"/>
                  </a:lnTo>
                  <a:lnTo>
                    <a:pt x="55801" y="24872"/>
                  </a:lnTo>
                  <a:lnTo>
                    <a:pt x="55726" y="25303"/>
                  </a:lnTo>
                  <a:lnTo>
                    <a:pt x="55546" y="25708"/>
                  </a:lnTo>
                  <a:lnTo>
                    <a:pt x="55313" y="26052"/>
                  </a:lnTo>
                  <a:lnTo>
                    <a:pt x="55021" y="26351"/>
                  </a:lnTo>
                  <a:lnTo>
                    <a:pt x="54691" y="26545"/>
                  </a:lnTo>
                  <a:lnTo>
                    <a:pt x="54361" y="26694"/>
                  </a:lnTo>
                  <a:lnTo>
                    <a:pt x="53993" y="26738"/>
                  </a:lnTo>
                  <a:lnTo>
                    <a:pt x="53633" y="26694"/>
                  </a:lnTo>
                  <a:lnTo>
                    <a:pt x="53281" y="26545"/>
                  </a:lnTo>
                  <a:lnTo>
                    <a:pt x="52958" y="26351"/>
                  </a:lnTo>
                  <a:lnTo>
                    <a:pt x="52681" y="26052"/>
                  </a:lnTo>
                  <a:lnTo>
                    <a:pt x="51383" y="24449"/>
                  </a:lnTo>
                  <a:lnTo>
                    <a:pt x="51113" y="24106"/>
                  </a:lnTo>
                  <a:lnTo>
                    <a:pt x="50948" y="23692"/>
                  </a:lnTo>
                  <a:lnTo>
                    <a:pt x="50858" y="23287"/>
                  </a:lnTo>
                  <a:lnTo>
                    <a:pt x="50821" y="22838"/>
                  </a:lnTo>
                  <a:lnTo>
                    <a:pt x="50858" y="22389"/>
                  </a:lnTo>
                  <a:lnTo>
                    <a:pt x="50948" y="21984"/>
                  </a:lnTo>
                  <a:lnTo>
                    <a:pt x="51113" y="21579"/>
                  </a:lnTo>
                  <a:lnTo>
                    <a:pt x="51383" y="21209"/>
                  </a:lnTo>
                  <a:lnTo>
                    <a:pt x="51661" y="20936"/>
                  </a:lnTo>
                  <a:lnTo>
                    <a:pt x="51991" y="20716"/>
                  </a:lnTo>
                  <a:lnTo>
                    <a:pt x="52336" y="20611"/>
                  </a:lnTo>
                  <a:lnTo>
                    <a:pt x="52696" y="20567"/>
                  </a:lnTo>
                  <a:close/>
                  <a:moveTo>
                    <a:pt x="38386" y="3856"/>
                  </a:moveTo>
                  <a:lnTo>
                    <a:pt x="38768" y="3918"/>
                  </a:lnTo>
                  <a:lnTo>
                    <a:pt x="39121" y="4024"/>
                  </a:lnTo>
                  <a:lnTo>
                    <a:pt x="39466" y="4244"/>
                  </a:lnTo>
                  <a:lnTo>
                    <a:pt x="39781" y="4543"/>
                  </a:lnTo>
                  <a:lnTo>
                    <a:pt x="41093" y="6057"/>
                  </a:lnTo>
                  <a:lnTo>
                    <a:pt x="41326" y="6427"/>
                  </a:lnTo>
                  <a:lnTo>
                    <a:pt x="41476" y="6788"/>
                  </a:lnTo>
                  <a:lnTo>
                    <a:pt x="41603" y="7193"/>
                  </a:lnTo>
                  <a:lnTo>
                    <a:pt x="41618" y="7625"/>
                  </a:lnTo>
                  <a:lnTo>
                    <a:pt x="41581" y="8056"/>
                  </a:lnTo>
                  <a:lnTo>
                    <a:pt x="41453" y="8461"/>
                  </a:lnTo>
                  <a:lnTo>
                    <a:pt x="41273" y="8848"/>
                  </a:lnTo>
                  <a:lnTo>
                    <a:pt x="41018" y="9148"/>
                  </a:lnTo>
                  <a:lnTo>
                    <a:pt x="40726" y="9421"/>
                  </a:lnTo>
                  <a:lnTo>
                    <a:pt x="40381" y="9614"/>
                  </a:lnTo>
                  <a:lnTo>
                    <a:pt x="40036" y="9729"/>
                  </a:lnTo>
                  <a:lnTo>
                    <a:pt x="39668" y="9773"/>
                  </a:lnTo>
                  <a:lnTo>
                    <a:pt x="39263" y="9729"/>
                  </a:lnTo>
                  <a:lnTo>
                    <a:pt x="38896" y="9597"/>
                  </a:lnTo>
                  <a:lnTo>
                    <a:pt x="38536" y="9385"/>
                  </a:lnTo>
                  <a:lnTo>
                    <a:pt x="38243" y="9077"/>
                  </a:lnTo>
                  <a:lnTo>
                    <a:pt x="36908" y="7537"/>
                  </a:lnTo>
                  <a:lnTo>
                    <a:pt x="36676" y="7193"/>
                  </a:lnTo>
                  <a:lnTo>
                    <a:pt x="36511" y="6832"/>
                  </a:lnTo>
                  <a:lnTo>
                    <a:pt x="36421" y="6401"/>
                  </a:lnTo>
                  <a:lnTo>
                    <a:pt x="36361" y="5996"/>
                  </a:lnTo>
                  <a:lnTo>
                    <a:pt x="36436" y="5573"/>
                  </a:lnTo>
                  <a:lnTo>
                    <a:pt x="36526" y="5159"/>
                  </a:lnTo>
                  <a:lnTo>
                    <a:pt x="36728" y="4798"/>
                  </a:lnTo>
                  <a:lnTo>
                    <a:pt x="36998" y="4455"/>
                  </a:lnTo>
                  <a:lnTo>
                    <a:pt x="37291" y="4173"/>
                  </a:lnTo>
                  <a:lnTo>
                    <a:pt x="37636" y="3980"/>
                  </a:lnTo>
                  <a:lnTo>
                    <a:pt x="38026" y="3874"/>
                  </a:lnTo>
                  <a:lnTo>
                    <a:pt x="38386" y="38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15"/>
          <p:cNvGrpSpPr/>
          <p:nvPr/>
        </p:nvGrpSpPr>
        <p:grpSpPr>
          <a:xfrm>
            <a:off x="7453164" y="3152257"/>
            <a:ext cx="680388" cy="583191"/>
            <a:chOff x="104250" y="82525"/>
            <a:chExt cx="2799950" cy="2817350"/>
          </a:xfrm>
        </p:grpSpPr>
        <p:sp>
          <p:nvSpPr>
            <p:cNvPr id="161" name="Google Shape;161;p15"/>
            <p:cNvSpPr/>
            <p:nvPr/>
          </p:nvSpPr>
          <p:spPr>
            <a:xfrm>
              <a:off x="104250" y="82525"/>
              <a:ext cx="2799950" cy="2817350"/>
            </a:xfrm>
            <a:custGeom>
              <a:rect b="b" l="l" r="r" t="t"/>
              <a:pathLst>
                <a:path extrusionOk="0" h="112694" w="111998">
                  <a:moveTo>
                    <a:pt x="0" y="1"/>
                  </a:moveTo>
                  <a:lnTo>
                    <a:pt x="0" y="77477"/>
                  </a:lnTo>
                  <a:lnTo>
                    <a:pt x="55635" y="112693"/>
                  </a:lnTo>
                  <a:lnTo>
                    <a:pt x="111998" y="77477"/>
                  </a:lnTo>
                  <a:lnTo>
                    <a:pt x="111998" y="1"/>
                  </a:lnTo>
                  <a:close/>
                </a:path>
              </a:pathLst>
            </a:custGeom>
            <a:solidFill>
              <a:srgbClr val="0538E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527550" y="1486350"/>
              <a:ext cx="619900" cy="522550"/>
            </a:xfrm>
            <a:custGeom>
              <a:rect b="b" l="l" r="r" t="t"/>
              <a:pathLst>
                <a:path extrusionOk="0" h="20902" w="24796">
                  <a:moveTo>
                    <a:pt x="20963" y="0"/>
                  </a:moveTo>
                  <a:lnTo>
                    <a:pt x="22246" y="35"/>
                  </a:lnTo>
                  <a:lnTo>
                    <a:pt x="23536" y="132"/>
                  </a:lnTo>
                  <a:lnTo>
                    <a:pt x="24796" y="238"/>
                  </a:lnTo>
                  <a:lnTo>
                    <a:pt x="24406" y="264"/>
                  </a:lnTo>
                  <a:lnTo>
                    <a:pt x="23971" y="414"/>
                  </a:lnTo>
                  <a:lnTo>
                    <a:pt x="23506" y="590"/>
                  </a:lnTo>
                  <a:lnTo>
                    <a:pt x="23056" y="837"/>
                  </a:lnTo>
                  <a:lnTo>
                    <a:pt x="22621" y="1074"/>
                  </a:lnTo>
                  <a:lnTo>
                    <a:pt x="22208" y="1321"/>
                  </a:lnTo>
                  <a:lnTo>
                    <a:pt x="21886" y="1514"/>
                  </a:lnTo>
                  <a:lnTo>
                    <a:pt x="20836" y="2069"/>
                  </a:lnTo>
                  <a:lnTo>
                    <a:pt x="19823" y="2685"/>
                  </a:lnTo>
                  <a:lnTo>
                    <a:pt x="18803" y="3390"/>
                  </a:lnTo>
                  <a:lnTo>
                    <a:pt x="17866" y="4164"/>
                  </a:lnTo>
                  <a:lnTo>
                    <a:pt x="16981" y="5045"/>
                  </a:lnTo>
                  <a:lnTo>
                    <a:pt x="16156" y="5996"/>
                  </a:lnTo>
                  <a:lnTo>
                    <a:pt x="15293" y="7167"/>
                  </a:lnTo>
                  <a:lnTo>
                    <a:pt x="14483" y="8373"/>
                  </a:lnTo>
                  <a:lnTo>
                    <a:pt x="13681" y="9605"/>
                  </a:lnTo>
                  <a:lnTo>
                    <a:pt x="12871" y="10847"/>
                  </a:lnTo>
                  <a:lnTo>
                    <a:pt x="12061" y="12079"/>
                  </a:lnTo>
                  <a:lnTo>
                    <a:pt x="11273" y="13268"/>
                  </a:lnTo>
                  <a:lnTo>
                    <a:pt x="10411" y="14465"/>
                  </a:lnTo>
                  <a:lnTo>
                    <a:pt x="9511" y="15539"/>
                  </a:lnTo>
                  <a:lnTo>
                    <a:pt x="8491" y="16578"/>
                  </a:lnTo>
                  <a:lnTo>
                    <a:pt x="7441" y="17547"/>
                  </a:lnTo>
                  <a:lnTo>
                    <a:pt x="6293" y="18383"/>
                  </a:lnTo>
                  <a:lnTo>
                    <a:pt x="5131" y="19140"/>
                  </a:lnTo>
                  <a:lnTo>
                    <a:pt x="3893" y="19757"/>
                  </a:lnTo>
                  <a:lnTo>
                    <a:pt x="2611" y="20258"/>
                  </a:lnTo>
                  <a:lnTo>
                    <a:pt x="1321" y="20655"/>
                  </a:lnTo>
                  <a:lnTo>
                    <a:pt x="1" y="20901"/>
                  </a:lnTo>
                  <a:lnTo>
                    <a:pt x="661" y="20593"/>
                  </a:lnTo>
                  <a:lnTo>
                    <a:pt x="1238" y="20109"/>
                  </a:lnTo>
                  <a:lnTo>
                    <a:pt x="1786" y="19580"/>
                  </a:lnTo>
                  <a:lnTo>
                    <a:pt x="2333" y="18911"/>
                  </a:lnTo>
                  <a:lnTo>
                    <a:pt x="2798" y="18251"/>
                  </a:lnTo>
                  <a:lnTo>
                    <a:pt x="3256" y="17503"/>
                  </a:lnTo>
                  <a:lnTo>
                    <a:pt x="3668" y="16737"/>
                  </a:lnTo>
                  <a:lnTo>
                    <a:pt x="4058" y="15936"/>
                  </a:lnTo>
                  <a:lnTo>
                    <a:pt x="4418" y="15187"/>
                  </a:lnTo>
                  <a:lnTo>
                    <a:pt x="4733" y="14439"/>
                  </a:lnTo>
                  <a:lnTo>
                    <a:pt x="5056" y="13735"/>
                  </a:lnTo>
                  <a:lnTo>
                    <a:pt x="5618" y="12520"/>
                  </a:lnTo>
                  <a:lnTo>
                    <a:pt x="6143" y="11305"/>
                  </a:lnTo>
                  <a:lnTo>
                    <a:pt x="6706" y="10098"/>
                  </a:lnTo>
                  <a:lnTo>
                    <a:pt x="7328" y="8945"/>
                  </a:lnTo>
                  <a:lnTo>
                    <a:pt x="7966" y="7827"/>
                  </a:lnTo>
                  <a:lnTo>
                    <a:pt x="8641" y="6762"/>
                  </a:lnTo>
                  <a:lnTo>
                    <a:pt x="9376" y="5749"/>
                  </a:lnTo>
                  <a:lnTo>
                    <a:pt x="10148" y="4798"/>
                  </a:lnTo>
                  <a:lnTo>
                    <a:pt x="10951" y="3918"/>
                  </a:lnTo>
                  <a:lnTo>
                    <a:pt x="11813" y="3082"/>
                  </a:lnTo>
                  <a:lnTo>
                    <a:pt x="12758" y="2360"/>
                  </a:lnTo>
                  <a:lnTo>
                    <a:pt x="13718" y="1691"/>
                  </a:lnTo>
                  <a:lnTo>
                    <a:pt x="14731" y="1145"/>
                  </a:lnTo>
                  <a:lnTo>
                    <a:pt x="15931" y="678"/>
                  </a:lnTo>
                  <a:lnTo>
                    <a:pt x="17176" y="370"/>
                  </a:lnTo>
                  <a:lnTo>
                    <a:pt x="18428" y="150"/>
                  </a:lnTo>
                  <a:lnTo>
                    <a:pt x="19703" y="35"/>
                  </a:lnTo>
                  <a:lnTo>
                    <a:pt x="20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572750" y="1506150"/>
              <a:ext cx="817125" cy="615200"/>
            </a:xfrm>
            <a:custGeom>
              <a:rect b="b" l="l" r="r" t="t"/>
              <a:pathLst>
                <a:path extrusionOk="0" h="24608" w="32685">
                  <a:moveTo>
                    <a:pt x="30015" y="1"/>
                  </a:moveTo>
                  <a:lnTo>
                    <a:pt x="31350" y="18"/>
                  </a:lnTo>
                  <a:lnTo>
                    <a:pt x="32685" y="89"/>
                  </a:lnTo>
                  <a:lnTo>
                    <a:pt x="32475" y="150"/>
                  </a:lnTo>
                  <a:lnTo>
                    <a:pt x="32250" y="309"/>
                  </a:lnTo>
                  <a:lnTo>
                    <a:pt x="31988" y="502"/>
                  </a:lnTo>
                  <a:lnTo>
                    <a:pt x="31710" y="722"/>
                  </a:lnTo>
                  <a:lnTo>
                    <a:pt x="31485" y="1013"/>
                  </a:lnTo>
                  <a:lnTo>
                    <a:pt x="31238" y="1277"/>
                  </a:lnTo>
                  <a:lnTo>
                    <a:pt x="31050" y="1471"/>
                  </a:lnTo>
                  <a:lnTo>
                    <a:pt x="30878" y="1629"/>
                  </a:lnTo>
                  <a:lnTo>
                    <a:pt x="29940" y="2712"/>
                  </a:lnTo>
                  <a:lnTo>
                    <a:pt x="29040" y="3857"/>
                  </a:lnTo>
                  <a:lnTo>
                    <a:pt x="28253" y="5089"/>
                  </a:lnTo>
                  <a:lnTo>
                    <a:pt x="27518" y="6392"/>
                  </a:lnTo>
                  <a:lnTo>
                    <a:pt x="26933" y="7625"/>
                  </a:lnTo>
                  <a:lnTo>
                    <a:pt x="26355" y="8813"/>
                  </a:lnTo>
                  <a:lnTo>
                    <a:pt x="25808" y="10055"/>
                  </a:lnTo>
                  <a:lnTo>
                    <a:pt x="25245" y="11243"/>
                  </a:lnTo>
                  <a:lnTo>
                    <a:pt x="24683" y="12458"/>
                  </a:lnTo>
                  <a:lnTo>
                    <a:pt x="24083" y="13629"/>
                  </a:lnTo>
                  <a:lnTo>
                    <a:pt x="23498" y="14774"/>
                  </a:lnTo>
                  <a:lnTo>
                    <a:pt x="22838" y="15892"/>
                  </a:lnTo>
                  <a:lnTo>
                    <a:pt x="22185" y="17001"/>
                  </a:lnTo>
                  <a:lnTo>
                    <a:pt x="21450" y="18014"/>
                  </a:lnTo>
                  <a:lnTo>
                    <a:pt x="20640" y="19009"/>
                  </a:lnTo>
                  <a:lnTo>
                    <a:pt x="19800" y="19951"/>
                  </a:lnTo>
                  <a:lnTo>
                    <a:pt x="18840" y="20813"/>
                  </a:lnTo>
                  <a:lnTo>
                    <a:pt x="17805" y="21632"/>
                  </a:lnTo>
                  <a:lnTo>
                    <a:pt x="16530" y="22451"/>
                  </a:lnTo>
                  <a:lnTo>
                    <a:pt x="15218" y="23173"/>
                  </a:lnTo>
                  <a:lnTo>
                    <a:pt x="13860" y="23719"/>
                  </a:lnTo>
                  <a:lnTo>
                    <a:pt x="12450" y="24168"/>
                  </a:lnTo>
                  <a:lnTo>
                    <a:pt x="11040" y="24432"/>
                  </a:lnTo>
                  <a:lnTo>
                    <a:pt x="9638" y="24608"/>
                  </a:lnTo>
                  <a:lnTo>
                    <a:pt x="8205" y="24608"/>
                  </a:lnTo>
                  <a:lnTo>
                    <a:pt x="6780" y="24476"/>
                  </a:lnTo>
                  <a:lnTo>
                    <a:pt x="5348" y="24212"/>
                  </a:lnTo>
                  <a:lnTo>
                    <a:pt x="3960" y="23816"/>
                  </a:lnTo>
                  <a:lnTo>
                    <a:pt x="2610" y="23287"/>
                  </a:lnTo>
                  <a:lnTo>
                    <a:pt x="1275" y="22583"/>
                  </a:lnTo>
                  <a:lnTo>
                    <a:pt x="0" y="21764"/>
                  </a:lnTo>
                  <a:lnTo>
                    <a:pt x="863" y="21606"/>
                  </a:lnTo>
                  <a:lnTo>
                    <a:pt x="1778" y="21342"/>
                  </a:lnTo>
                  <a:lnTo>
                    <a:pt x="2700" y="20972"/>
                  </a:lnTo>
                  <a:lnTo>
                    <a:pt x="3608" y="20505"/>
                  </a:lnTo>
                  <a:lnTo>
                    <a:pt x="4523" y="20021"/>
                  </a:lnTo>
                  <a:lnTo>
                    <a:pt x="5408" y="19493"/>
                  </a:lnTo>
                  <a:lnTo>
                    <a:pt x="6195" y="18965"/>
                  </a:lnTo>
                  <a:lnTo>
                    <a:pt x="6968" y="18436"/>
                  </a:lnTo>
                  <a:lnTo>
                    <a:pt x="7853" y="17679"/>
                  </a:lnTo>
                  <a:lnTo>
                    <a:pt x="8693" y="16869"/>
                  </a:lnTo>
                  <a:lnTo>
                    <a:pt x="9503" y="15989"/>
                  </a:lnTo>
                  <a:lnTo>
                    <a:pt x="10290" y="15038"/>
                  </a:lnTo>
                  <a:lnTo>
                    <a:pt x="11025" y="14043"/>
                  </a:lnTo>
                  <a:lnTo>
                    <a:pt x="11738" y="13004"/>
                  </a:lnTo>
                  <a:lnTo>
                    <a:pt x="12413" y="12018"/>
                  </a:lnTo>
                  <a:lnTo>
                    <a:pt x="13073" y="11023"/>
                  </a:lnTo>
                  <a:lnTo>
                    <a:pt x="13973" y="9720"/>
                  </a:lnTo>
                  <a:lnTo>
                    <a:pt x="14858" y="8461"/>
                  </a:lnTo>
                  <a:lnTo>
                    <a:pt x="15758" y="7317"/>
                  </a:lnTo>
                  <a:lnTo>
                    <a:pt x="16695" y="6243"/>
                  </a:lnTo>
                  <a:lnTo>
                    <a:pt x="17670" y="5204"/>
                  </a:lnTo>
                  <a:lnTo>
                    <a:pt x="18743" y="4235"/>
                  </a:lnTo>
                  <a:lnTo>
                    <a:pt x="19890" y="3346"/>
                  </a:lnTo>
                  <a:lnTo>
                    <a:pt x="21135" y="2483"/>
                  </a:lnTo>
                  <a:lnTo>
                    <a:pt x="22335" y="1805"/>
                  </a:lnTo>
                  <a:lnTo>
                    <a:pt x="23573" y="1251"/>
                  </a:lnTo>
                  <a:lnTo>
                    <a:pt x="24833" y="810"/>
                  </a:lnTo>
                  <a:lnTo>
                    <a:pt x="26108" y="458"/>
                  </a:lnTo>
                  <a:lnTo>
                    <a:pt x="27383" y="221"/>
                  </a:lnTo>
                  <a:lnTo>
                    <a:pt x="28718" y="62"/>
                  </a:lnTo>
                  <a:lnTo>
                    <a:pt x="300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533175" y="950400"/>
              <a:ext cx="529900" cy="443075"/>
            </a:xfrm>
            <a:custGeom>
              <a:rect b="b" l="l" r="r" t="t"/>
              <a:pathLst>
                <a:path extrusionOk="0" h="17723" w="21196">
                  <a:moveTo>
                    <a:pt x="17948" y="0"/>
                  </a:moveTo>
                  <a:lnTo>
                    <a:pt x="19036" y="27"/>
                  </a:lnTo>
                  <a:lnTo>
                    <a:pt x="20123" y="88"/>
                  </a:lnTo>
                  <a:lnTo>
                    <a:pt x="21196" y="220"/>
                  </a:lnTo>
                  <a:lnTo>
                    <a:pt x="20873" y="247"/>
                  </a:lnTo>
                  <a:lnTo>
                    <a:pt x="20498" y="326"/>
                  </a:lnTo>
                  <a:lnTo>
                    <a:pt x="20123" y="484"/>
                  </a:lnTo>
                  <a:lnTo>
                    <a:pt x="19711" y="704"/>
                  </a:lnTo>
                  <a:lnTo>
                    <a:pt x="19351" y="898"/>
                  </a:lnTo>
                  <a:lnTo>
                    <a:pt x="18998" y="1101"/>
                  </a:lnTo>
                  <a:lnTo>
                    <a:pt x="18691" y="1277"/>
                  </a:lnTo>
                  <a:lnTo>
                    <a:pt x="17813" y="1743"/>
                  </a:lnTo>
                  <a:lnTo>
                    <a:pt x="16951" y="2289"/>
                  </a:lnTo>
                  <a:lnTo>
                    <a:pt x="16103" y="2888"/>
                  </a:lnTo>
                  <a:lnTo>
                    <a:pt x="15278" y="3548"/>
                  </a:lnTo>
                  <a:lnTo>
                    <a:pt x="14521" y="4279"/>
                  </a:lnTo>
                  <a:lnTo>
                    <a:pt x="13831" y="5115"/>
                  </a:lnTo>
                  <a:lnTo>
                    <a:pt x="13073" y="6084"/>
                  </a:lnTo>
                  <a:lnTo>
                    <a:pt x="12361" y="7105"/>
                  </a:lnTo>
                  <a:lnTo>
                    <a:pt x="11708" y="8135"/>
                  </a:lnTo>
                  <a:lnTo>
                    <a:pt x="11026" y="9192"/>
                  </a:lnTo>
                  <a:lnTo>
                    <a:pt x="10336" y="10231"/>
                  </a:lnTo>
                  <a:lnTo>
                    <a:pt x="9661" y="11269"/>
                  </a:lnTo>
                  <a:lnTo>
                    <a:pt x="8911" y="12264"/>
                  </a:lnTo>
                  <a:lnTo>
                    <a:pt x="8116" y="13206"/>
                  </a:lnTo>
                  <a:lnTo>
                    <a:pt x="7268" y="14087"/>
                  </a:lnTo>
                  <a:lnTo>
                    <a:pt x="6203" y="14994"/>
                  </a:lnTo>
                  <a:lnTo>
                    <a:pt x="5078" y="15830"/>
                  </a:lnTo>
                  <a:lnTo>
                    <a:pt x="3856" y="16517"/>
                  </a:lnTo>
                  <a:lnTo>
                    <a:pt x="2611" y="17071"/>
                  </a:lnTo>
                  <a:lnTo>
                    <a:pt x="1336" y="17485"/>
                  </a:lnTo>
                  <a:lnTo>
                    <a:pt x="1" y="17723"/>
                  </a:lnTo>
                  <a:lnTo>
                    <a:pt x="623" y="17441"/>
                  </a:lnTo>
                  <a:lnTo>
                    <a:pt x="1163" y="17001"/>
                  </a:lnTo>
                  <a:lnTo>
                    <a:pt x="1673" y="16473"/>
                  </a:lnTo>
                  <a:lnTo>
                    <a:pt x="2161" y="15856"/>
                  </a:lnTo>
                  <a:lnTo>
                    <a:pt x="2611" y="15170"/>
                  </a:lnTo>
                  <a:lnTo>
                    <a:pt x="3008" y="14465"/>
                  </a:lnTo>
                  <a:lnTo>
                    <a:pt x="3383" y="13735"/>
                  </a:lnTo>
                  <a:lnTo>
                    <a:pt x="3721" y="13030"/>
                  </a:lnTo>
                  <a:lnTo>
                    <a:pt x="4021" y="12299"/>
                  </a:lnTo>
                  <a:lnTo>
                    <a:pt x="4343" y="11666"/>
                  </a:lnTo>
                  <a:lnTo>
                    <a:pt x="4906" y="10363"/>
                  </a:lnTo>
                  <a:lnTo>
                    <a:pt x="5506" y="9086"/>
                  </a:lnTo>
                  <a:lnTo>
                    <a:pt x="6128" y="7827"/>
                  </a:lnTo>
                  <a:lnTo>
                    <a:pt x="6818" y="6612"/>
                  </a:lnTo>
                  <a:lnTo>
                    <a:pt x="7478" y="5626"/>
                  </a:lnTo>
                  <a:lnTo>
                    <a:pt x="8191" y="4649"/>
                  </a:lnTo>
                  <a:lnTo>
                    <a:pt x="8978" y="3751"/>
                  </a:lnTo>
                  <a:lnTo>
                    <a:pt x="9788" y="2888"/>
                  </a:lnTo>
                  <a:lnTo>
                    <a:pt x="10673" y="2157"/>
                  </a:lnTo>
                  <a:lnTo>
                    <a:pt x="11611" y="1497"/>
                  </a:lnTo>
                  <a:lnTo>
                    <a:pt x="12608" y="969"/>
                  </a:lnTo>
                  <a:lnTo>
                    <a:pt x="13643" y="572"/>
                  </a:lnTo>
                  <a:lnTo>
                    <a:pt x="14708" y="282"/>
                  </a:lnTo>
                  <a:lnTo>
                    <a:pt x="15743" y="88"/>
                  </a:lnTo>
                  <a:lnTo>
                    <a:pt x="16853" y="27"/>
                  </a:lnTo>
                  <a:lnTo>
                    <a:pt x="17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572750" y="957000"/>
              <a:ext cx="698825" cy="529375"/>
            </a:xfrm>
            <a:custGeom>
              <a:rect b="b" l="l" r="r" t="t"/>
              <a:pathLst>
                <a:path extrusionOk="0" h="21175" w="27953">
                  <a:moveTo>
                    <a:pt x="25410" y="0"/>
                  </a:moveTo>
                  <a:lnTo>
                    <a:pt x="26670" y="0"/>
                  </a:lnTo>
                  <a:lnTo>
                    <a:pt x="27953" y="88"/>
                  </a:lnTo>
                  <a:lnTo>
                    <a:pt x="27758" y="150"/>
                  </a:lnTo>
                  <a:lnTo>
                    <a:pt x="27518" y="308"/>
                  </a:lnTo>
                  <a:lnTo>
                    <a:pt x="27278" y="511"/>
                  </a:lnTo>
                  <a:lnTo>
                    <a:pt x="27030" y="775"/>
                  </a:lnTo>
                  <a:lnTo>
                    <a:pt x="26768" y="1013"/>
                  </a:lnTo>
                  <a:lnTo>
                    <a:pt x="26580" y="1259"/>
                  </a:lnTo>
                  <a:lnTo>
                    <a:pt x="26445" y="1409"/>
                  </a:lnTo>
                  <a:lnTo>
                    <a:pt x="25620" y="2342"/>
                  </a:lnTo>
                  <a:lnTo>
                    <a:pt x="24848" y="3328"/>
                  </a:lnTo>
                  <a:lnTo>
                    <a:pt x="24173" y="4385"/>
                  </a:lnTo>
                  <a:lnTo>
                    <a:pt x="23558" y="5494"/>
                  </a:lnTo>
                  <a:lnTo>
                    <a:pt x="22988" y="6639"/>
                  </a:lnTo>
                  <a:lnTo>
                    <a:pt x="22485" y="7765"/>
                  </a:lnTo>
                  <a:lnTo>
                    <a:pt x="21960" y="8884"/>
                  </a:lnTo>
                  <a:lnTo>
                    <a:pt x="21450" y="10011"/>
                  </a:lnTo>
                  <a:lnTo>
                    <a:pt x="20903" y="11093"/>
                  </a:lnTo>
                  <a:lnTo>
                    <a:pt x="20378" y="12176"/>
                  </a:lnTo>
                  <a:lnTo>
                    <a:pt x="19815" y="13206"/>
                  </a:lnTo>
                  <a:lnTo>
                    <a:pt x="19200" y="14245"/>
                  </a:lnTo>
                  <a:lnTo>
                    <a:pt x="18555" y="15214"/>
                  </a:lnTo>
                  <a:lnTo>
                    <a:pt x="17843" y="16147"/>
                  </a:lnTo>
                  <a:lnTo>
                    <a:pt x="17055" y="17001"/>
                  </a:lnTo>
                  <a:lnTo>
                    <a:pt x="16193" y="17837"/>
                  </a:lnTo>
                  <a:lnTo>
                    <a:pt x="15248" y="18568"/>
                  </a:lnTo>
                  <a:lnTo>
                    <a:pt x="14048" y="19343"/>
                  </a:lnTo>
                  <a:lnTo>
                    <a:pt x="12810" y="19977"/>
                  </a:lnTo>
                  <a:lnTo>
                    <a:pt x="11550" y="20487"/>
                  </a:lnTo>
                  <a:lnTo>
                    <a:pt x="10275" y="20857"/>
                  </a:lnTo>
                  <a:lnTo>
                    <a:pt x="8955" y="21033"/>
                  </a:lnTo>
                  <a:lnTo>
                    <a:pt x="7643" y="21174"/>
                  </a:lnTo>
                  <a:lnTo>
                    <a:pt x="6330" y="21086"/>
                  </a:lnTo>
                  <a:lnTo>
                    <a:pt x="4995" y="20910"/>
                  </a:lnTo>
                  <a:lnTo>
                    <a:pt x="3698" y="20531"/>
                  </a:lnTo>
                  <a:lnTo>
                    <a:pt x="2438" y="20065"/>
                  </a:lnTo>
                  <a:lnTo>
                    <a:pt x="1200" y="19449"/>
                  </a:lnTo>
                  <a:lnTo>
                    <a:pt x="0" y="18674"/>
                  </a:lnTo>
                  <a:lnTo>
                    <a:pt x="765" y="18542"/>
                  </a:lnTo>
                  <a:lnTo>
                    <a:pt x="1515" y="18322"/>
                  </a:lnTo>
                  <a:lnTo>
                    <a:pt x="2325" y="18013"/>
                  </a:lnTo>
                  <a:lnTo>
                    <a:pt x="3113" y="17617"/>
                  </a:lnTo>
                  <a:lnTo>
                    <a:pt x="3900" y="17203"/>
                  </a:lnTo>
                  <a:lnTo>
                    <a:pt x="4635" y="16737"/>
                  </a:lnTo>
                  <a:lnTo>
                    <a:pt x="5333" y="16253"/>
                  </a:lnTo>
                  <a:lnTo>
                    <a:pt x="5993" y="15812"/>
                  </a:lnTo>
                  <a:lnTo>
                    <a:pt x="6855" y="15082"/>
                  </a:lnTo>
                  <a:lnTo>
                    <a:pt x="7658" y="14263"/>
                  </a:lnTo>
                  <a:lnTo>
                    <a:pt x="8430" y="13383"/>
                  </a:lnTo>
                  <a:lnTo>
                    <a:pt x="9165" y="12440"/>
                  </a:lnTo>
                  <a:lnTo>
                    <a:pt x="9878" y="11446"/>
                  </a:lnTo>
                  <a:lnTo>
                    <a:pt x="10575" y="10451"/>
                  </a:lnTo>
                  <a:lnTo>
                    <a:pt x="11190" y="9482"/>
                  </a:lnTo>
                  <a:lnTo>
                    <a:pt x="11948" y="8338"/>
                  </a:lnTo>
                  <a:lnTo>
                    <a:pt x="12713" y="7272"/>
                  </a:lnTo>
                  <a:lnTo>
                    <a:pt x="13500" y="6286"/>
                  </a:lnTo>
                  <a:lnTo>
                    <a:pt x="14310" y="5362"/>
                  </a:lnTo>
                  <a:lnTo>
                    <a:pt x="15158" y="4455"/>
                  </a:lnTo>
                  <a:lnTo>
                    <a:pt x="16058" y="3663"/>
                  </a:lnTo>
                  <a:lnTo>
                    <a:pt x="17040" y="2862"/>
                  </a:lnTo>
                  <a:lnTo>
                    <a:pt x="18105" y="2157"/>
                  </a:lnTo>
                  <a:lnTo>
                    <a:pt x="19230" y="1479"/>
                  </a:lnTo>
                  <a:lnTo>
                    <a:pt x="20438" y="969"/>
                  </a:lnTo>
                  <a:lnTo>
                    <a:pt x="21653" y="555"/>
                  </a:lnTo>
                  <a:lnTo>
                    <a:pt x="22898" y="291"/>
                  </a:lnTo>
                  <a:lnTo>
                    <a:pt x="24158" y="88"/>
                  </a:lnTo>
                  <a:lnTo>
                    <a:pt x="254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45625" y="1486350"/>
              <a:ext cx="620075" cy="522550"/>
            </a:xfrm>
            <a:custGeom>
              <a:rect b="b" l="l" r="r" t="t"/>
              <a:pathLst>
                <a:path extrusionOk="0" h="20902" w="24803">
                  <a:moveTo>
                    <a:pt x="3818" y="0"/>
                  </a:moveTo>
                  <a:lnTo>
                    <a:pt x="5093" y="35"/>
                  </a:lnTo>
                  <a:lnTo>
                    <a:pt x="6353" y="150"/>
                  </a:lnTo>
                  <a:lnTo>
                    <a:pt x="7613" y="370"/>
                  </a:lnTo>
                  <a:lnTo>
                    <a:pt x="8850" y="678"/>
                  </a:lnTo>
                  <a:lnTo>
                    <a:pt x="10073" y="1145"/>
                  </a:lnTo>
                  <a:lnTo>
                    <a:pt x="11085" y="1691"/>
                  </a:lnTo>
                  <a:lnTo>
                    <a:pt x="12045" y="2360"/>
                  </a:lnTo>
                  <a:lnTo>
                    <a:pt x="12968" y="3082"/>
                  </a:lnTo>
                  <a:lnTo>
                    <a:pt x="13830" y="3918"/>
                  </a:lnTo>
                  <a:lnTo>
                    <a:pt x="14655" y="4798"/>
                  </a:lnTo>
                  <a:lnTo>
                    <a:pt x="15443" y="5749"/>
                  </a:lnTo>
                  <a:lnTo>
                    <a:pt x="16155" y="6762"/>
                  </a:lnTo>
                  <a:lnTo>
                    <a:pt x="16838" y="7827"/>
                  </a:lnTo>
                  <a:lnTo>
                    <a:pt x="17490" y="8945"/>
                  </a:lnTo>
                  <a:lnTo>
                    <a:pt x="18090" y="10098"/>
                  </a:lnTo>
                  <a:lnTo>
                    <a:pt x="18675" y="11305"/>
                  </a:lnTo>
                  <a:lnTo>
                    <a:pt x="19200" y="12520"/>
                  </a:lnTo>
                  <a:lnTo>
                    <a:pt x="19748" y="13735"/>
                  </a:lnTo>
                  <a:lnTo>
                    <a:pt x="20063" y="14439"/>
                  </a:lnTo>
                  <a:lnTo>
                    <a:pt x="20408" y="15187"/>
                  </a:lnTo>
                  <a:lnTo>
                    <a:pt x="20760" y="15936"/>
                  </a:lnTo>
                  <a:lnTo>
                    <a:pt x="21158" y="16737"/>
                  </a:lnTo>
                  <a:lnTo>
                    <a:pt x="21570" y="17503"/>
                  </a:lnTo>
                  <a:lnTo>
                    <a:pt x="22020" y="18251"/>
                  </a:lnTo>
                  <a:lnTo>
                    <a:pt x="22485" y="18911"/>
                  </a:lnTo>
                  <a:lnTo>
                    <a:pt x="23018" y="19580"/>
                  </a:lnTo>
                  <a:lnTo>
                    <a:pt x="23543" y="20109"/>
                  </a:lnTo>
                  <a:lnTo>
                    <a:pt x="24165" y="20593"/>
                  </a:lnTo>
                  <a:lnTo>
                    <a:pt x="24803" y="20901"/>
                  </a:lnTo>
                  <a:lnTo>
                    <a:pt x="23483" y="20655"/>
                  </a:lnTo>
                  <a:lnTo>
                    <a:pt x="22185" y="20258"/>
                  </a:lnTo>
                  <a:lnTo>
                    <a:pt x="20910" y="19757"/>
                  </a:lnTo>
                  <a:lnTo>
                    <a:pt x="19673" y="19140"/>
                  </a:lnTo>
                  <a:lnTo>
                    <a:pt x="18488" y="18383"/>
                  </a:lnTo>
                  <a:lnTo>
                    <a:pt x="17378" y="17547"/>
                  </a:lnTo>
                  <a:lnTo>
                    <a:pt x="16305" y="16578"/>
                  </a:lnTo>
                  <a:lnTo>
                    <a:pt x="15315" y="15539"/>
                  </a:lnTo>
                  <a:lnTo>
                    <a:pt x="14393" y="14465"/>
                  </a:lnTo>
                  <a:lnTo>
                    <a:pt x="13530" y="13268"/>
                  </a:lnTo>
                  <a:lnTo>
                    <a:pt x="12698" y="12079"/>
                  </a:lnTo>
                  <a:lnTo>
                    <a:pt x="11910" y="10847"/>
                  </a:lnTo>
                  <a:lnTo>
                    <a:pt x="11145" y="9605"/>
                  </a:lnTo>
                  <a:lnTo>
                    <a:pt x="10335" y="8373"/>
                  </a:lnTo>
                  <a:lnTo>
                    <a:pt x="9510" y="7167"/>
                  </a:lnTo>
                  <a:lnTo>
                    <a:pt x="8640" y="5996"/>
                  </a:lnTo>
                  <a:lnTo>
                    <a:pt x="7815" y="5045"/>
                  </a:lnTo>
                  <a:lnTo>
                    <a:pt x="6938" y="4164"/>
                  </a:lnTo>
                  <a:lnTo>
                    <a:pt x="5978" y="3390"/>
                  </a:lnTo>
                  <a:lnTo>
                    <a:pt x="4980" y="2685"/>
                  </a:lnTo>
                  <a:lnTo>
                    <a:pt x="3945" y="2069"/>
                  </a:lnTo>
                  <a:lnTo>
                    <a:pt x="2933" y="1514"/>
                  </a:lnTo>
                  <a:lnTo>
                    <a:pt x="2573" y="1321"/>
                  </a:lnTo>
                  <a:lnTo>
                    <a:pt x="2168" y="1074"/>
                  </a:lnTo>
                  <a:lnTo>
                    <a:pt x="1733" y="837"/>
                  </a:lnTo>
                  <a:lnTo>
                    <a:pt x="1260" y="590"/>
                  </a:lnTo>
                  <a:lnTo>
                    <a:pt x="810" y="414"/>
                  </a:lnTo>
                  <a:lnTo>
                    <a:pt x="398" y="264"/>
                  </a:lnTo>
                  <a:lnTo>
                    <a:pt x="0" y="238"/>
                  </a:lnTo>
                  <a:lnTo>
                    <a:pt x="1260" y="132"/>
                  </a:lnTo>
                  <a:lnTo>
                    <a:pt x="2535" y="35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03375" y="1506150"/>
              <a:ext cx="811500" cy="615200"/>
            </a:xfrm>
            <a:custGeom>
              <a:rect b="b" l="l" r="r" t="t"/>
              <a:pathLst>
                <a:path extrusionOk="0" h="24608" w="32460">
                  <a:moveTo>
                    <a:pt x="2610" y="1"/>
                  </a:moveTo>
                  <a:lnTo>
                    <a:pt x="3923" y="62"/>
                  </a:lnTo>
                  <a:lnTo>
                    <a:pt x="5205" y="221"/>
                  </a:lnTo>
                  <a:lnTo>
                    <a:pt x="6518" y="458"/>
                  </a:lnTo>
                  <a:lnTo>
                    <a:pt x="7793" y="810"/>
                  </a:lnTo>
                  <a:lnTo>
                    <a:pt x="9053" y="1251"/>
                  </a:lnTo>
                  <a:lnTo>
                    <a:pt x="10253" y="1805"/>
                  </a:lnTo>
                  <a:lnTo>
                    <a:pt x="11423" y="2483"/>
                  </a:lnTo>
                  <a:lnTo>
                    <a:pt x="12683" y="3346"/>
                  </a:lnTo>
                  <a:lnTo>
                    <a:pt x="13823" y="4235"/>
                  </a:lnTo>
                  <a:lnTo>
                    <a:pt x="14880" y="5204"/>
                  </a:lnTo>
                  <a:lnTo>
                    <a:pt x="15855" y="6243"/>
                  </a:lnTo>
                  <a:lnTo>
                    <a:pt x="16778" y="7317"/>
                  </a:lnTo>
                  <a:lnTo>
                    <a:pt x="17693" y="8461"/>
                  </a:lnTo>
                  <a:lnTo>
                    <a:pt x="18600" y="9720"/>
                  </a:lnTo>
                  <a:lnTo>
                    <a:pt x="19478" y="11023"/>
                  </a:lnTo>
                  <a:lnTo>
                    <a:pt x="20100" y="12018"/>
                  </a:lnTo>
                  <a:lnTo>
                    <a:pt x="20813" y="13048"/>
                  </a:lnTo>
                  <a:lnTo>
                    <a:pt x="21510" y="14043"/>
                  </a:lnTo>
                  <a:lnTo>
                    <a:pt x="22223" y="15038"/>
                  </a:lnTo>
                  <a:lnTo>
                    <a:pt x="22995" y="15989"/>
                  </a:lnTo>
                  <a:lnTo>
                    <a:pt x="23798" y="16869"/>
                  </a:lnTo>
                  <a:lnTo>
                    <a:pt x="24645" y="17679"/>
                  </a:lnTo>
                  <a:lnTo>
                    <a:pt x="25530" y="18436"/>
                  </a:lnTo>
                  <a:lnTo>
                    <a:pt x="26280" y="18965"/>
                  </a:lnTo>
                  <a:lnTo>
                    <a:pt x="27090" y="19493"/>
                  </a:lnTo>
                  <a:lnTo>
                    <a:pt x="27953" y="20021"/>
                  </a:lnTo>
                  <a:lnTo>
                    <a:pt x="28853" y="20505"/>
                  </a:lnTo>
                  <a:lnTo>
                    <a:pt x="29753" y="20972"/>
                  </a:lnTo>
                  <a:lnTo>
                    <a:pt x="30698" y="21342"/>
                  </a:lnTo>
                  <a:lnTo>
                    <a:pt x="31575" y="21606"/>
                  </a:lnTo>
                  <a:lnTo>
                    <a:pt x="32460" y="21764"/>
                  </a:lnTo>
                  <a:lnTo>
                    <a:pt x="31185" y="22583"/>
                  </a:lnTo>
                  <a:lnTo>
                    <a:pt x="29850" y="23287"/>
                  </a:lnTo>
                  <a:lnTo>
                    <a:pt x="28500" y="23816"/>
                  </a:lnTo>
                  <a:lnTo>
                    <a:pt x="27105" y="24212"/>
                  </a:lnTo>
                  <a:lnTo>
                    <a:pt x="25718" y="24476"/>
                  </a:lnTo>
                  <a:lnTo>
                    <a:pt x="24293" y="24608"/>
                  </a:lnTo>
                  <a:lnTo>
                    <a:pt x="22883" y="24608"/>
                  </a:lnTo>
                  <a:lnTo>
                    <a:pt x="21488" y="24432"/>
                  </a:lnTo>
                  <a:lnTo>
                    <a:pt x="20063" y="24168"/>
                  </a:lnTo>
                  <a:lnTo>
                    <a:pt x="18690" y="23719"/>
                  </a:lnTo>
                  <a:lnTo>
                    <a:pt x="17340" y="23173"/>
                  </a:lnTo>
                  <a:lnTo>
                    <a:pt x="16020" y="22451"/>
                  </a:lnTo>
                  <a:lnTo>
                    <a:pt x="14745" y="21632"/>
                  </a:lnTo>
                  <a:lnTo>
                    <a:pt x="13733" y="20813"/>
                  </a:lnTo>
                  <a:lnTo>
                    <a:pt x="12810" y="19951"/>
                  </a:lnTo>
                  <a:lnTo>
                    <a:pt x="11948" y="19009"/>
                  </a:lnTo>
                  <a:lnTo>
                    <a:pt x="11160" y="18014"/>
                  </a:lnTo>
                  <a:lnTo>
                    <a:pt x="10425" y="17001"/>
                  </a:lnTo>
                  <a:lnTo>
                    <a:pt x="9750" y="15892"/>
                  </a:lnTo>
                  <a:lnTo>
                    <a:pt x="9113" y="14774"/>
                  </a:lnTo>
                  <a:lnTo>
                    <a:pt x="8513" y="13629"/>
                  </a:lnTo>
                  <a:lnTo>
                    <a:pt x="7950" y="12458"/>
                  </a:lnTo>
                  <a:lnTo>
                    <a:pt x="7380" y="11243"/>
                  </a:lnTo>
                  <a:lnTo>
                    <a:pt x="6818" y="10055"/>
                  </a:lnTo>
                  <a:lnTo>
                    <a:pt x="6255" y="8813"/>
                  </a:lnTo>
                  <a:lnTo>
                    <a:pt x="5708" y="7625"/>
                  </a:lnTo>
                  <a:lnTo>
                    <a:pt x="5108" y="6392"/>
                  </a:lnTo>
                  <a:lnTo>
                    <a:pt x="4418" y="5089"/>
                  </a:lnTo>
                  <a:lnTo>
                    <a:pt x="3585" y="3874"/>
                  </a:lnTo>
                  <a:lnTo>
                    <a:pt x="2708" y="2712"/>
                  </a:lnTo>
                  <a:lnTo>
                    <a:pt x="1748" y="1629"/>
                  </a:lnTo>
                  <a:lnTo>
                    <a:pt x="1613" y="1471"/>
                  </a:lnTo>
                  <a:lnTo>
                    <a:pt x="1410" y="1277"/>
                  </a:lnTo>
                  <a:lnTo>
                    <a:pt x="1185" y="1013"/>
                  </a:lnTo>
                  <a:lnTo>
                    <a:pt x="923" y="722"/>
                  </a:lnTo>
                  <a:lnTo>
                    <a:pt x="698" y="502"/>
                  </a:lnTo>
                  <a:lnTo>
                    <a:pt x="435" y="309"/>
                  </a:lnTo>
                  <a:lnTo>
                    <a:pt x="188" y="150"/>
                  </a:lnTo>
                  <a:lnTo>
                    <a:pt x="0" y="89"/>
                  </a:lnTo>
                  <a:lnTo>
                    <a:pt x="1313" y="18"/>
                  </a:lnTo>
                  <a:lnTo>
                    <a:pt x="2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924550" y="950400"/>
              <a:ext cx="535325" cy="443075"/>
            </a:xfrm>
            <a:custGeom>
              <a:rect b="b" l="l" r="r" t="t"/>
              <a:pathLst>
                <a:path extrusionOk="0" h="17723" w="21413">
                  <a:moveTo>
                    <a:pt x="3308" y="0"/>
                  </a:moveTo>
                  <a:lnTo>
                    <a:pt x="4396" y="27"/>
                  </a:lnTo>
                  <a:lnTo>
                    <a:pt x="5483" y="88"/>
                  </a:lnTo>
                  <a:lnTo>
                    <a:pt x="6593" y="282"/>
                  </a:lnTo>
                  <a:lnTo>
                    <a:pt x="7651" y="572"/>
                  </a:lnTo>
                  <a:lnTo>
                    <a:pt x="8701" y="969"/>
                  </a:lnTo>
                  <a:lnTo>
                    <a:pt x="9676" y="1497"/>
                  </a:lnTo>
                  <a:lnTo>
                    <a:pt x="10636" y="2157"/>
                  </a:lnTo>
                  <a:lnTo>
                    <a:pt x="11558" y="2888"/>
                  </a:lnTo>
                  <a:lnTo>
                    <a:pt x="12383" y="3751"/>
                  </a:lnTo>
                  <a:lnTo>
                    <a:pt x="13148" y="4649"/>
                  </a:lnTo>
                  <a:lnTo>
                    <a:pt x="13883" y="5626"/>
                  </a:lnTo>
                  <a:lnTo>
                    <a:pt x="14558" y="6612"/>
                  </a:lnTo>
                  <a:lnTo>
                    <a:pt x="15256" y="7827"/>
                  </a:lnTo>
                  <a:lnTo>
                    <a:pt x="15878" y="9086"/>
                  </a:lnTo>
                  <a:lnTo>
                    <a:pt x="16478" y="10363"/>
                  </a:lnTo>
                  <a:lnTo>
                    <a:pt x="17056" y="11666"/>
                  </a:lnTo>
                  <a:lnTo>
                    <a:pt x="17341" y="12299"/>
                  </a:lnTo>
                  <a:lnTo>
                    <a:pt x="17678" y="13030"/>
                  </a:lnTo>
                  <a:lnTo>
                    <a:pt x="18038" y="13735"/>
                  </a:lnTo>
                  <a:lnTo>
                    <a:pt x="18413" y="14465"/>
                  </a:lnTo>
                  <a:lnTo>
                    <a:pt x="18826" y="15170"/>
                  </a:lnTo>
                  <a:lnTo>
                    <a:pt x="19253" y="15856"/>
                  </a:lnTo>
                  <a:lnTo>
                    <a:pt x="19726" y="16473"/>
                  </a:lnTo>
                  <a:lnTo>
                    <a:pt x="20251" y="17001"/>
                  </a:lnTo>
                  <a:lnTo>
                    <a:pt x="20836" y="17441"/>
                  </a:lnTo>
                  <a:lnTo>
                    <a:pt x="21413" y="17723"/>
                  </a:lnTo>
                  <a:lnTo>
                    <a:pt x="20101" y="17485"/>
                  </a:lnTo>
                  <a:lnTo>
                    <a:pt x="18811" y="17071"/>
                  </a:lnTo>
                  <a:lnTo>
                    <a:pt x="17528" y="16517"/>
                  </a:lnTo>
                  <a:lnTo>
                    <a:pt x="16328" y="15830"/>
                  </a:lnTo>
                  <a:lnTo>
                    <a:pt x="15158" y="14994"/>
                  </a:lnTo>
                  <a:lnTo>
                    <a:pt x="14093" y="14087"/>
                  </a:lnTo>
                  <a:lnTo>
                    <a:pt x="13223" y="13206"/>
                  </a:lnTo>
                  <a:lnTo>
                    <a:pt x="12436" y="12264"/>
                  </a:lnTo>
                  <a:lnTo>
                    <a:pt x="11708" y="11269"/>
                  </a:lnTo>
                  <a:lnTo>
                    <a:pt x="10988" y="10231"/>
                  </a:lnTo>
                  <a:lnTo>
                    <a:pt x="10298" y="9192"/>
                  </a:lnTo>
                  <a:lnTo>
                    <a:pt x="9616" y="8135"/>
                  </a:lnTo>
                  <a:lnTo>
                    <a:pt x="8903" y="7105"/>
                  </a:lnTo>
                  <a:lnTo>
                    <a:pt x="8228" y="6084"/>
                  </a:lnTo>
                  <a:lnTo>
                    <a:pt x="7463" y="5115"/>
                  </a:lnTo>
                  <a:lnTo>
                    <a:pt x="6743" y="4279"/>
                  </a:lnTo>
                  <a:lnTo>
                    <a:pt x="5978" y="3548"/>
                  </a:lnTo>
                  <a:lnTo>
                    <a:pt x="5146" y="2888"/>
                  </a:lnTo>
                  <a:lnTo>
                    <a:pt x="4306" y="2289"/>
                  </a:lnTo>
                  <a:lnTo>
                    <a:pt x="3421" y="1743"/>
                  </a:lnTo>
                  <a:lnTo>
                    <a:pt x="2536" y="1277"/>
                  </a:lnTo>
                  <a:lnTo>
                    <a:pt x="2221" y="1101"/>
                  </a:lnTo>
                  <a:lnTo>
                    <a:pt x="1898" y="898"/>
                  </a:lnTo>
                  <a:lnTo>
                    <a:pt x="1508" y="704"/>
                  </a:lnTo>
                  <a:lnTo>
                    <a:pt x="1111" y="484"/>
                  </a:lnTo>
                  <a:lnTo>
                    <a:pt x="713" y="326"/>
                  </a:lnTo>
                  <a:lnTo>
                    <a:pt x="338" y="247"/>
                  </a:lnTo>
                  <a:lnTo>
                    <a:pt x="1" y="220"/>
                  </a:lnTo>
                  <a:lnTo>
                    <a:pt x="1111" y="88"/>
                  </a:lnTo>
                  <a:lnTo>
                    <a:pt x="2183" y="27"/>
                  </a:lnTo>
                  <a:lnTo>
                    <a:pt x="33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721675" y="957000"/>
              <a:ext cx="693200" cy="529375"/>
            </a:xfrm>
            <a:custGeom>
              <a:rect b="b" l="l" r="r" t="t"/>
              <a:pathLst>
                <a:path extrusionOk="0" h="21175" w="27728">
                  <a:moveTo>
                    <a:pt x="2521" y="0"/>
                  </a:moveTo>
                  <a:lnTo>
                    <a:pt x="3781" y="88"/>
                  </a:lnTo>
                  <a:lnTo>
                    <a:pt x="5018" y="291"/>
                  </a:lnTo>
                  <a:lnTo>
                    <a:pt x="6241" y="555"/>
                  </a:lnTo>
                  <a:lnTo>
                    <a:pt x="7463" y="969"/>
                  </a:lnTo>
                  <a:lnTo>
                    <a:pt x="8641" y="1479"/>
                  </a:lnTo>
                  <a:lnTo>
                    <a:pt x="9788" y="2157"/>
                  </a:lnTo>
                  <a:lnTo>
                    <a:pt x="10838" y="2862"/>
                  </a:lnTo>
                  <a:lnTo>
                    <a:pt x="11821" y="3663"/>
                  </a:lnTo>
                  <a:lnTo>
                    <a:pt x="12721" y="4455"/>
                  </a:lnTo>
                  <a:lnTo>
                    <a:pt x="13568" y="5362"/>
                  </a:lnTo>
                  <a:lnTo>
                    <a:pt x="14356" y="6286"/>
                  </a:lnTo>
                  <a:lnTo>
                    <a:pt x="15143" y="7272"/>
                  </a:lnTo>
                  <a:lnTo>
                    <a:pt x="15893" y="8338"/>
                  </a:lnTo>
                  <a:lnTo>
                    <a:pt x="16606" y="9482"/>
                  </a:lnTo>
                  <a:lnTo>
                    <a:pt x="17266" y="10451"/>
                  </a:lnTo>
                  <a:lnTo>
                    <a:pt x="17926" y="11446"/>
                  </a:lnTo>
                  <a:lnTo>
                    <a:pt x="18638" y="12440"/>
                  </a:lnTo>
                  <a:lnTo>
                    <a:pt x="19366" y="13383"/>
                  </a:lnTo>
                  <a:lnTo>
                    <a:pt x="20138" y="14263"/>
                  </a:lnTo>
                  <a:lnTo>
                    <a:pt x="20948" y="15082"/>
                  </a:lnTo>
                  <a:lnTo>
                    <a:pt x="21811" y="15812"/>
                  </a:lnTo>
                  <a:lnTo>
                    <a:pt x="22448" y="16253"/>
                  </a:lnTo>
                  <a:lnTo>
                    <a:pt x="23146" y="16737"/>
                  </a:lnTo>
                  <a:lnTo>
                    <a:pt x="23881" y="17203"/>
                  </a:lnTo>
                  <a:lnTo>
                    <a:pt x="24646" y="17617"/>
                  </a:lnTo>
                  <a:lnTo>
                    <a:pt x="25441" y="18013"/>
                  </a:lnTo>
                  <a:lnTo>
                    <a:pt x="26191" y="18322"/>
                  </a:lnTo>
                  <a:lnTo>
                    <a:pt x="26978" y="18542"/>
                  </a:lnTo>
                  <a:lnTo>
                    <a:pt x="27728" y="18674"/>
                  </a:lnTo>
                  <a:lnTo>
                    <a:pt x="26543" y="19449"/>
                  </a:lnTo>
                  <a:lnTo>
                    <a:pt x="25306" y="20065"/>
                  </a:lnTo>
                  <a:lnTo>
                    <a:pt x="24046" y="20531"/>
                  </a:lnTo>
                  <a:lnTo>
                    <a:pt x="22771" y="20910"/>
                  </a:lnTo>
                  <a:lnTo>
                    <a:pt x="21458" y="21086"/>
                  </a:lnTo>
                  <a:lnTo>
                    <a:pt x="20161" y="21174"/>
                  </a:lnTo>
                  <a:lnTo>
                    <a:pt x="18863" y="21033"/>
                  </a:lnTo>
                  <a:lnTo>
                    <a:pt x="17551" y="20857"/>
                  </a:lnTo>
                  <a:lnTo>
                    <a:pt x="16268" y="20487"/>
                  </a:lnTo>
                  <a:lnTo>
                    <a:pt x="14993" y="19977"/>
                  </a:lnTo>
                  <a:lnTo>
                    <a:pt x="13808" y="19343"/>
                  </a:lnTo>
                  <a:lnTo>
                    <a:pt x="12608" y="18568"/>
                  </a:lnTo>
                  <a:lnTo>
                    <a:pt x="11648" y="17837"/>
                  </a:lnTo>
                  <a:lnTo>
                    <a:pt x="10823" y="17001"/>
                  </a:lnTo>
                  <a:lnTo>
                    <a:pt x="10051" y="16147"/>
                  </a:lnTo>
                  <a:lnTo>
                    <a:pt x="9338" y="15214"/>
                  </a:lnTo>
                  <a:lnTo>
                    <a:pt x="8678" y="14245"/>
                  </a:lnTo>
                  <a:lnTo>
                    <a:pt x="8101" y="13206"/>
                  </a:lnTo>
                  <a:lnTo>
                    <a:pt x="7493" y="12176"/>
                  </a:lnTo>
                  <a:lnTo>
                    <a:pt x="6968" y="11093"/>
                  </a:lnTo>
                  <a:lnTo>
                    <a:pt x="6443" y="10011"/>
                  </a:lnTo>
                  <a:lnTo>
                    <a:pt x="5956" y="8884"/>
                  </a:lnTo>
                  <a:lnTo>
                    <a:pt x="5431" y="7765"/>
                  </a:lnTo>
                  <a:lnTo>
                    <a:pt x="4928" y="6639"/>
                  </a:lnTo>
                  <a:lnTo>
                    <a:pt x="4358" y="5494"/>
                  </a:lnTo>
                  <a:lnTo>
                    <a:pt x="3736" y="4385"/>
                  </a:lnTo>
                  <a:lnTo>
                    <a:pt x="3083" y="3328"/>
                  </a:lnTo>
                  <a:lnTo>
                    <a:pt x="2311" y="2342"/>
                  </a:lnTo>
                  <a:lnTo>
                    <a:pt x="1523" y="1409"/>
                  </a:lnTo>
                  <a:lnTo>
                    <a:pt x="1373" y="1259"/>
                  </a:lnTo>
                  <a:lnTo>
                    <a:pt x="1171" y="1013"/>
                  </a:lnTo>
                  <a:lnTo>
                    <a:pt x="938" y="775"/>
                  </a:lnTo>
                  <a:lnTo>
                    <a:pt x="676" y="511"/>
                  </a:lnTo>
                  <a:lnTo>
                    <a:pt x="436" y="308"/>
                  </a:lnTo>
                  <a:lnTo>
                    <a:pt x="211" y="150"/>
                  </a:lnTo>
                  <a:lnTo>
                    <a:pt x="1" y="88"/>
                  </a:lnTo>
                  <a:lnTo>
                    <a:pt x="1246" y="0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488175" y="553325"/>
              <a:ext cx="281650" cy="701500"/>
            </a:xfrm>
            <a:custGeom>
              <a:rect b="b" l="l" r="r" t="t"/>
              <a:pathLst>
                <a:path extrusionOk="0" h="28060" w="11266">
                  <a:moveTo>
                    <a:pt x="9916" y="1"/>
                  </a:moveTo>
                  <a:lnTo>
                    <a:pt x="10276" y="1392"/>
                  </a:lnTo>
                  <a:lnTo>
                    <a:pt x="10613" y="2800"/>
                  </a:lnTo>
                  <a:lnTo>
                    <a:pt x="10891" y="4218"/>
                  </a:lnTo>
                  <a:lnTo>
                    <a:pt x="11101" y="5670"/>
                  </a:lnTo>
                  <a:lnTo>
                    <a:pt x="11251" y="7105"/>
                  </a:lnTo>
                  <a:lnTo>
                    <a:pt x="11266" y="8558"/>
                  </a:lnTo>
                  <a:lnTo>
                    <a:pt x="11138" y="10037"/>
                  </a:lnTo>
                  <a:lnTo>
                    <a:pt x="10936" y="11252"/>
                  </a:lnTo>
                  <a:lnTo>
                    <a:pt x="10613" y="12485"/>
                  </a:lnTo>
                  <a:lnTo>
                    <a:pt x="10178" y="13656"/>
                  </a:lnTo>
                  <a:lnTo>
                    <a:pt x="9691" y="14756"/>
                  </a:lnTo>
                  <a:lnTo>
                    <a:pt x="9091" y="15857"/>
                  </a:lnTo>
                  <a:lnTo>
                    <a:pt x="8453" y="16896"/>
                  </a:lnTo>
                  <a:lnTo>
                    <a:pt x="7778" y="17864"/>
                  </a:lnTo>
                  <a:lnTo>
                    <a:pt x="6893" y="18921"/>
                  </a:lnTo>
                  <a:lnTo>
                    <a:pt x="6008" y="19915"/>
                  </a:lnTo>
                  <a:lnTo>
                    <a:pt x="5086" y="20840"/>
                  </a:lnTo>
                  <a:lnTo>
                    <a:pt x="4133" y="21791"/>
                  </a:lnTo>
                  <a:lnTo>
                    <a:pt x="3646" y="22275"/>
                  </a:lnTo>
                  <a:lnTo>
                    <a:pt x="3158" y="22803"/>
                  </a:lnTo>
                  <a:lnTo>
                    <a:pt x="2626" y="23358"/>
                  </a:lnTo>
                  <a:lnTo>
                    <a:pt x="2123" y="23930"/>
                  </a:lnTo>
                  <a:lnTo>
                    <a:pt x="1628" y="24573"/>
                  </a:lnTo>
                  <a:lnTo>
                    <a:pt x="1141" y="25189"/>
                  </a:lnTo>
                  <a:lnTo>
                    <a:pt x="736" y="25876"/>
                  </a:lnTo>
                  <a:lnTo>
                    <a:pt x="436" y="26580"/>
                  </a:lnTo>
                  <a:lnTo>
                    <a:pt x="188" y="27284"/>
                  </a:lnTo>
                  <a:lnTo>
                    <a:pt x="53" y="28059"/>
                  </a:lnTo>
                  <a:lnTo>
                    <a:pt x="1" y="26510"/>
                  </a:lnTo>
                  <a:lnTo>
                    <a:pt x="38" y="24925"/>
                  </a:lnTo>
                  <a:lnTo>
                    <a:pt x="226" y="23375"/>
                  </a:lnTo>
                  <a:lnTo>
                    <a:pt x="541" y="21861"/>
                  </a:lnTo>
                  <a:lnTo>
                    <a:pt x="976" y="20356"/>
                  </a:lnTo>
                  <a:lnTo>
                    <a:pt x="1501" y="18947"/>
                  </a:lnTo>
                  <a:lnTo>
                    <a:pt x="2048" y="17776"/>
                  </a:lnTo>
                  <a:lnTo>
                    <a:pt x="2626" y="16676"/>
                  </a:lnTo>
                  <a:lnTo>
                    <a:pt x="3323" y="15637"/>
                  </a:lnTo>
                  <a:lnTo>
                    <a:pt x="3998" y="14598"/>
                  </a:lnTo>
                  <a:lnTo>
                    <a:pt x="4718" y="13585"/>
                  </a:lnTo>
                  <a:lnTo>
                    <a:pt x="5446" y="12617"/>
                  </a:lnTo>
                  <a:lnTo>
                    <a:pt x="6143" y="11604"/>
                  </a:lnTo>
                  <a:lnTo>
                    <a:pt x="6841" y="10592"/>
                  </a:lnTo>
                  <a:lnTo>
                    <a:pt x="7493" y="9535"/>
                  </a:lnTo>
                  <a:lnTo>
                    <a:pt x="8018" y="8541"/>
                  </a:lnTo>
                  <a:lnTo>
                    <a:pt x="8453" y="7484"/>
                  </a:lnTo>
                  <a:lnTo>
                    <a:pt x="8813" y="6419"/>
                  </a:lnTo>
                  <a:lnTo>
                    <a:pt x="9113" y="5345"/>
                  </a:lnTo>
                  <a:lnTo>
                    <a:pt x="9376" y="4218"/>
                  </a:lnTo>
                  <a:lnTo>
                    <a:pt x="9601" y="3091"/>
                  </a:lnTo>
                  <a:lnTo>
                    <a:pt x="9653" y="2712"/>
                  </a:lnTo>
                  <a:lnTo>
                    <a:pt x="9751" y="2298"/>
                  </a:lnTo>
                  <a:lnTo>
                    <a:pt x="9826" y="1814"/>
                  </a:lnTo>
                  <a:lnTo>
                    <a:pt x="9916" y="1304"/>
                  </a:lnTo>
                  <a:lnTo>
                    <a:pt x="9953" y="819"/>
                  </a:lnTo>
                  <a:lnTo>
                    <a:pt x="9991" y="379"/>
                  </a:lnTo>
                  <a:lnTo>
                    <a:pt x="99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347175" y="322000"/>
              <a:ext cx="355150" cy="906175"/>
            </a:xfrm>
            <a:custGeom>
              <a:rect b="b" l="l" r="r" t="t"/>
              <a:pathLst>
                <a:path extrusionOk="0" h="36247" w="14206">
                  <a:moveTo>
                    <a:pt x="13246" y="0"/>
                  </a:moveTo>
                  <a:lnTo>
                    <a:pt x="13568" y="1427"/>
                  </a:lnTo>
                  <a:lnTo>
                    <a:pt x="13846" y="2879"/>
                  </a:lnTo>
                  <a:lnTo>
                    <a:pt x="14033" y="4385"/>
                  </a:lnTo>
                  <a:lnTo>
                    <a:pt x="14191" y="5864"/>
                  </a:lnTo>
                  <a:lnTo>
                    <a:pt x="14206" y="7361"/>
                  </a:lnTo>
                  <a:lnTo>
                    <a:pt x="14146" y="8840"/>
                  </a:lnTo>
                  <a:lnTo>
                    <a:pt x="13958" y="10319"/>
                  </a:lnTo>
                  <a:lnTo>
                    <a:pt x="13696" y="11789"/>
                  </a:lnTo>
                  <a:lnTo>
                    <a:pt x="13321" y="13180"/>
                  </a:lnTo>
                  <a:lnTo>
                    <a:pt x="12908" y="14483"/>
                  </a:lnTo>
                  <a:lnTo>
                    <a:pt x="12421" y="15698"/>
                  </a:lnTo>
                  <a:lnTo>
                    <a:pt x="11858" y="16887"/>
                  </a:lnTo>
                  <a:lnTo>
                    <a:pt x="11273" y="17996"/>
                  </a:lnTo>
                  <a:lnTo>
                    <a:pt x="10621" y="19114"/>
                  </a:lnTo>
                  <a:lnTo>
                    <a:pt x="9938" y="20241"/>
                  </a:lnTo>
                  <a:lnTo>
                    <a:pt x="9151" y="21342"/>
                  </a:lnTo>
                  <a:lnTo>
                    <a:pt x="8491" y="22310"/>
                  </a:lnTo>
                  <a:lnTo>
                    <a:pt x="7816" y="23287"/>
                  </a:lnTo>
                  <a:lnTo>
                    <a:pt x="7163" y="24344"/>
                  </a:lnTo>
                  <a:lnTo>
                    <a:pt x="6526" y="25383"/>
                  </a:lnTo>
                  <a:lnTo>
                    <a:pt x="5978" y="26457"/>
                  </a:lnTo>
                  <a:lnTo>
                    <a:pt x="5491" y="27601"/>
                  </a:lnTo>
                  <a:lnTo>
                    <a:pt x="5078" y="28755"/>
                  </a:lnTo>
                  <a:lnTo>
                    <a:pt x="4831" y="29591"/>
                  </a:lnTo>
                  <a:lnTo>
                    <a:pt x="4606" y="30515"/>
                  </a:lnTo>
                  <a:lnTo>
                    <a:pt x="4381" y="31466"/>
                  </a:lnTo>
                  <a:lnTo>
                    <a:pt x="4208" y="32452"/>
                  </a:lnTo>
                  <a:lnTo>
                    <a:pt x="4043" y="33447"/>
                  </a:lnTo>
                  <a:lnTo>
                    <a:pt x="3968" y="34416"/>
                  </a:lnTo>
                  <a:lnTo>
                    <a:pt x="3946" y="35367"/>
                  </a:lnTo>
                  <a:lnTo>
                    <a:pt x="3983" y="36247"/>
                  </a:lnTo>
                  <a:lnTo>
                    <a:pt x="3158" y="35129"/>
                  </a:lnTo>
                  <a:lnTo>
                    <a:pt x="2446" y="33958"/>
                  </a:lnTo>
                  <a:lnTo>
                    <a:pt x="1808" y="32725"/>
                  </a:lnTo>
                  <a:lnTo>
                    <a:pt x="1283" y="31396"/>
                  </a:lnTo>
                  <a:lnTo>
                    <a:pt x="833" y="30075"/>
                  </a:lnTo>
                  <a:lnTo>
                    <a:pt x="451" y="28684"/>
                  </a:lnTo>
                  <a:lnTo>
                    <a:pt x="211" y="27276"/>
                  </a:lnTo>
                  <a:lnTo>
                    <a:pt x="38" y="25840"/>
                  </a:lnTo>
                  <a:lnTo>
                    <a:pt x="1" y="24405"/>
                  </a:lnTo>
                  <a:lnTo>
                    <a:pt x="38" y="22979"/>
                  </a:lnTo>
                  <a:lnTo>
                    <a:pt x="196" y="21518"/>
                  </a:lnTo>
                  <a:lnTo>
                    <a:pt x="436" y="20065"/>
                  </a:lnTo>
                  <a:lnTo>
                    <a:pt x="788" y="18648"/>
                  </a:lnTo>
                  <a:lnTo>
                    <a:pt x="1208" y="17415"/>
                  </a:lnTo>
                  <a:lnTo>
                    <a:pt x="1696" y="16244"/>
                  </a:lnTo>
                  <a:lnTo>
                    <a:pt x="2221" y="15143"/>
                  </a:lnTo>
                  <a:lnTo>
                    <a:pt x="2858" y="14131"/>
                  </a:lnTo>
                  <a:lnTo>
                    <a:pt x="3496" y="13163"/>
                  </a:lnTo>
                  <a:lnTo>
                    <a:pt x="4208" y="12238"/>
                  </a:lnTo>
                  <a:lnTo>
                    <a:pt x="4943" y="11349"/>
                  </a:lnTo>
                  <a:lnTo>
                    <a:pt x="5716" y="10495"/>
                  </a:lnTo>
                  <a:lnTo>
                    <a:pt x="6481" y="9659"/>
                  </a:lnTo>
                  <a:lnTo>
                    <a:pt x="7313" y="8796"/>
                  </a:lnTo>
                  <a:lnTo>
                    <a:pt x="8116" y="7977"/>
                  </a:lnTo>
                  <a:lnTo>
                    <a:pt x="8926" y="7114"/>
                  </a:lnTo>
                  <a:lnTo>
                    <a:pt x="9736" y="6234"/>
                  </a:lnTo>
                  <a:lnTo>
                    <a:pt x="10523" y="5283"/>
                  </a:lnTo>
                  <a:lnTo>
                    <a:pt x="11258" y="4253"/>
                  </a:lnTo>
                  <a:lnTo>
                    <a:pt x="11918" y="3196"/>
                  </a:lnTo>
                  <a:lnTo>
                    <a:pt x="12481" y="2025"/>
                  </a:lnTo>
                  <a:lnTo>
                    <a:pt x="12571" y="1849"/>
                  </a:lnTo>
                  <a:lnTo>
                    <a:pt x="12683" y="1629"/>
                  </a:lnTo>
                  <a:lnTo>
                    <a:pt x="12833" y="1339"/>
                  </a:lnTo>
                  <a:lnTo>
                    <a:pt x="12946" y="1057"/>
                  </a:lnTo>
                  <a:lnTo>
                    <a:pt x="13081" y="749"/>
                  </a:lnTo>
                  <a:lnTo>
                    <a:pt x="13171" y="458"/>
                  </a:lnTo>
                  <a:lnTo>
                    <a:pt x="13246" y="221"/>
                  </a:lnTo>
                  <a:lnTo>
                    <a:pt x="13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321">
          <p15:clr>
            <a:srgbClr val="FBAE40"/>
          </p15:clr>
        </p15:guide>
        <p15:guide id="2" pos="1608">
          <p15:clr>
            <a:srgbClr val="FBAE40"/>
          </p15:clr>
        </p15:guide>
        <p15:guide id="3" pos="1440">
          <p15:clr>
            <a:srgbClr val="FBAE40"/>
          </p15:clr>
        </p15:guide>
        <p15:guide id="4" pos="4151">
          <p15:clr>
            <a:srgbClr val="FBAE40"/>
          </p15:clr>
        </p15:guide>
        <p15:guide id="5" pos="2965">
          <p15:clr>
            <a:srgbClr val="FBAE40"/>
          </p15:clr>
        </p15:guide>
        <p15:guide id="6" pos="27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3" showMasterSp="0">
  <p:cSld name="Chapter 3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4573040" y="-1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 txBox="1"/>
          <p:nvPr>
            <p:ph type="title"/>
          </p:nvPr>
        </p:nvSpPr>
        <p:spPr>
          <a:xfrm>
            <a:off x="4978004" y="2220505"/>
            <a:ext cx="37623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403622" y="1161222"/>
            <a:ext cx="37635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2600"/>
              <a:buFont typeface="Arial"/>
              <a:buNone/>
              <a:defRPr sz="22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625">
          <p15:clr>
            <a:srgbClr val="FBAE40"/>
          </p15:clr>
        </p15:guide>
        <p15:guide id="2" orient="horz" pos="731">
          <p15:clr>
            <a:srgbClr val="FBAE40"/>
          </p15:clr>
        </p15:guide>
        <p15:guide id="3" orient="horz" pos="1397">
          <p15:clr>
            <a:srgbClr val="FBAE40"/>
          </p15:clr>
        </p15:guide>
        <p15:guide id="4" pos="31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382444" y="1130877"/>
            <a:ext cx="83298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sz="1100"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type="title"/>
          </p:nvPr>
        </p:nvSpPr>
        <p:spPr>
          <a:xfrm>
            <a:off x="382444" y="236375"/>
            <a:ext cx="8329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2" type="body"/>
          </p:nvPr>
        </p:nvSpPr>
        <p:spPr>
          <a:xfrm>
            <a:off x="382444" y="594539"/>
            <a:ext cx="83298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  <a:defRPr b="0"/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10" type="dt"/>
          </p:nvPr>
        </p:nvSpPr>
        <p:spPr>
          <a:xfrm>
            <a:off x="2459831" y="4904185"/>
            <a:ext cx="20574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17"/>
          <p:cNvSpPr txBox="1"/>
          <p:nvPr>
            <p:ph idx="11" type="ftr"/>
          </p:nvPr>
        </p:nvSpPr>
        <p:spPr>
          <a:xfrm>
            <a:off x="4629150" y="4904185"/>
            <a:ext cx="33801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403622" y="239128"/>
            <a:ext cx="7172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392728" y="678034"/>
            <a:ext cx="82806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  <a:defRPr b="0"/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18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2" showMasterSp="0">
  <p:cSld name="Ending 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583"/>
            <a:ext cx="9145044" cy="514291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>
            <p:ph type="title"/>
          </p:nvPr>
        </p:nvSpPr>
        <p:spPr>
          <a:xfrm>
            <a:off x="537103" y="1922699"/>
            <a:ext cx="47001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89" y="468835"/>
            <a:ext cx="1619174" cy="86273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6096579" y="1922699"/>
            <a:ext cx="26439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FBAE40"/>
          </p15:clr>
        </p15:guide>
        <p15:guide id="2" orient="horz" pos="1211">
          <p15:clr>
            <a:srgbClr val="FBAE40"/>
          </p15:clr>
        </p15:guide>
        <p15:guide id="3" pos="330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 showMasterSp="0">
  <p:cSld name="Title 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0" cy="388323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 txBox="1"/>
          <p:nvPr>
            <p:ph type="ctrTitle"/>
          </p:nvPr>
        </p:nvSpPr>
        <p:spPr>
          <a:xfrm>
            <a:off x="534591" y="1929939"/>
            <a:ext cx="80736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0" sz="2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98" name="Google Shape;1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89" y="468835"/>
            <a:ext cx="1619174" cy="86273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/>
          <p:nvPr>
            <p:ph idx="2" type="clipArt"/>
          </p:nvPr>
        </p:nvSpPr>
        <p:spPr>
          <a:xfrm>
            <a:off x="558900" y="4195800"/>
            <a:ext cx="899100" cy="2943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0"/>
          <p:cNvSpPr/>
          <p:nvPr>
            <p:ph idx="3" type="clipArt"/>
          </p:nvPr>
        </p:nvSpPr>
        <p:spPr>
          <a:xfrm>
            <a:off x="1769269" y="4066200"/>
            <a:ext cx="518400" cy="5238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20"/>
          <p:cNvSpPr/>
          <p:nvPr>
            <p:ph idx="4" type="clipArt"/>
          </p:nvPr>
        </p:nvSpPr>
        <p:spPr>
          <a:xfrm>
            <a:off x="2619000" y="4201200"/>
            <a:ext cx="861300" cy="2673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20"/>
          <p:cNvSpPr/>
          <p:nvPr>
            <p:ph idx="5" type="clipArt"/>
          </p:nvPr>
        </p:nvSpPr>
        <p:spPr>
          <a:xfrm>
            <a:off x="3736800" y="4098600"/>
            <a:ext cx="696600" cy="4698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0"/>
          <p:cNvSpPr/>
          <p:nvPr>
            <p:ph idx="6" type="clipArt"/>
          </p:nvPr>
        </p:nvSpPr>
        <p:spPr>
          <a:xfrm>
            <a:off x="4811316" y="4136400"/>
            <a:ext cx="581100" cy="4131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0"/>
          <p:cNvSpPr/>
          <p:nvPr>
            <p:ph idx="7" type="clipArt"/>
          </p:nvPr>
        </p:nvSpPr>
        <p:spPr>
          <a:xfrm>
            <a:off x="5672138" y="4206600"/>
            <a:ext cx="888300" cy="2943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20"/>
          <p:cNvSpPr/>
          <p:nvPr>
            <p:ph idx="8" type="clipArt"/>
          </p:nvPr>
        </p:nvSpPr>
        <p:spPr>
          <a:xfrm>
            <a:off x="6693300" y="4206600"/>
            <a:ext cx="907200" cy="2619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0"/>
          <p:cNvSpPr/>
          <p:nvPr>
            <p:ph idx="9" type="clipArt"/>
          </p:nvPr>
        </p:nvSpPr>
        <p:spPr>
          <a:xfrm>
            <a:off x="7724775" y="4136400"/>
            <a:ext cx="880200" cy="41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215">
          <p15:clr>
            <a:srgbClr val="FBAE40"/>
          </p15:clr>
        </p15:guide>
        <p15:guide id="2" pos="337">
          <p15:clr>
            <a:srgbClr val="FBAE40"/>
          </p15:clr>
        </p15:guide>
        <p15:guide id="3" pos="54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03623" y="1328606"/>
            <a:ext cx="83367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403622" y="239128"/>
            <a:ext cx="7172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" showMasterSp="0">
  <p:cSld name="Title 3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/>
          <p:nvPr>
            <p:ph idx="2" type="clipArt"/>
          </p:nvPr>
        </p:nvSpPr>
        <p:spPr>
          <a:xfrm>
            <a:off x="4809273" y="4160655"/>
            <a:ext cx="581100" cy="4131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21"/>
          <p:cNvSpPr/>
          <p:nvPr>
            <p:ph idx="3" type="clipArt"/>
          </p:nvPr>
        </p:nvSpPr>
        <p:spPr>
          <a:xfrm>
            <a:off x="5670094" y="4230855"/>
            <a:ext cx="888300" cy="294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1"/>
          <p:cNvSpPr/>
          <p:nvPr>
            <p:ph idx="4" type="clipArt"/>
          </p:nvPr>
        </p:nvSpPr>
        <p:spPr>
          <a:xfrm>
            <a:off x="6691257" y="4230855"/>
            <a:ext cx="907200" cy="2619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21"/>
          <p:cNvSpPr/>
          <p:nvPr>
            <p:ph idx="5" type="clipArt"/>
          </p:nvPr>
        </p:nvSpPr>
        <p:spPr>
          <a:xfrm>
            <a:off x="7722732" y="4160655"/>
            <a:ext cx="880200" cy="4104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21"/>
          <p:cNvSpPr/>
          <p:nvPr>
            <p:ph idx="6" type="clipArt"/>
          </p:nvPr>
        </p:nvSpPr>
        <p:spPr>
          <a:xfrm>
            <a:off x="4835530" y="3441893"/>
            <a:ext cx="899100" cy="2943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21"/>
          <p:cNvSpPr/>
          <p:nvPr>
            <p:ph idx="7" type="clipArt"/>
          </p:nvPr>
        </p:nvSpPr>
        <p:spPr>
          <a:xfrm>
            <a:off x="6045899" y="3312293"/>
            <a:ext cx="518400" cy="523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/>
          <p:nvPr>
            <p:ph idx="8" type="clipArt"/>
          </p:nvPr>
        </p:nvSpPr>
        <p:spPr>
          <a:xfrm>
            <a:off x="6895630" y="3447293"/>
            <a:ext cx="861300" cy="26730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21"/>
          <p:cNvSpPr/>
          <p:nvPr>
            <p:ph idx="9" type="clipArt"/>
          </p:nvPr>
        </p:nvSpPr>
        <p:spPr>
          <a:xfrm>
            <a:off x="8013430" y="3344693"/>
            <a:ext cx="696600" cy="4698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6" name="Google Shape;2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5730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>
            <p:ph type="ctrTitle"/>
          </p:nvPr>
        </p:nvSpPr>
        <p:spPr>
          <a:xfrm>
            <a:off x="4842163" y="714583"/>
            <a:ext cx="38982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b="0"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71" y="586501"/>
            <a:ext cx="1888693" cy="99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49">
          <p15:clr>
            <a:srgbClr val="FBAE40"/>
          </p15:clr>
        </p15:guide>
        <p15:guide id="2" pos="304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4" showMasterSp="0">
  <p:cSld name="Chapter 4"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4573040" y="-1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2"/>
          <p:cNvSpPr txBox="1"/>
          <p:nvPr>
            <p:ph type="title"/>
          </p:nvPr>
        </p:nvSpPr>
        <p:spPr>
          <a:xfrm>
            <a:off x="4978004" y="2220505"/>
            <a:ext cx="37623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403622" y="1161222"/>
            <a:ext cx="37635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2600"/>
              <a:buFont typeface="Arial"/>
              <a:buNone/>
              <a:defRPr sz="22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625">
          <p15:clr>
            <a:srgbClr val="FBAE40"/>
          </p15:clr>
        </p15:guide>
        <p15:guide id="2" orient="horz" pos="731">
          <p15:clr>
            <a:srgbClr val="FBAE40"/>
          </p15:clr>
        </p15:guide>
        <p15:guide id="3" orient="horz" pos="1397">
          <p15:clr>
            <a:srgbClr val="FBAE40"/>
          </p15:clr>
        </p15:guide>
        <p15:guide id="4" pos="313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Images">
  <p:cSld name="4 Image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/>
          <p:nvPr>
            <p:ph idx="2" type="pic"/>
          </p:nvPr>
        </p:nvSpPr>
        <p:spPr>
          <a:xfrm>
            <a:off x="403622" y="1325166"/>
            <a:ext cx="1906200" cy="20502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23"/>
          <p:cNvSpPr/>
          <p:nvPr>
            <p:ph idx="3" type="pic"/>
          </p:nvPr>
        </p:nvSpPr>
        <p:spPr>
          <a:xfrm>
            <a:off x="2547028" y="1325699"/>
            <a:ext cx="1906200" cy="20493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23"/>
          <p:cNvSpPr/>
          <p:nvPr>
            <p:ph idx="4" type="pic"/>
          </p:nvPr>
        </p:nvSpPr>
        <p:spPr>
          <a:xfrm>
            <a:off x="4689900" y="1325699"/>
            <a:ext cx="1906200" cy="2049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23"/>
          <p:cNvSpPr/>
          <p:nvPr>
            <p:ph idx="5" type="pic"/>
          </p:nvPr>
        </p:nvSpPr>
        <p:spPr>
          <a:xfrm>
            <a:off x="6834179" y="1325699"/>
            <a:ext cx="1906200" cy="20493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3"/>
          <p:cNvSpPr txBox="1"/>
          <p:nvPr>
            <p:ph type="title"/>
          </p:nvPr>
        </p:nvSpPr>
        <p:spPr>
          <a:xfrm>
            <a:off x="403622" y="239128"/>
            <a:ext cx="7172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31" name="Google Shape;231;p23"/>
          <p:cNvCxnSpPr/>
          <p:nvPr/>
        </p:nvCxnSpPr>
        <p:spPr>
          <a:xfrm>
            <a:off x="2428425" y="1326356"/>
            <a:ext cx="0" cy="34062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2" name="Google Shape;232;p23"/>
          <p:cNvCxnSpPr/>
          <p:nvPr/>
        </p:nvCxnSpPr>
        <p:spPr>
          <a:xfrm>
            <a:off x="4571832" y="1325700"/>
            <a:ext cx="0" cy="34074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23"/>
          <p:cNvCxnSpPr/>
          <p:nvPr/>
        </p:nvCxnSpPr>
        <p:spPr>
          <a:xfrm>
            <a:off x="6715239" y="1325700"/>
            <a:ext cx="0" cy="34074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403622" y="1326357"/>
            <a:ext cx="19062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79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6" type="body"/>
          </p:nvPr>
        </p:nvSpPr>
        <p:spPr>
          <a:xfrm>
            <a:off x="2547029" y="1325700"/>
            <a:ext cx="19062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79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36" name="Google Shape;236;p23"/>
          <p:cNvSpPr txBox="1"/>
          <p:nvPr>
            <p:ph idx="7" type="body"/>
          </p:nvPr>
        </p:nvSpPr>
        <p:spPr>
          <a:xfrm>
            <a:off x="4690436" y="1325700"/>
            <a:ext cx="19062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79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8" type="body"/>
          </p:nvPr>
        </p:nvSpPr>
        <p:spPr>
          <a:xfrm>
            <a:off x="6833842" y="1325700"/>
            <a:ext cx="1906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79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38" name="Google Shape;238;p23"/>
          <p:cNvSpPr txBox="1"/>
          <p:nvPr>
            <p:ph idx="9" type="body"/>
          </p:nvPr>
        </p:nvSpPr>
        <p:spPr>
          <a:xfrm>
            <a:off x="403626" y="3617498"/>
            <a:ext cx="19062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2385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39" name="Google Shape;239;p23"/>
          <p:cNvSpPr txBox="1"/>
          <p:nvPr>
            <p:ph idx="13" type="body"/>
          </p:nvPr>
        </p:nvSpPr>
        <p:spPr>
          <a:xfrm>
            <a:off x="2546100" y="3618000"/>
            <a:ext cx="19062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2385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40" name="Google Shape;240;p23"/>
          <p:cNvSpPr txBox="1"/>
          <p:nvPr>
            <p:ph idx="14" type="body"/>
          </p:nvPr>
        </p:nvSpPr>
        <p:spPr>
          <a:xfrm>
            <a:off x="4691063" y="3618000"/>
            <a:ext cx="19062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2385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41" name="Google Shape;241;p23"/>
          <p:cNvSpPr txBox="1"/>
          <p:nvPr>
            <p:ph idx="15" type="body"/>
          </p:nvPr>
        </p:nvSpPr>
        <p:spPr>
          <a:xfrm>
            <a:off x="6833700" y="3618000"/>
            <a:ext cx="19062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2385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55">
          <p15:clr>
            <a:srgbClr val="FBAE40"/>
          </p15:clr>
        </p15:guide>
        <p15:guide id="2" pos="1604">
          <p15:clr>
            <a:srgbClr val="FBAE40"/>
          </p15:clr>
        </p15:guide>
        <p15:guide id="3" pos="4303">
          <p15:clr>
            <a:srgbClr val="FBAE40"/>
          </p15:clr>
        </p15:guide>
        <p15:guide id="4" pos="4156">
          <p15:clr>
            <a:srgbClr val="FBAE40"/>
          </p15:clr>
        </p15:guide>
        <p15:guide id="5" pos="2953">
          <p15:clr>
            <a:srgbClr val="FBAE40"/>
          </p15:clr>
        </p15:guide>
        <p15:guide id="6" pos="2807">
          <p15:clr>
            <a:srgbClr val="FBAE40"/>
          </p15:clr>
        </p15:guide>
        <p15:guide id="7" orient="horz" pos="2126">
          <p15:clr>
            <a:srgbClr val="FBAE40"/>
          </p15:clr>
        </p15:guide>
        <p15:guide id="8" orient="horz" pos="227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403622" y="239128"/>
            <a:ext cx="7172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998444" y="3069236"/>
            <a:ext cx="20052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2pPr>
            <a:lvl3pPr indent="-28575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8575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45" name="Google Shape;245;p24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46" name="Google Shape;246;p24"/>
          <p:cNvCxnSpPr/>
          <p:nvPr/>
        </p:nvCxnSpPr>
        <p:spPr>
          <a:xfrm>
            <a:off x="894100" y="3068968"/>
            <a:ext cx="0" cy="16638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24"/>
          <p:cNvSpPr txBox="1"/>
          <p:nvPr>
            <p:ph idx="2" type="body"/>
          </p:nvPr>
        </p:nvSpPr>
        <p:spPr>
          <a:xfrm>
            <a:off x="403622" y="3068968"/>
            <a:ext cx="4236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7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5300"/>
              <a:buFont typeface="Arial"/>
              <a:buNone/>
              <a:defRPr sz="53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48" name="Google Shape;248;p24"/>
          <p:cNvSpPr txBox="1"/>
          <p:nvPr>
            <p:ph idx="3" type="body"/>
          </p:nvPr>
        </p:nvSpPr>
        <p:spPr>
          <a:xfrm>
            <a:off x="3868076" y="3069236"/>
            <a:ext cx="20052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2pPr>
            <a:lvl3pPr indent="-28575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8575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cxnSp>
        <p:nvCxnSpPr>
          <p:cNvPr id="249" name="Google Shape;249;p24"/>
          <p:cNvCxnSpPr/>
          <p:nvPr/>
        </p:nvCxnSpPr>
        <p:spPr>
          <a:xfrm>
            <a:off x="3763733" y="3068968"/>
            <a:ext cx="0" cy="16638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" name="Google Shape;250;p24"/>
          <p:cNvSpPr txBox="1"/>
          <p:nvPr>
            <p:ph idx="4" type="body"/>
          </p:nvPr>
        </p:nvSpPr>
        <p:spPr>
          <a:xfrm>
            <a:off x="3273254" y="3068968"/>
            <a:ext cx="4236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7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5300"/>
              <a:buFont typeface="Arial"/>
              <a:buNone/>
              <a:defRPr sz="53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51" name="Google Shape;251;p24"/>
          <p:cNvSpPr txBox="1"/>
          <p:nvPr>
            <p:ph idx="5" type="body"/>
          </p:nvPr>
        </p:nvSpPr>
        <p:spPr>
          <a:xfrm>
            <a:off x="6734971" y="3069900"/>
            <a:ext cx="20052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2pPr>
            <a:lvl3pPr indent="-28575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8575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>
                <a:solidFill>
                  <a:schemeClr val="dk2"/>
                </a:solidFill>
              </a:defRPr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cxnSp>
        <p:nvCxnSpPr>
          <p:cNvPr id="252" name="Google Shape;252;p24"/>
          <p:cNvCxnSpPr/>
          <p:nvPr/>
        </p:nvCxnSpPr>
        <p:spPr>
          <a:xfrm>
            <a:off x="6630627" y="3069900"/>
            <a:ext cx="0" cy="166380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24"/>
          <p:cNvSpPr txBox="1"/>
          <p:nvPr>
            <p:ph idx="6" type="body"/>
          </p:nvPr>
        </p:nvSpPr>
        <p:spPr>
          <a:xfrm>
            <a:off x="6140148" y="3069900"/>
            <a:ext cx="4236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79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5300"/>
              <a:buFont typeface="Arial"/>
              <a:buNone/>
              <a:defRPr sz="53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700">
          <p15:clr>
            <a:srgbClr val="FBAE40"/>
          </p15:clr>
        </p15:guide>
        <p15:guide id="2" pos="2059">
          <p15:clr>
            <a:srgbClr val="FBAE40"/>
          </p15:clr>
        </p15:guide>
        <p15:guide id="3" pos="1893">
          <p15:clr>
            <a:srgbClr val="FBAE40"/>
          </p15:clr>
        </p15:guide>
        <p15:guide id="4" pos="3867">
          <p15:clr>
            <a:srgbClr val="FBAE40"/>
          </p15:clr>
        </p15:guide>
        <p15:guide id="5" orient="horz" pos="193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">
  <p:cSld name="Two Image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403622" y="239128"/>
            <a:ext cx="7172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25"/>
          <p:cNvSpPr/>
          <p:nvPr>
            <p:ph idx="2" type="pic"/>
          </p:nvPr>
        </p:nvSpPr>
        <p:spPr>
          <a:xfrm>
            <a:off x="4706541" y="1328400"/>
            <a:ext cx="4025700" cy="34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25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8" name="Google Shape;258;p25"/>
          <p:cNvSpPr/>
          <p:nvPr>
            <p:ph idx="3" type="pic"/>
          </p:nvPr>
        </p:nvSpPr>
        <p:spPr>
          <a:xfrm>
            <a:off x="403622" y="1328400"/>
            <a:ext cx="4025700" cy="340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965">
          <p15:clr>
            <a:srgbClr val="FBAE40"/>
          </p15:clr>
        </p15:guide>
        <p15:guide id="2" pos="27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" showMasterSp="0" type="titleOnly">
  <p:cSld name="TITLE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403622" y="239128"/>
            <a:ext cx="7172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403622" y="239128"/>
            <a:ext cx="7172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1" showMasterSp="0">
  <p:cSld name="Ending 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72000">
                <a:srgbClr val="0726B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8"/>
          <p:cNvSpPr txBox="1"/>
          <p:nvPr>
            <p:ph type="title"/>
          </p:nvPr>
        </p:nvSpPr>
        <p:spPr>
          <a:xfrm>
            <a:off x="537103" y="1922699"/>
            <a:ext cx="47001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68" name="Google Shape;26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8589" y="468835"/>
            <a:ext cx="1619174" cy="86273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6096579" y="1922699"/>
            <a:ext cx="26439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FBAE40"/>
          </p15:clr>
        </p15:guide>
        <p15:guide id="2" orient="horz" pos="1211">
          <p15:clr>
            <a:srgbClr val="FBAE40"/>
          </p15:clr>
        </p15:guide>
        <p15:guide id="3" pos="330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2pPr>
            <a:lvl3pPr indent="-32385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/>
            </a:lvl6pPr>
            <a:lvl7pPr indent="-31115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SzPts val="1300"/>
              <a:buChar char="•"/>
              <a:defRPr/>
            </a:lvl7pPr>
            <a:lvl8pPr indent="-31115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SzPts val="13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6" name="Google Shape;276;p3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350"/>
            </a:lvl3pPr>
            <a:lvl4pPr lvl="3" algn="ctr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200"/>
            </a:lvl4pPr>
            <a:lvl5pPr lvl="4" algn="ctr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200"/>
            </a:lvl5pPr>
            <a:lvl6pPr lvl="5" algn="ctr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200"/>
            </a:lvl6pPr>
            <a:lvl7pPr lvl="6" algn="ctr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200"/>
            </a:lvl7pPr>
            <a:lvl8pPr lvl="7" algn="ctr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200"/>
            </a:lvl8pPr>
            <a:lvl9pPr lvl="8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9pPr>
          </a:lstStyle>
          <a:p/>
        </p:txBody>
      </p:sp>
      <p:sp>
        <p:nvSpPr>
          <p:cNvPr id="277" name="Google Shape;277;p3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3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30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, small image">
  <p:cSld name="Text, small imag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03622" y="239128"/>
            <a:ext cx="7172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03622" y="1328400"/>
            <a:ext cx="5465100" cy="3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2" type="pic"/>
          </p:nvPr>
        </p:nvSpPr>
        <p:spPr>
          <a:xfrm>
            <a:off x="6138794" y="1110249"/>
            <a:ext cx="2593500" cy="362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65">
          <p15:clr>
            <a:srgbClr val="FBAE40"/>
          </p15:clr>
        </p15:guide>
        <p15:guide id="2" pos="36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82444" y="236375"/>
            <a:ext cx="8329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382444" y="1140797"/>
            <a:ext cx="83298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100"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100"/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100"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/>
            </a:lvl6pPr>
            <a:lvl7pPr indent="-31115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SzPts val="1300"/>
              <a:buChar char="•"/>
              <a:defRPr/>
            </a:lvl7pPr>
            <a:lvl8pPr indent="-31115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SzPts val="13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382444" y="599498"/>
            <a:ext cx="83298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0"/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2pPr>
            <a:lvl3pPr indent="-32385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/>
            </a:lvl6pPr>
            <a:lvl7pPr indent="-31115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SzPts val="1300"/>
              <a:buChar char="•"/>
              <a:defRPr/>
            </a:lvl7pPr>
            <a:lvl8pPr indent="-31115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SzPts val="13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2459831" y="4904185"/>
            <a:ext cx="20574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629150" y="4904185"/>
            <a:ext cx="33801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 showMasterSp="0">
  <p:cSld name="Title 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583"/>
            <a:ext cx="9145044" cy="514291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/>
          <p:nvPr>
            <p:ph idx="2" type="clipArt"/>
          </p:nvPr>
        </p:nvSpPr>
        <p:spPr>
          <a:xfrm>
            <a:off x="534591" y="4079700"/>
            <a:ext cx="945000" cy="5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2" name="Google Shape;42;p6"/>
          <p:cNvSpPr/>
          <p:nvPr>
            <p:ph idx="3" type="clipArt"/>
          </p:nvPr>
        </p:nvSpPr>
        <p:spPr>
          <a:xfrm>
            <a:off x="1557759" y="4079700"/>
            <a:ext cx="945000" cy="5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3" name="Google Shape;43;p6"/>
          <p:cNvSpPr/>
          <p:nvPr>
            <p:ph idx="4" type="clipArt"/>
          </p:nvPr>
        </p:nvSpPr>
        <p:spPr>
          <a:xfrm>
            <a:off x="2580927" y="4079700"/>
            <a:ext cx="945000" cy="5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4" name="Google Shape;44;p6"/>
          <p:cNvSpPr/>
          <p:nvPr>
            <p:ph idx="5" type="clipArt"/>
          </p:nvPr>
        </p:nvSpPr>
        <p:spPr>
          <a:xfrm>
            <a:off x="3604095" y="4079700"/>
            <a:ext cx="945000" cy="5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5" name="Google Shape;45;p6"/>
          <p:cNvSpPr/>
          <p:nvPr>
            <p:ph idx="6" type="clipArt"/>
          </p:nvPr>
        </p:nvSpPr>
        <p:spPr>
          <a:xfrm>
            <a:off x="4627800" y="4079700"/>
            <a:ext cx="945000" cy="5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6" name="Google Shape;46;p6"/>
          <p:cNvSpPr/>
          <p:nvPr>
            <p:ph idx="7" type="clipArt"/>
          </p:nvPr>
        </p:nvSpPr>
        <p:spPr>
          <a:xfrm>
            <a:off x="5651100" y="4079700"/>
            <a:ext cx="945000" cy="5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7" name="Google Shape;47;p6"/>
          <p:cNvSpPr/>
          <p:nvPr>
            <p:ph idx="8" type="clipArt"/>
          </p:nvPr>
        </p:nvSpPr>
        <p:spPr>
          <a:xfrm>
            <a:off x="6674400" y="4079700"/>
            <a:ext cx="945000" cy="5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8" name="Google Shape;48;p6"/>
          <p:cNvSpPr/>
          <p:nvPr>
            <p:ph idx="9" type="clipArt"/>
          </p:nvPr>
        </p:nvSpPr>
        <p:spPr>
          <a:xfrm>
            <a:off x="7697700" y="4079700"/>
            <a:ext cx="945000" cy="5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9" name="Google Shape;49;p6"/>
          <p:cNvSpPr txBox="1"/>
          <p:nvPr>
            <p:ph type="ctrTitle"/>
          </p:nvPr>
        </p:nvSpPr>
        <p:spPr>
          <a:xfrm>
            <a:off x="534591" y="1301093"/>
            <a:ext cx="60060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0" sz="2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1342" y="523163"/>
            <a:ext cx="1888693" cy="9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>
            <p:ph idx="13" type="clipArt"/>
          </p:nvPr>
        </p:nvSpPr>
        <p:spPr>
          <a:xfrm>
            <a:off x="558900" y="4195800"/>
            <a:ext cx="899100" cy="2943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"/>
          <p:cNvSpPr/>
          <p:nvPr>
            <p:ph idx="14" type="clipArt"/>
          </p:nvPr>
        </p:nvSpPr>
        <p:spPr>
          <a:xfrm>
            <a:off x="1769269" y="4066200"/>
            <a:ext cx="518400" cy="5238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"/>
          <p:cNvSpPr/>
          <p:nvPr>
            <p:ph idx="15" type="clipArt"/>
          </p:nvPr>
        </p:nvSpPr>
        <p:spPr>
          <a:xfrm>
            <a:off x="2619000" y="4201200"/>
            <a:ext cx="861300" cy="2673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6"/>
          <p:cNvSpPr/>
          <p:nvPr>
            <p:ph idx="16" type="clipArt"/>
          </p:nvPr>
        </p:nvSpPr>
        <p:spPr>
          <a:xfrm>
            <a:off x="3736800" y="4098600"/>
            <a:ext cx="696600" cy="4698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6"/>
          <p:cNvSpPr/>
          <p:nvPr>
            <p:ph idx="17" type="clipArt"/>
          </p:nvPr>
        </p:nvSpPr>
        <p:spPr>
          <a:xfrm>
            <a:off x="4811316" y="4136400"/>
            <a:ext cx="581100" cy="4131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"/>
          <p:cNvSpPr/>
          <p:nvPr>
            <p:ph idx="18" type="clipArt"/>
          </p:nvPr>
        </p:nvSpPr>
        <p:spPr>
          <a:xfrm>
            <a:off x="5672138" y="4206600"/>
            <a:ext cx="888300" cy="2943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6"/>
          <p:cNvSpPr/>
          <p:nvPr>
            <p:ph idx="19" type="clipArt"/>
          </p:nvPr>
        </p:nvSpPr>
        <p:spPr>
          <a:xfrm>
            <a:off x="6693300" y="4206600"/>
            <a:ext cx="907200" cy="2619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6"/>
          <p:cNvSpPr/>
          <p:nvPr>
            <p:ph idx="20" type="clipArt"/>
          </p:nvPr>
        </p:nvSpPr>
        <p:spPr>
          <a:xfrm>
            <a:off x="7724775" y="4136400"/>
            <a:ext cx="880200" cy="41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19">
          <p15:clr>
            <a:srgbClr val="FBAE40"/>
          </p15:clr>
        </p15:guide>
        <p15:guide id="2" pos="337">
          <p15:clr>
            <a:srgbClr val="FBAE40"/>
          </p15:clr>
        </p15:guide>
        <p15:guide id="3" pos="412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382444" y="236375"/>
            <a:ext cx="8329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382444" y="1140797"/>
            <a:ext cx="83298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sz="1100"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82444" y="599498"/>
            <a:ext cx="83298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  <a:defRPr b="0"/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2459831" y="4904185"/>
            <a:ext cx="20574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4629150" y="4904185"/>
            <a:ext cx="33801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1" showMasterSp="0" type="secHead">
  <p:cSld name="SECTION_HEADER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4573040" y="-1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4978004" y="2220505"/>
            <a:ext cx="37623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403622" y="1161222"/>
            <a:ext cx="37635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2600"/>
              <a:buFont typeface="Arial"/>
              <a:buNone/>
              <a:defRPr sz="22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625">
          <p15:clr>
            <a:srgbClr val="FBAE40"/>
          </p15:clr>
        </p15:guide>
        <p15:guide id="2" orient="horz" pos="731">
          <p15:clr>
            <a:srgbClr val="FBAE40"/>
          </p15:clr>
        </p15:guide>
        <p15:guide id="3" orient="horz" pos="1397">
          <p15:clr>
            <a:srgbClr val="FBAE40"/>
          </p15:clr>
        </p15:guide>
        <p15:guide id="4" pos="31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403622" y="239128"/>
            <a:ext cx="7172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03622" y="1328400"/>
            <a:ext cx="4025700" cy="3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4704679" y="1328400"/>
            <a:ext cx="4025400" cy="3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indent="-228600" lvl="1" marL="9144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65">
          <p15:clr>
            <a:srgbClr val="FBAE40"/>
          </p15:clr>
        </p15:guide>
        <p15:guide id="2" pos="279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" y="0"/>
            <a:ext cx="9143994" cy="10253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03622" y="239128"/>
            <a:ext cx="7172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03623" y="1328606"/>
            <a:ext cx="83367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9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9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22925" y="4926771"/>
            <a:ext cx="518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7664" y="233770"/>
            <a:ext cx="700889" cy="3771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4">
          <p15:clr>
            <a:srgbClr val="F26B43"/>
          </p15:clr>
        </p15:guide>
        <p15:guide id="2" pos="5506">
          <p15:clr>
            <a:srgbClr val="F26B43"/>
          </p15:clr>
        </p15:guide>
        <p15:guide id="3" orient="horz" pos="150">
          <p15:clr>
            <a:srgbClr val="F26B43"/>
          </p15:clr>
        </p15:guide>
        <p15:guide id="4" orient="horz" pos="835">
          <p15:clr>
            <a:srgbClr val="F26B43"/>
          </p15:clr>
        </p15:guide>
        <p15:guide id="5" orient="horz" pos="29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/>
        </p:nvSpPr>
        <p:spPr>
          <a:xfrm>
            <a:off x="194250" y="222450"/>
            <a:ext cx="757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User persona template and examples</a:t>
            </a:r>
            <a:endParaRPr b="1" i="0" sz="2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5" name="Google Shape;2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031" y="1240575"/>
            <a:ext cx="2076560" cy="3561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719" y="1240575"/>
            <a:ext cx="2076560" cy="3561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9406" y="1240577"/>
            <a:ext cx="2076560" cy="356168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 txBox="1"/>
          <p:nvPr/>
        </p:nvSpPr>
        <p:spPr>
          <a:xfrm rot="-5400000">
            <a:off x="-442519" y="3454050"/>
            <a:ext cx="238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rgbClr val="0538E2"/>
              </a:buClr>
              <a:buSzPts val="1100"/>
              <a:buAutoNum type="arabicPeriod"/>
            </a:pPr>
            <a:r>
              <a:rPr lang="en-GB" sz="1100">
                <a:solidFill>
                  <a:srgbClr val="0538E2"/>
                </a:solidFill>
              </a:rPr>
              <a:t>New business: entrepreneur</a:t>
            </a:r>
            <a:endParaRPr sz="1100">
              <a:solidFill>
                <a:srgbClr val="0538E2"/>
              </a:solidFill>
            </a:endParaRPr>
          </a:p>
        </p:txBody>
      </p:sp>
      <p:sp>
        <p:nvSpPr>
          <p:cNvPr id="289" name="Google Shape;289;p31"/>
          <p:cNvSpPr txBox="1"/>
          <p:nvPr/>
        </p:nvSpPr>
        <p:spPr>
          <a:xfrm rot="-5400000">
            <a:off x="1968469" y="3118219"/>
            <a:ext cx="283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538E2"/>
                </a:solidFill>
              </a:rPr>
              <a:t>2   . New business: power of attorney</a:t>
            </a:r>
            <a:endParaRPr sz="1100">
              <a:solidFill>
                <a:srgbClr val="0538E2"/>
              </a:solidFill>
            </a:endParaRPr>
          </a:p>
        </p:txBody>
      </p:sp>
      <p:sp>
        <p:nvSpPr>
          <p:cNvPr id="290" name="Google Shape;290;p31"/>
          <p:cNvSpPr txBox="1"/>
          <p:nvPr/>
        </p:nvSpPr>
        <p:spPr>
          <a:xfrm rot="-5400000">
            <a:off x="4256006" y="2770069"/>
            <a:ext cx="353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538E2"/>
                </a:solidFill>
              </a:rPr>
              <a:t>3   . Existing business: change in business activities </a:t>
            </a:r>
            <a:endParaRPr sz="1100">
              <a:solidFill>
                <a:srgbClr val="0538E2"/>
              </a:solidFill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698900" y="4774200"/>
            <a:ext cx="74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**The above personas were identified for the Extended Producer Responsibility service for Rwanda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vStack">
  <a:themeElements>
    <a:clrScheme name="GovStack_V01">
      <a:dk1>
        <a:srgbClr val="000000"/>
      </a:dk1>
      <a:lt1>
        <a:srgbClr val="FFFFFF"/>
      </a:lt1>
      <a:dk2>
        <a:srgbClr val="0A0050"/>
      </a:dk2>
      <a:lt2>
        <a:srgbClr val="FFFFFF"/>
      </a:lt2>
      <a:accent1>
        <a:srgbClr val="0A0050"/>
      </a:accent1>
      <a:accent2>
        <a:srgbClr val="2BC582"/>
      </a:accent2>
      <a:accent3>
        <a:srgbClr val="0539E3"/>
      </a:accent3>
      <a:accent4>
        <a:srgbClr val="FEC800"/>
      </a:accent4>
      <a:accent5>
        <a:srgbClr val="FF4042"/>
      </a:accent5>
      <a:accent6>
        <a:srgbClr val="C0C0C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