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orbel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ty7hmL0I1aJ4jHkG+xOBXVEQw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font" Target="fonts/Corbel-regular.fntdata"/><Relationship Id="rId7" Type="http://schemas.openxmlformats.org/officeDocument/2006/relationships/font" Target="fonts/Corbel-bold.fntdata"/><Relationship Id="rId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bg>
      <p:bgPr>
        <a:solidFill>
          <a:srgbClr val="0A00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831869" y="3044578"/>
            <a:ext cx="8528263" cy="644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991" y="652559"/>
            <a:ext cx="1949954" cy="94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649372"/>
            <a:ext cx="27432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649372"/>
            <a:ext cx="41148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423" y="376474"/>
            <a:ext cx="754662" cy="70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7135" y="4367662"/>
            <a:ext cx="787474" cy="72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15177" y="3269497"/>
            <a:ext cx="885908" cy="73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21440" y="5364511"/>
            <a:ext cx="902314" cy="70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4" name="Google Shape;24;p17"/>
          <p:cNvPicPr preferRelativeResize="0"/>
          <p:nvPr/>
        </p:nvPicPr>
        <p:blipFill rotWithShape="1">
          <a:blip r:embed="rId7">
            <a:alphaModFix/>
          </a:blip>
          <a:srcRect b="6757" l="9321" r="7963" t="5128"/>
          <a:stretch/>
        </p:blipFill>
        <p:spPr>
          <a:xfrm>
            <a:off x="821422" y="5868300"/>
            <a:ext cx="564539" cy="601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25" name="Google Shape;25;p17"/>
          <p:cNvPicPr preferRelativeResize="0"/>
          <p:nvPr/>
        </p:nvPicPr>
        <p:blipFill rotWithShape="1">
          <a:blip r:embed="rId8">
            <a:alphaModFix/>
          </a:blip>
          <a:srcRect b="7669" l="4882" r="5202" t="11501"/>
          <a:stretch/>
        </p:blipFill>
        <p:spPr>
          <a:xfrm>
            <a:off x="3297939" y="5977590"/>
            <a:ext cx="1215091" cy="37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2647" y="5962265"/>
            <a:ext cx="1669426" cy="46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10">
            <a:alphaModFix/>
          </a:blip>
          <a:srcRect b="14182" l="4521" r="4865" t="14183"/>
          <a:stretch/>
        </p:blipFill>
        <p:spPr>
          <a:xfrm>
            <a:off x="4785230" y="5947795"/>
            <a:ext cx="1512724" cy="46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81845" y="1597714"/>
            <a:ext cx="1218501" cy="12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A0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3600"/>
              <a:buFont typeface="Corbel"/>
              <a:buNone/>
              <a:defRPr>
                <a:solidFill>
                  <a:srgbClr val="0A00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050"/>
              </a:buClr>
              <a:buSzPts val="2800"/>
              <a:buNone/>
              <a:defRPr>
                <a:solidFill>
                  <a:srgbClr val="0A005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62733" y="6479075"/>
            <a:ext cx="602950" cy="2930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649372"/>
            <a:ext cx="27432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649372"/>
            <a:ext cx="41148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3600"/>
              <a:buFont typeface="Corbel"/>
              <a:buNone/>
            </a:pPr>
            <a:r>
              <a:rPr lang="nl-NL"/>
              <a:t>Who are the users?</a:t>
            </a:r>
            <a:endParaRPr/>
          </a:p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649372"/>
            <a:ext cx="27432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-NL"/>
              <a:t>24-03-2023</a:t>
            </a:r>
            <a:endParaRPr/>
          </a:p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649372"/>
            <a:ext cx="4114800" cy="9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-NL"/>
              <a:t>EPR Digital Service Proposal</a:t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1286256" y="1690688"/>
            <a:ext cx="2488863" cy="4056104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513342" y="2608469"/>
            <a:ext cx="2034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nl-NL" sz="14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David Clency</a:t>
            </a:r>
            <a:endParaRPr b="1" i="0" sz="1400" u="none" cap="none" strike="noStrike">
              <a:solidFill>
                <a:srgbClr val="0A005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6" name="Google Shape;46;p9"/>
          <p:cNvCxnSpPr/>
          <p:nvPr/>
        </p:nvCxnSpPr>
        <p:spPr>
          <a:xfrm>
            <a:off x="1498203" y="2962542"/>
            <a:ext cx="2064969" cy="0"/>
          </a:xfrm>
          <a:prstGeom prst="straightConnector1">
            <a:avLst/>
          </a:prstGeom>
          <a:noFill/>
          <a:ln cap="flat" cmpd="sng" w="12700">
            <a:solidFill>
              <a:srgbClr val="0539E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/>
        </p:nvSpPr>
        <p:spPr>
          <a:xfrm>
            <a:off x="1419480" y="3016251"/>
            <a:ext cx="21981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42 years old</a:t>
            </a:r>
            <a:endParaRPr b="0" i="0" sz="1000" u="none" cap="none" strike="noStrike">
              <a:solidFill>
                <a:srgbClr val="0A005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Lives in Musanze, Rwanda.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Entrepreneur.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Experience on Imports.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1498202" y="3869511"/>
            <a:ext cx="2064969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David wants to register a new company called “Ruhengeri CRP.” To start importing electronic goods to Rwanda.</a:t>
            </a:r>
            <a:endParaRPr b="0" i="1" sz="1000" u="none" cap="none" strike="noStrike">
              <a:solidFill>
                <a:srgbClr val="0A0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419480" y="4738800"/>
            <a:ext cx="18958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TECH KNOWLEDGE: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1419481" y="4883924"/>
            <a:ext cx="878066" cy="76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Social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Mobile apps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293172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2476927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2665057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2857562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3050068" y="5042312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2293172" y="5261089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476927" y="5261089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2665057" y="5261089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857562" y="5261089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3050068" y="5261089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2293172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2476927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2665057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2857562" y="5479866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3050068" y="5479866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 rot="-5400000">
            <a:off x="-598772" y="4045629"/>
            <a:ext cx="32432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nl-NL" sz="1600" u="none" cap="none" strike="noStrike">
                <a:solidFill>
                  <a:srgbClr val="0539E3"/>
                </a:solidFill>
                <a:latin typeface="Corbel"/>
                <a:ea typeface="Corbel"/>
                <a:cs typeface="Corbel"/>
                <a:sym typeface="Corbel"/>
              </a:rPr>
              <a:t>1. New business: entrepreneur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4758661" y="1690688"/>
            <a:ext cx="2488863" cy="4056104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4985747" y="2608469"/>
            <a:ext cx="2034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nl-NL" sz="14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Maria Jean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4970608" y="2962542"/>
            <a:ext cx="2064969" cy="0"/>
          </a:xfrm>
          <a:prstGeom prst="straightConnector1">
            <a:avLst/>
          </a:prstGeom>
          <a:noFill/>
          <a:ln cap="flat" cmpd="sng" w="12700">
            <a:solidFill>
              <a:srgbClr val="0539E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9"/>
          <p:cNvSpPr txBox="1"/>
          <p:nvPr/>
        </p:nvSpPr>
        <p:spPr>
          <a:xfrm>
            <a:off x="4891885" y="3016251"/>
            <a:ext cx="21981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34 years old</a:t>
            </a:r>
            <a:endParaRPr b="0" i="0" sz="1000" u="none" cap="none" strike="noStrike">
              <a:solidFill>
                <a:srgbClr val="0A005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Lives in Kigali, Rwanda.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Attorney.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Experience on trade Law.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970607" y="3869511"/>
            <a:ext cx="2064969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Maria is legal representative Clency. She’s sometimes contracted to register businesses for her clients.</a:t>
            </a:r>
            <a:endParaRPr b="0" i="1" sz="1000" u="none" cap="none" strike="noStrike">
              <a:solidFill>
                <a:srgbClr val="0A0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891885" y="4738800"/>
            <a:ext cx="18958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TECH KNOWLEDGE: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891886" y="4883924"/>
            <a:ext cx="878066" cy="76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Social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Mobile apps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5765577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5949332" y="5042312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6137462" y="5042312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6329967" y="5042312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6522473" y="5042312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5765577" y="5261089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5949332" y="5261089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6137462" y="5261089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329967" y="5261089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6522473" y="5261089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765577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5949332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6137462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6329967" y="5479866"/>
            <a:ext cx="102945" cy="102945"/>
          </a:xfrm>
          <a:prstGeom prst="ellipse">
            <a:avLst/>
          </a:prstGeom>
          <a:solidFill>
            <a:srgbClr val="2BC582"/>
          </a:solidFill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6522473" y="5479866"/>
            <a:ext cx="102945" cy="102945"/>
          </a:xfrm>
          <a:prstGeom prst="ellipse">
            <a:avLst/>
          </a:prstGeom>
          <a:noFill/>
          <a:ln cap="flat" cmpd="sng" w="12700">
            <a:solidFill>
              <a:srgbClr val="2BC5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 rot="-5400000">
            <a:off x="2422343" y="3594339"/>
            <a:ext cx="41458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nl-NL" sz="1600" u="none" cap="none" strike="noStrike">
                <a:solidFill>
                  <a:srgbClr val="0539E3"/>
                </a:solidFill>
                <a:latin typeface="Corbel"/>
                <a:ea typeface="Corbel"/>
                <a:cs typeface="Corbel"/>
                <a:sym typeface="Corbel"/>
              </a:rPr>
              <a:t>2. New business: power of attorney</a:t>
            </a:r>
            <a:endParaRPr b="1" i="0" sz="1600" u="none" cap="none" strike="noStrike">
              <a:solidFill>
                <a:srgbClr val="0539E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8352596" y="1690688"/>
            <a:ext cx="2488863" cy="4056104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8579682" y="2608469"/>
            <a:ext cx="2034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nl-NL" sz="14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Kigali Incorporada</a:t>
            </a:r>
            <a:endParaRPr b="1" i="0" sz="1400" u="none" cap="none" strike="noStrike">
              <a:solidFill>
                <a:srgbClr val="0A005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" name="Google Shape;92;p9"/>
          <p:cNvCxnSpPr/>
          <p:nvPr/>
        </p:nvCxnSpPr>
        <p:spPr>
          <a:xfrm>
            <a:off x="8564543" y="2962542"/>
            <a:ext cx="2064969" cy="0"/>
          </a:xfrm>
          <a:prstGeom prst="straightConnector1">
            <a:avLst/>
          </a:prstGeom>
          <a:noFill/>
          <a:ln cap="flat" cmpd="sng" w="12700">
            <a:solidFill>
              <a:srgbClr val="0539E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9"/>
          <p:cNvSpPr txBox="1"/>
          <p:nvPr/>
        </p:nvSpPr>
        <p:spPr>
          <a:xfrm>
            <a:off x="8485820" y="3016251"/>
            <a:ext cx="21981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Owned by David Clency.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5 years of operations.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Located in Musanze, Rwanda.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000"/>
              <a:buFont typeface="Arial"/>
              <a:buChar char="•"/>
            </a:pPr>
            <a:r>
              <a:rPr b="0" i="0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Textile importing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8564542" y="3869511"/>
            <a:ext cx="2064969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nl-NL" sz="1000" u="none" cap="none" strike="noStrike">
                <a:solidFill>
                  <a:srgbClr val="0A0050"/>
                </a:solidFill>
                <a:latin typeface="Corbel"/>
                <a:ea typeface="Corbel"/>
                <a:cs typeface="Corbel"/>
                <a:sym typeface="Corbel"/>
              </a:rPr>
              <a:t>The board members of Kigali Inc. Have decided to change the main business activity to start importing electronics.</a:t>
            </a:r>
            <a:endParaRPr b="0" i="1" sz="1000" u="none" cap="none" strike="noStrike">
              <a:solidFill>
                <a:srgbClr val="0A0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8485820" y="4738800"/>
            <a:ext cx="18958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LIST OF SHARE HOLDERS: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 rot="-5400000">
            <a:off x="6016278" y="3594339"/>
            <a:ext cx="41458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nl-NL" sz="1600" u="none" cap="none" strike="noStrike">
                <a:solidFill>
                  <a:srgbClr val="0539E3"/>
                </a:solidFill>
                <a:latin typeface="Corbel"/>
                <a:ea typeface="Corbel"/>
                <a:cs typeface="Corbel"/>
                <a:sym typeface="Corbel"/>
              </a:rPr>
              <a:t>3. Existing business: change in activities</a:t>
            </a:r>
            <a:endParaRPr b="1" i="0" sz="1600" u="none" cap="none" strike="noStrike">
              <a:solidFill>
                <a:srgbClr val="0539E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8485825" y="4883924"/>
            <a:ext cx="1844579" cy="76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David Clency</a:t>
            </a:r>
            <a:endParaRPr b="0" i="0" sz="1000" u="none" cap="none" strike="noStrike">
              <a:solidFill>
                <a:srgbClr val="2BC58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Joe Doe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l-NL" sz="1000" u="none" cap="none" strike="noStrike">
                <a:solidFill>
                  <a:srgbClr val="2BC582"/>
                </a:solidFill>
                <a:latin typeface="Corbel"/>
                <a:ea typeface="Corbel"/>
                <a:cs typeface="Corbel"/>
                <a:sym typeface="Corbel"/>
              </a:rPr>
              <a:t>Mary Williams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679" y="1885664"/>
            <a:ext cx="609379" cy="73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2155" y="1885664"/>
            <a:ext cx="609379" cy="73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2859" y="1881627"/>
            <a:ext cx="609379" cy="7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2023-03-07T09:19:59Z</dcterms:created>
  <dc:creator>Nienke Haccou</dc:creator>
</cp:coreProperties>
</file>