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vardhan Kandhibanda" initials="GK" lastIdx="1" clrIdx="0">
    <p:extLst>
      <p:ext uri="{19B8F6BF-5375-455C-9EA6-DF929625EA0E}">
        <p15:presenceInfo xmlns:p15="http://schemas.microsoft.com/office/powerpoint/2012/main" userId="da5039bda0f08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2T12:49:53.76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97A2-955E-4E9E-893B-28A72015D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696" y="1280687"/>
            <a:ext cx="7197726" cy="2421464"/>
          </a:xfrm>
        </p:spPr>
        <p:txBody>
          <a:bodyPr/>
          <a:lstStyle/>
          <a:p>
            <a:r>
              <a:rPr lang="en-IN" b="1" dirty="0"/>
              <a:t>Car Accident Severity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EE3D6-139B-45DA-81E1-4DCC83181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0469" y="5166145"/>
            <a:ext cx="7197726" cy="1405467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Applied Data Science CAPSTONE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FADB8-8148-4453-A8C1-DCF66982FEBA}"/>
              </a:ext>
            </a:extLst>
          </p:cNvPr>
          <p:cNvSpPr/>
          <p:nvPr/>
        </p:nvSpPr>
        <p:spPr>
          <a:xfrm>
            <a:off x="4898242" y="4514107"/>
            <a:ext cx="7171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Govardhan-Kandhibanda</a:t>
            </a:r>
          </a:p>
        </p:txBody>
      </p:sp>
    </p:spTree>
    <p:extLst>
      <p:ext uri="{BB962C8B-B14F-4D97-AF65-F5344CB8AC3E}">
        <p14:creationId xmlns:p14="http://schemas.microsoft.com/office/powerpoint/2010/main" val="84186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7176-9402-49B8-8896-A0F2EB07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Arial" panose="020B0604020202020204" pitchFamily="34" charset="0"/>
              </a:rPr>
              <a:t>Conclusion and future projects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EA42-7573-4069-BEFE-D0903977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25" y="1795838"/>
            <a:ext cx="10131425" cy="3649133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Built useful models to predict the severity of a traffic accident.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Accuracy of the models has room for improvement.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Future projects: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Add features such as vehicle speed and time of uninterrupted traveling.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Prediction of potential accident, critical spots and time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55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C465-4358-4410-84A8-C7A7CB935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71" y="1058991"/>
            <a:ext cx="10517818" cy="3649133"/>
          </a:xfrm>
        </p:spPr>
        <p:txBody>
          <a:bodyPr/>
          <a:lstStyle/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Traffic accidents are...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Cause of 1.35 million deaths globally in 2016.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Main cause of death among those aged 15–29 years.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Predicted to become the 7th leading cause of death by 2030.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Predicting the accident severity in advance could be used to send the exact required staff and equipment to the place of the accident, thus saving a significant amount of lives each year.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Road safety should be a prior interest for governments, local authorities and private companies investing in technologies that can help reduce accidents and improve overall driver safety.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17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F3A9-37B7-4D1C-B038-F584A2BC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2B16-D6DD-4C2F-8024-B6DC874A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69" y="1604433"/>
            <a:ext cx="10131425" cy="3649133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All the recorded accidents in France from 2005 to 2016, both years included.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In total 49 features, 839,985 rows in the Kaggle dataset Redundant and not relevant features were dropped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29 features pre-selected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On the data cleaning missing values and outliers were replaced.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36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2695-C070-488D-9A6E-9DB02A50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EDA-Target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F5CC-D105-4252-A1C8-59669DE9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02" y="1634970"/>
            <a:ext cx="10131425" cy="4106333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The target feature a binary classifier, describing the accident severity.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latin typeface="Arial" panose="020B0604020202020204" pitchFamily="34" charset="0"/>
              </a:rPr>
              <a:t>		0: low severity.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</a:rPr>
              <a:t>		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1: high severity, from hospitalized wounded injuries to death.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It is a balanced labeled dataset with more cases of lower severity.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11126-3AC6-4145-A162-56BB137C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69" y="2965569"/>
            <a:ext cx="3511905" cy="21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E1A-B9FF-4BE2-AA7F-FA4459AF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6" y="112450"/>
            <a:ext cx="10131425" cy="1456267"/>
          </a:xfrm>
        </p:spPr>
        <p:txBody>
          <a:bodyPr/>
          <a:lstStyle/>
          <a:p>
            <a:r>
              <a:rPr lang="en-US" dirty="0"/>
              <a:t>EDA-Seasonality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151B8D-E467-42F8-A251-A2A60A2A7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69" y="1429677"/>
            <a:ext cx="10131425" cy="3649133"/>
          </a:xfrm>
        </p:spPr>
        <p:txBody>
          <a:bodyPr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The number of traffic accidents decreased over the years from 2005 to 2013, after which the trend became stable.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93962-CEAF-47B1-9FD5-836ABFC6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13" y="1066801"/>
            <a:ext cx="6162675" cy="1845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AA08AC-5C41-4B0D-AB11-2B6374BD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413" y="3520178"/>
            <a:ext cx="6572250" cy="31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9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436E-B253-4C3B-809D-16D49740D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17" y="1746102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Steady trend during the 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week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 More accidents on Friday and less on Sunday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CBF7A-2C5E-45F6-8891-C07EB6D5514F}"/>
              </a:ext>
            </a:extLst>
          </p:cNvPr>
          <p:cNvSpPr txBox="1"/>
          <p:nvPr/>
        </p:nvSpPr>
        <p:spPr>
          <a:xfrm>
            <a:off x="221941" y="471386"/>
            <a:ext cx="1083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Accidents increase from March to June and then again in September, decreasing at the end of the year.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B730F-E0F7-4BC1-A15D-5FDFE70D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33" y="840719"/>
            <a:ext cx="5734050" cy="2488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7F970C-5376-485C-A8E3-13E93D14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733" y="3855128"/>
            <a:ext cx="6010275" cy="27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3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453DA4-9D91-42AA-B6DA-6D1640529F73}"/>
              </a:ext>
            </a:extLst>
          </p:cNvPr>
          <p:cNvSpPr txBox="1"/>
          <p:nvPr/>
        </p:nvSpPr>
        <p:spPr>
          <a:xfrm>
            <a:off x="676921" y="580297"/>
            <a:ext cx="7419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Arial" panose="020B0604020202020204" pitchFamily="34" charset="0"/>
              </a:rPr>
              <a:t>The trend of highly severe accidents is proportional to the global trend. 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83556-CDF2-4EBB-8E96-E05FCE7A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27" y="1012055"/>
            <a:ext cx="8909759" cy="4225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BC525C-6C9B-4E79-8486-F33BE845D3D4}"/>
              </a:ext>
            </a:extLst>
          </p:cNvPr>
          <p:cNvSpPr txBox="1"/>
          <p:nvPr/>
        </p:nvSpPr>
        <p:spPr>
          <a:xfrm>
            <a:off x="1555812" y="544642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Arial" panose="020B0604020202020204" pitchFamily="34" charset="0"/>
              </a:rPr>
              <a:t>Spikes: </a:t>
            </a:r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	8am: people go to work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	5-6pm: people return home.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19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E6DC-BEF5-41EE-8AB0-E201FCDB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8B50-1C2E-4464-B060-967B912AB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Random Forest: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10 decision trees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maximum depth of 12 features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Logistic Regression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c=0.001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K-Nearest </a:t>
            </a:r>
            <a:r>
              <a:rPr lang="en-IN" sz="1800" b="0" i="0" u="none" strike="noStrike" baseline="0" dirty="0" err="1">
                <a:latin typeface="Arial" panose="020B0604020202020204" pitchFamily="34" charset="0"/>
              </a:rPr>
              <a:t>Neighbor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K=16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Supervised Vector Machine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Due to computation inefficiency, training size was reduced to 75,000 samples.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79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C7909-8CBA-4EEB-8894-0FFD37FD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90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{3AE6624F-56F0-4FCD-9F0B-29D6230A24A3}tf03457452</Template>
  <TotalTime>31</TotalTime>
  <Words>380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Car Accident Severity </vt:lpstr>
      <vt:lpstr>PowerPoint Presentation</vt:lpstr>
      <vt:lpstr>DATA</vt:lpstr>
      <vt:lpstr>EDA-Target</vt:lpstr>
      <vt:lpstr>EDA-Seasonality</vt:lpstr>
      <vt:lpstr>PowerPoint Presentation</vt:lpstr>
      <vt:lpstr>PowerPoint Presentation</vt:lpstr>
      <vt:lpstr>Classification models</vt:lpstr>
      <vt:lpstr>PowerPoint Presentation</vt:lpstr>
      <vt:lpstr>Conclusion and future projects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</dc:title>
  <dc:creator>Govardhan Kandhibanda</dc:creator>
  <cp:lastModifiedBy>Govardhan Kandhibanda</cp:lastModifiedBy>
  <cp:revision>4</cp:revision>
  <dcterms:created xsi:type="dcterms:W3CDTF">2020-10-02T07:15:40Z</dcterms:created>
  <dcterms:modified xsi:type="dcterms:W3CDTF">2020-10-02T07:47:31Z</dcterms:modified>
</cp:coreProperties>
</file>