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06298"/>
              </p:ext>
            </p:extLst>
          </p:nvPr>
        </p:nvGraphicFramePr>
        <p:xfrm>
          <a:off x="9229725" y="1178560"/>
          <a:ext cx="2962275" cy="3035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 Exceptions.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dirty="0">
                          <a:latin typeface="Carlito"/>
                          <a:cs typeface="Carlito"/>
                        </a:rPr>
                        <a:t>Spring 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00" spc="-35" dirty="0">
                          <a:latin typeface="Carlito"/>
                          <a:cs typeface="Carlito"/>
                        </a:rPr>
                        <a:t>Spring Framework, DAOs, Services, Controllers</a:t>
                      </a: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Typescript, Bootsrap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Incentive System for Car Dealer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1044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Incentive System for Car Dealers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</a:t>
            </a:r>
            <a:r>
              <a:rPr lang="en-US" sz="1150" dirty="0">
                <a:latin typeface="Verdana"/>
                <a:cs typeface="Verdana"/>
              </a:rPr>
              <a:t> backend was design with Spring boot </a:t>
            </a:r>
            <a:r>
              <a:rPr lang="en-US" sz="1150" dirty="0" err="1">
                <a:latin typeface="Verdana"/>
                <a:cs typeface="Verdana"/>
              </a:rPr>
              <a:t>Jpa</a:t>
            </a:r>
            <a:r>
              <a:rPr lang="en-US" sz="1150" dirty="0">
                <a:latin typeface="Verdana"/>
                <a:cs typeface="Verdana"/>
              </a:rPr>
              <a:t> and with </a:t>
            </a:r>
            <a:r>
              <a:rPr lang="en-US" sz="1150" dirty="0" err="1">
                <a:latin typeface="Verdana"/>
                <a:cs typeface="Verdana"/>
              </a:rPr>
              <a:t>Postgre</a:t>
            </a:r>
            <a:r>
              <a:rPr lang="en-US" sz="1150" dirty="0">
                <a:latin typeface="Verdana"/>
                <a:cs typeface="Verdana"/>
              </a:rPr>
              <a:t> </a:t>
            </a:r>
            <a:r>
              <a:rPr lang="en-US" sz="1150" dirty="0" err="1">
                <a:latin typeface="Verdana"/>
                <a:cs typeface="Verdana"/>
              </a:rPr>
              <a:t>Sql</a:t>
            </a:r>
            <a:r>
              <a:rPr lang="en-US" sz="1150" dirty="0">
                <a:latin typeface="Verdana"/>
                <a:cs typeface="Verdana"/>
              </a:rPr>
              <a:t> as database,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010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Spring Boot </a:t>
            </a:r>
            <a:r>
              <a:rPr lang="en-IN" sz="1400" spc="5" dirty="0" err="1">
                <a:latin typeface="Verdana"/>
                <a:cs typeface="Verdana"/>
              </a:rPr>
              <a:t>Jpa</a:t>
            </a:r>
            <a:r>
              <a:rPr lang="en-IN" sz="1400" spc="5" dirty="0">
                <a:latin typeface="Verdana"/>
                <a:cs typeface="Verdana"/>
              </a:rPr>
              <a:t>, Swagger , Postgre SQL.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G</a:t>
            </a:r>
            <a:r>
              <a:rPr lang="en-IN" spc="-15" dirty="0" err="1"/>
              <a:t>ovardhan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3533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1100" dirty="0">
                <a:latin typeface="Verdana"/>
                <a:cs typeface="Verdana"/>
              </a:rPr>
              <a:t>https://github.com/41Shahid/one-page-resume.git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10086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4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4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9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GOVARDHAN.GOVARDHAN@CAPGEMINI.COM</a:t>
            </a:r>
            <a:endParaRPr sz="9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8147025716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10" dirty="0">
                <a:latin typeface="Verdana"/>
                <a:cs typeface="Verdana"/>
              </a:rPr>
              <a:t>B</a:t>
            </a:r>
            <a:r>
              <a:rPr lang="en-US" sz="1000" spc="10" dirty="0">
                <a:latin typeface="Verdana"/>
                <a:cs typeface="Verdana"/>
              </a:rPr>
              <a:t>achelor of</a:t>
            </a:r>
            <a:r>
              <a:rPr lang="en-IN" sz="1000" spc="1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A4914-8F41-BA9C-A3B0-0CABCD7A99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6" y="261253"/>
            <a:ext cx="1046948" cy="1481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232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Govardhan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govardhan</dc:creator>
  <cp:lastModifiedBy>govardhan s</cp:lastModifiedBy>
  <cp:revision>17</cp:revision>
  <dcterms:created xsi:type="dcterms:W3CDTF">2022-06-20T12:42:38Z</dcterms:created>
  <dcterms:modified xsi:type="dcterms:W3CDTF">2022-07-05T06:32:02Z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