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01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2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9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89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0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7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8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9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4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53E3-946A-4AA9-AB41-1C0DB8C4B24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9413-A04D-4D5C-8C11-0515C9EE3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64" y="2547216"/>
            <a:ext cx="105156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91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 Schema Test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0" y="1690688"/>
            <a:ext cx="11528839" cy="49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- </a:t>
            </a:r>
            <a:r>
              <a:rPr lang="en-US" dirty="0" err="1" smtClean="0"/>
              <a:t>writeConcern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880"/>
            <a:ext cx="10051473" cy="4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38350"/>
            <a:ext cx="10580483" cy="45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5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5276"/>
            <a:ext cx="10625525" cy="1799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4635"/>
            <a:ext cx="10625525" cy="24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2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92457"/>
            <a:ext cx="10515600" cy="37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8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1548"/>
            <a:ext cx="10515600" cy="45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1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69510"/>
            <a:ext cx="10542453" cy="46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using $lookup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2181225"/>
            <a:ext cx="10426703" cy="25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3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Blog-Project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327"/>
            <a:ext cx="10378401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8327"/>
            <a:ext cx="10378401" cy="12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9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31"/>
            <a:ext cx="10515600" cy="1325563"/>
          </a:xfrm>
        </p:spPr>
        <p:txBody>
          <a:bodyPr/>
          <a:lstStyle/>
          <a:p>
            <a:r>
              <a:rPr lang="en-US" dirty="0" smtClean="0"/>
              <a:t>Validator Schema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1755"/>
            <a:ext cx="5965087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1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MongoDB Relations</vt:lpstr>
      <vt:lpstr>One-to-One</vt:lpstr>
      <vt:lpstr>One-to-Many</vt:lpstr>
      <vt:lpstr>One-to-Many</vt:lpstr>
      <vt:lpstr>One-to-Many</vt:lpstr>
      <vt:lpstr>Many-to-Many</vt:lpstr>
      <vt:lpstr>Joining using $lookup</vt:lpstr>
      <vt:lpstr>Blog-Project</vt:lpstr>
      <vt:lpstr>Validator Schema</vt:lpstr>
      <vt:lpstr>Validator Schema Test</vt:lpstr>
      <vt:lpstr>Insert - writeConcern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One-to-One</dc:title>
  <dc:creator>Windows User</dc:creator>
  <cp:lastModifiedBy>Windows User</cp:lastModifiedBy>
  <cp:revision>6</cp:revision>
  <dcterms:created xsi:type="dcterms:W3CDTF">2020-12-10T10:49:01Z</dcterms:created>
  <dcterms:modified xsi:type="dcterms:W3CDTF">2020-12-10T14:48:07Z</dcterms:modified>
</cp:coreProperties>
</file>