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8" r:id="rId4"/>
    <p:sldId id="259" r:id="rId5"/>
    <p:sldId id="260" r:id="rId6"/>
    <p:sldId id="25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5C22-9258-41A5-A6BB-7FBF60D1C7F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2446-7F07-406E-AFB0-DE9E24BAA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93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5C22-9258-41A5-A6BB-7FBF60D1C7F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2446-7F07-406E-AFB0-DE9E24BAA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4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5C22-9258-41A5-A6BB-7FBF60D1C7F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2446-7F07-406E-AFB0-DE9E24BAA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29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5C22-9258-41A5-A6BB-7FBF60D1C7F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2446-7F07-406E-AFB0-DE9E24BAA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90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5C22-9258-41A5-A6BB-7FBF60D1C7F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2446-7F07-406E-AFB0-DE9E24BAA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07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5C22-9258-41A5-A6BB-7FBF60D1C7F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2446-7F07-406E-AFB0-DE9E24BAA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88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5C22-9258-41A5-A6BB-7FBF60D1C7F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2446-7F07-406E-AFB0-DE9E24BAA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44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5C22-9258-41A5-A6BB-7FBF60D1C7F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2446-7F07-406E-AFB0-DE9E24BAA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47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5C22-9258-41A5-A6BB-7FBF60D1C7F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2446-7F07-406E-AFB0-DE9E24BAA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85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5C22-9258-41A5-A6BB-7FBF60D1C7F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2446-7F07-406E-AFB0-DE9E24BAA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75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5C22-9258-41A5-A6BB-7FBF60D1C7F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F2446-7F07-406E-AFB0-DE9E24BAA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2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55C22-9258-41A5-A6BB-7FBF60D1C7F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F2446-7F07-406E-AFB0-DE9E24BAA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19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582545"/>
            <a:ext cx="10515600" cy="1325563"/>
          </a:xfrm>
        </p:spPr>
        <p:txBody>
          <a:bodyPr/>
          <a:lstStyle/>
          <a:p>
            <a:r>
              <a:rPr lang="en-IN" dirty="0" smtClean="0"/>
              <a:t>Mongo 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3483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u</a:t>
            </a:r>
            <a:r>
              <a:rPr lang="en-IN" dirty="0" err="1" smtClean="0"/>
              <a:t>pdateOne</a:t>
            </a:r>
            <a:r>
              <a:rPr lang="en-IN" dirty="0" smtClean="0"/>
              <a:t> on Documents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1607"/>
            <a:ext cx="6661931" cy="510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16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updateMany</a:t>
            </a:r>
            <a:r>
              <a:rPr lang="en-IN" dirty="0" smtClean="0"/>
              <a:t> on Documents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0187"/>
            <a:ext cx="5955156" cy="519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23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</a:t>
            </a:r>
            <a:r>
              <a:rPr lang="en-IN" dirty="0" smtClean="0"/>
              <a:t>pdate on document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3990"/>
            <a:ext cx="7456282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replaceOne</a:t>
            </a:r>
            <a:r>
              <a:rPr lang="en-IN" dirty="0" smtClean="0"/>
              <a:t> on documents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2088"/>
            <a:ext cx="10247992" cy="498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10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deleteOne</a:t>
            </a:r>
            <a:r>
              <a:rPr lang="en-IN" dirty="0" smtClean="0"/>
              <a:t> on Documents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863268" cy="70961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0580" y="2414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 smtClean="0"/>
              <a:t>deleteMany</a:t>
            </a:r>
            <a:r>
              <a:rPr lang="en-IN" dirty="0" smtClean="0"/>
              <a:t> on Documents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55073"/>
            <a:ext cx="7863268" cy="70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5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Mongo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690688"/>
            <a:ext cx="118014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2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Database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90" y="1977390"/>
            <a:ext cx="8629650" cy="6515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90" y="4121467"/>
            <a:ext cx="8103870" cy="131921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07720" y="27120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Display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8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Collection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077200" cy="112109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0580" y="2917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Insert one document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43388"/>
            <a:ext cx="8077200" cy="144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 Many Documents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4502"/>
            <a:ext cx="9608820" cy="18087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20640"/>
            <a:ext cx="9608820" cy="77914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07720" y="36722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Insert Document with custom 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12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 All Documents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347" y="1690688"/>
            <a:ext cx="3765233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2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 Based on Conditions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1192"/>
            <a:ext cx="6042660" cy="15829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43070"/>
            <a:ext cx="6042660" cy="229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4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 As Array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320" y="365124"/>
            <a:ext cx="5814059" cy="617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9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 a Single Field From Documents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841874" cy="114395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0580" y="28492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Read Field Value From a Document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" y="4032250"/>
            <a:ext cx="7917796" cy="67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0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60</Words>
  <Application>Microsoft Office PowerPoint</Application>
  <PresentationFormat>Widescreen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Mongo DB</vt:lpstr>
      <vt:lpstr>Mongo</vt:lpstr>
      <vt:lpstr>Create Database</vt:lpstr>
      <vt:lpstr>Create Collection</vt:lpstr>
      <vt:lpstr>Insert Many Documents</vt:lpstr>
      <vt:lpstr>Read All Documents</vt:lpstr>
      <vt:lpstr>Read Based on Conditions</vt:lpstr>
      <vt:lpstr>Read As Array</vt:lpstr>
      <vt:lpstr>Read a Single Field From Documents </vt:lpstr>
      <vt:lpstr>updateOne on Documents</vt:lpstr>
      <vt:lpstr>updateMany on Documents</vt:lpstr>
      <vt:lpstr>update on document </vt:lpstr>
      <vt:lpstr>replaceOne on documents</vt:lpstr>
      <vt:lpstr>deleteOne on Documents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</dc:title>
  <dc:creator>Windows User</dc:creator>
  <cp:lastModifiedBy>Windows User</cp:lastModifiedBy>
  <cp:revision>7</cp:revision>
  <dcterms:created xsi:type="dcterms:W3CDTF">2020-12-09T14:48:27Z</dcterms:created>
  <dcterms:modified xsi:type="dcterms:W3CDTF">2020-12-09T16:03:43Z</dcterms:modified>
</cp:coreProperties>
</file>