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6D8A-9F68-473D-A084-862DA2CE611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5794-F61A-4204-A4D2-3F37714E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73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6D8A-9F68-473D-A084-862DA2CE611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5794-F61A-4204-A4D2-3F37714E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19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6D8A-9F68-473D-A084-862DA2CE611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5794-F61A-4204-A4D2-3F37714E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5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6D8A-9F68-473D-A084-862DA2CE611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5794-F61A-4204-A4D2-3F37714E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12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6D8A-9F68-473D-A084-862DA2CE611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5794-F61A-4204-A4D2-3F37714E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6D8A-9F68-473D-A084-862DA2CE611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5794-F61A-4204-A4D2-3F37714E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9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6D8A-9F68-473D-A084-862DA2CE611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5794-F61A-4204-A4D2-3F37714E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1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6D8A-9F68-473D-A084-862DA2CE611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5794-F61A-4204-A4D2-3F37714E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8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6D8A-9F68-473D-A084-862DA2CE611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5794-F61A-4204-A4D2-3F37714E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74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6D8A-9F68-473D-A084-862DA2CE611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5794-F61A-4204-A4D2-3F37714E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52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6D8A-9F68-473D-A084-862DA2CE611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5794-F61A-4204-A4D2-3F37714E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05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D6D8A-9F68-473D-A084-862DA2CE611F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F5794-F61A-4204-A4D2-3F37714E6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85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9411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 check the </a:t>
            </a:r>
            <a:r>
              <a:rPr lang="en-US" dirty="0" err="1" smtClean="0"/>
              <a:t>git</a:t>
            </a:r>
            <a:r>
              <a:rPr lang="en-US" dirty="0" smtClean="0"/>
              <a:t> installed or not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--version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Initialize </a:t>
            </a:r>
            <a:r>
              <a:rPr lang="en-US" dirty="0" err="1" smtClean="0"/>
              <a:t>git</a:t>
            </a:r>
            <a:r>
              <a:rPr lang="en-US" dirty="0" smtClean="0"/>
              <a:t> locally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Configure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“username”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“email@example.com”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“code --wait”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core.autocrlf</a:t>
            </a:r>
            <a:r>
              <a:rPr lang="en-US" dirty="0" smtClean="0"/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388998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442" y="769557"/>
            <a:ext cx="10515600" cy="53221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Add remote origin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remote origin “</a:t>
            </a:r>
            <a:r>
              <a:rPr lang="en-US" dirty="0" err="1" smtClean="0"/>
              <a:t>gitrepolink.git</a:t>
            </a:r>
            <a:r>
              <a:rPr lang="en-US" dirty="0" smtClean="0"/>
              <a:t>”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Create branch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–b &lt;</a:t>
            </a:r>
            <a:r>
              <a:rPr lang="en-US" dirty="0" err="1" smtClean="0"/>
              <a:t>branch_name</a:t>
            </a:r>
            <a:r>
              <a:rPr lang="en-US" dirty="0" smtClean="0"/>
              <a:t>&gt; 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Add file to </a:t>
            </a:r>
            <a:r>
              <a:rPr lang="en-US" dirty="0" err="1" smtClean="0"/>
              <a:t>git</a:t>
            </a:r>
            <a:r>
              <a:rPr lang="en-US" dirty="0" smtClean="0"/>
              <a:t> locally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&lt;directory&gt;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Commit file with message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 –m “message”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76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9854"/>
            <a:ext cx="10515600" cy="54171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Checking file status in local</a:t>
            </a:r>
            <a:endParaRPr lang="en-IN" dirty="0" smtClean="0"/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Check difference between local and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diff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diff “</a:t>
            </a:r>
            <a:r>
              <a:rPr lang="en-US" dirty="0" err="1" smtClean="0"/>
              <a:t>fileA</a:t>
            </a:r>
            <a:r>
              <a:rPr lang="en-US" dirty="0" smtClean="0"/>
              <a:t>” 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Adding file to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 origin &lt;</a:t>
            </a:r>
            <a:r>
              <a:rPr lang="en-US" dirty="0" err="1" smtClean="0"/>
              <a:t>branch_name</a:t>
            </a:r>
            <a:r>
              <a:rPr lang="en-US" dirty="0" smtClean="0"/>
              <a:t>&gt;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72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3464" y="1297591"/>
            <a:ext cx="10515600" cy="4351338"/>
          </a:xfrm>
        </p:spPr>
        <p:txBody>
          <a:bodyPr/>
          <a:lstStyle/>
          <a:p>
            <a:r>
              <a:rPr lang="en-US" dirty="0" smtClean="0"/>
              <a:t>Creating a new repository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64" y="1846795"/>
            <a:ext cx="10625071" cy="398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3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592" y="770161"/>
            <a:ext cx="7502107" cy="571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2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3191"/>
            <a:ext cx="10515600" cy="4351338"/>
          </a:xfrm>
        </p:spPr>
        <p:txBody>
          <a:bodyPr/>
          <a:lstStyle/>
          <a:p>
            <a:r>
              <a:rPr lang="en-US" dirty="0" smtClean="0"/>
              <a:t>Getting Repository Link From Code button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6220"/>
            <a:ext cx="10761577" cy="460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6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Git</vt:lpstr>
      <vt:lpstr>PowerPoint Presentation</vt:lpstr>
      <vt:lpstr>PowerPoint Presentation</vt:lpstr>
      <vt:lpstr>Github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Windows User</dc:creator>
  <cp:lastModifiedBy>Windows User</cp:lastModifiedBy>
  <cp:revision>5</cp:revision>
  <dcterms:created xsi:type="dcterms:W3CDTF">2020-12-12T17:39:01Z</dcterms:created>
  <dcterms:modified xsi:type="dcterms:W3CDTF">2020-12-12T18:17:21Z</dcterms:modified>
</cp:coreProperties>
</file>